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2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5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6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2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2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57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66" y="2417600"/>
            <a:ext cx="4345069" cy="1681164"/>
          </a:xfrm>
          <a:prstGeom prst="rect">
            <a:avLst/>
          </a:prstGeom>
        </p:spPr>
        <p:txBody>
          <a:bodyPr vert="horz" wrap="square" lIns="0" tIns="90105" rIns="0" bIns="0" rtlCol="0">
            <a:spAutoFit/>
          </a:bodyPr>
          <a:lstStyle/>
          <a:p>
            <a:pPr marL="561038" marR="9627" indent="-553722">
              <a:lnSpc>
                <a:spcPts val="6161"/>
              </a:lnSpc>
              <a:spcBef>
                <a:spcPts val="709"/>
              </a:spcBef>
            </a:pPr>
            <a:r>
              <a:rPr sz="5609" spc="-146" dirty="0"/>
              <a:t>Circular</a:t>
            </a:r>
            <a:r>
              <a:rPr sz="5609" spc="-227" dirty="0"/>
              <a:t> </a:t>
            </a:r>
            <a:r>
              <a:rPr sz="5609" spc="-173" dirty="0"/>
              <a:t>Singly </a:t>
            </a:r>
            <a:r>
              <a:rPr sz="5609" spc="-85" dirty="0"/>
              <a:t>Linked</a:t>
            </a:r>
            <a:r>
              <a:rPr sz="5609" spc="-293" dirty="0"/>
              <a:t> </a:t>
            </a:r>
            <a:r>
              <a:rPr sz="5609" spc="-215" dirty="0"/>
              <a:t>List</a:t>
            </a:r>
            <a:endParaRPr sz="5609"/>
          </a:p>
        </p:txBody>
      </p:sp>
      <p:grpSp>
        <p:nvGrpSpPr>
          <p:cNvPr id="4" name="object 4"/>
          <p:cNvGrpSpPr/>
          <p:nvPr/>
        </p:nvGrpSpPr>
        <p:grpSpPr>
          <a:xfrm>
            <a:off x="6740162" y="2818694"/>
            <a:ext cx="2631531" cy="664236"/>
            <a:chOff x="11114321" y="4648235"/>
            <a:chExt cx="4339590" cy="1095375"/>
          </a:xfrm>
        </p:grpSpPr>
        <p:sp>
          <p:nvSpPr>
            <p:cNvPr id="5" name="object 5"/>
            <p:cNvSpPr/>
            <p:nvPr/>
          </p:nvSpPr>
          <p:spPr>
            <a:xfrm>
              <a:off x="11120080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71" y="452732"/>
                  </a:lnTo>
                  <a:lnTo>
                    <a:pt x="11769" y="507336"/>
                  </a:lnTo>
                  <a:lnTo>
                    <a:pt x="45783" y="560735"/>
                  </a:lnTo>
                  <a:lnTo>
                    <a:pt x="99180" y="594754"/>
                  </a:lnTo>
                  <a:lnTo>
                    <a:pt x="153787" y="605050"/>
                  </a:lnTo>
                  <a:lnTo>
                    <a:pt x="192318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1" y="605050"/>
                  </a:lnTo>
                  <a:lnTo>
                    <a:pt x="947908" y="594754"/>
                  </a:lnTo>
                  <a:lnTo>
                    <a:pt x="1001304" y="560735"/>
                  </a:lnTo>
                  <a:lnTo>
                    <a:pt x="1035319" y="507336"/>
                  </a:lnTo>
                  <a:lnTo>
                    <a:pt x="1045617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7" y="153788"/>
                  </a:lnTo>
                  <a:lnTo>
                    <a:pt x="1035319" y="99184"/>
                  </a:lnTo>
                  <a:lnTo>
                    <a:pt x="1001304" y="45785"/>
                  </a:lnTo>
                  <a:lnTo>
                    <a:pt x="947908" y="11766"/>
                  </a:lnTo>
                  <a:lnTo>
                    <a:pt x="893301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120080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170970" y="5433993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0" y="0"/>
                  </a:moveTo>
                  <a:lnTo>
                    <a:pt x="372136" y="0"/>
                  </a:lnTo>
                  <a:lnTo>
                    <a:pt x="398314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760522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69" y="452732"/>
                  </a:lnTo>
                  <a:lnTo>
                    <a:pt x="11758" y="507336"/>
                  </a:lnTo>
                  <a:lnTo>
                    <a:pt x="45782" y="560735"/>
                  </a:lnTo>
                  <a:lnTo>
                    <a:pt x="99180" y="594754"/>
                  </a:lnTo>
                  <a:lnTo>
                    <a:pt x="153787" y="605050"/>
                  </a:lnTo>
                  <a:lnTo>
                    <a:pt x="192318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0" y="605050"/>
                  </a:lnTo>
                  <a:lnTo>
                    <a:pt x="947897" y="594754"/>
                  </a:lnTo>
                  <a:lnTo>
                    <a:pt x="1001299" y="560735"/>
                  </a:lnTo>
                  <a:lnTo>
                    <a:pt x="1035319" y="507336"/>
                  </a:lnTo>
                  <a:lnTo>
                    <a:pt x="1045617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7" y="153788"/>
                  </a:lnTo>
                  <a:lnTo>
                    <a:pt x="1035319" y="99184"/>
                  </a:lnTo>
                  <a:lnTo>
                    <a:pt x="1001299" y="45785"/>
                  </a:lnTo>
                  <a:lnTo>
                    <a:pt x="947897" y="11766"/>
                  </a:lnTo>
                  <a:lnTo>
                    <a:pt x="893300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760522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543105" y="532719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818396" y="5433993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72136" y="0"/>
                  </a:lnTo>
                  <a:lnTo>
                    <a:pt x="398314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40095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70"/>
                  </a:lnTo>
                  <a:lnTo>
                    <a:pt x="99190" y="11766"/>
                  </a:lnTo>
                  <a:lnTo>
                    <a:pt x="45789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71" y="452732"/>
                  </a:lnTo>
                  <a:lnTo>
                    <a:pt x="11769" y="507336"/>
                  </a:lnTo>
                  <a:lnTo>
                    <a:pt x="45789" y="560735"/>
                  </a:lnTo>
                  <a:lnTo>
                    <a:pt x="99190" y="594754"/>
                  </a:lnTo>
                  <a:lnTo>
                    <a:pt x="153792" y="605050"/>
                  </a:lnTo>
                  <a:lnTo>
                    <a:pt x="192322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1" y="605050"/>
                  </a:lnTo>
                  <a:lnTo>
                    <a:pt x="947908" y="594754"/>
                  </a:lnTo>
                  <a:lnTo>
                    <a:pt x="1001305" y="560735"/>
                  </a:lnTo>
                  <a:lnTo>
                    <a:pt x="1035329" y="507336"/>
                  </a:lnTo>
                  <a:lnTo>
                    <a:pt x="1045618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8" y="153788"/>
                  </a:lnTo>
                  <a:lnTo>
                    <a:pt x="1035329" y="99184"/>
                  </a:lnTo>
                  <a:lnTo>
                    <a:pt x="1001305" y="45785"/>
                  </a:lnTo>
                  <a:lnTo>
                    <a:pt x="947908" y="11766"/>
                  </a:lnTo>
                  <a:lnTo>
                    <a:pt x="893301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40095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0531" y="532719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700603" y="4674412"/>
              <a:ext cx="3290570" cy="399415"/>
            </a:xfrm>
            <a:custGeom>
              <a:avLst/>
              <a:gdLst/>
              <a:ahLst/>
              <a:cxnLst/>
              <a:rect l="l" t="t" r="r" b="b"/>
              <a:pathLst>
                <a:path w="3290569" h="399414">
                  <a:moveTo>
                    <a:pt x="3287350" y="399238"/>
                  </a:moveTo>
                  <a:lnTo>
                    <a:pt x="3290345" y="10807"/>
                  </a:lnTo>
                  <a:lnTo>
                    <a:pt x="916" y="0"/>
                  </a:lnTo>
                  <a:lnTo>
                    <a:pt x="113" y="185186"/>
                  </a:lnTo>
                  <a:lnTo>
                    <a:pt x="0" y="211363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593909" y="4859135"/>
              <a:ext cx="213995" cy="214629"/>
            </a:xfrm>
            <a:custGeom>
              <a:avLst/>
              <a:gdLst/>
              <a:ahLst/>
              <a:cxnLst/>
              <a:rect l="l" t="t" r="r" b="b"/>
              <a:pathLst>
                <a:path w="213995" h="214629">
                  <a:moveTo>
                    <a:pt x="0" y="0"/>
                  </a:moveTo>
                  <a:lnTo>
                    <a:pt x="105881" y="214066"/>
                  </a:lnTo>
                  <a:lnTo>
                    <a:pt x="213606" y="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32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480262"/>
            <a:ext cx="7617732" cy="58834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760" spc="-118" dirty="0"/>
              <a:t>Searching</a:t>
            </a:r>
            <a:r>
              <a:rPr sz="3760" spc="-149" dirty="0"/>
              <a:t> </a:t>
            </a:r>
            <a:r>
              <a:rPr sz="3760" dirty="0"/>
              <a:t>-</a:t>
            </a:r>
            <a:r>
              <a:rPr sz="3760" spc="-164" dirty="0"/>
              <a:t> </a:t>
            </a:r>
            <a:r>
              <a:rPr sz="3760" spc="-97" dirty="0"/>
              <a:t>Circular</a:t>
            </a:r>
            <a:r>
              <a:rPr sz="3760" spc="-154" dirty="0"/>
              <a:t> </a:t>
            </a:r>
            <a:r>
              <a:rPr sz="3760" spc="-76" dirty="0"/>
              <a:t>Singly</a:t>
            </a:r>
            <a:r>
              <a:rPr sz="3760" spc="-154" dirty="0"/>
              <a:t> </a:t>
            </a:r>
            <a:r>
              <a:rPr sz="3760" spc="-55" dirty="0"/>
              <a:t>Linked</a:t>
            </a:r>
            <a:r>
              <a:rPr sz="3760" spc="-154" dirty="0"/>
              <a:t> </a:t>
            </a:r>
            <a:r>
              <a:rPr sz="3760" spc="-64" dirty="0"/>
              <a:t>List</a:t>
            </a:r>
            <a:endParaRPr sz="3760"/>
          </a:p>
        </p:txBody>
      </p:sp>
      <p:sp>
        <p:nvSpPr>
          <p:cNvPr id="4" name="object 4"/>
          <p:cNvSpPr txBox="1"/>
          <p:nvPr/>
        </p:nvSpPr>
        <p:spPr>
          <a:xfrm>
            <a:off x="3880006" y="1841370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9591" y="1841370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646" y="1841370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233" y="1841370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5889" y="1841370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5475" y="1841370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8675" y="1841370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8262" y="1841370"/>
            <a:ext cx="414329" cy="3296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71622" defTabSz="554492">
              <a:spcBef>
                <a:spcPts val="1152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6113" y="1841370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5698" y="1841371"/>
            <a:ext cx="414329" cy="3344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2462" rIns="0" bIns="0" rtlCol="0">
            <a:spAutoFit/>
          </a:bodyPr>
          <a:lstStyle/>
          <a:p>
            <a:pPr marL="60455" defTabSz="554492">
              <a:spcBef>
                <a:spcPts val="1043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36700" y="2018391"/>
            <a:ext cx="319989" cy="132077"/>
            <a:chOff x="5831575" y="3328476"/>
            <a:chExt cx="527685" cy="217804"/>
          </a:xfrm>
        </p:grpSpPr>
        <p:sp>
          <p:nvSpPr>
            <p:cNvPr id="15" name="object 15"/>
            <p:cNvSpPr/>
            <p:nvPr/>
          </p:nvSpPr>
          <p:spPr>
            <a:xfrm>
              <a:off x="5831575" y="343737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2" y="0"/>
                  </a:moveTo>
                  <a:lnTo>
                    <a:pt x="380812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191446" y="334941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50870" y="2006421"/>
            <a:ext cx="334236" cy="132077"/>
            <a:chOff x="8328553" y="3308738"/>
            <a:chExt cx="551180" cy="217804"/>
          </a:xfrm>
        </p:grpSpPr>
        <p:sp>
          <p:nvSpPr>
            <p:cNvPr id="18" name="object 18"/>
            <p:cNvSpPr/>
            <p:nvPr/>
          </p:nvSpPr>
          <p:spPr>
            <a:xfrm>
              <a:off x="8349495" y="3417322"/>
              <a:ext cx="383540" cy="5715"/>
            </a:xfrm>
            <a:custGeom>
              <a:avLst/>
              <a:gdLst/>
              <a:ahLst/>
              <a:cxnLst/>
              <a:rect l="l" t="t" r="r" b="b"/>
              <a:pathLst>
                <a:path w="383540" h="5714">
                  <a:moveTo>
                    <a:pt x="0" y="5575"/>
                  </a:moveTo>
                  <a:lnTo>
                    <a:pt x="362162" y="304"/>
                  </a:lnTo>
                  <a:lnTo>
                    <a:pt x="38310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710379" y="3329680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4" h="175895">
                  <a:moveTo>
                    <a:pt x="2559" y="175892"/>
                  </a:moveTo>
                  <a:lnTo>
                    <a:pt x="147856" y="85813"/>
                  </a:lnTo>
                  <a:lnTo>
                    <a:pt x="0" y="0"/>
                  </a:lnTo>
                </a:path>
                <a:path w="147954" h="175895">
                  <a:moveTo>
                    <a:pt x="1279" y="87946"/>
                  </a:moveTo>
                  <a:lnTo>
                    <a:pt x="147856" y="858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17228" y="2018391"/>
            <a:ext cx="319989" cy="132077"/>
            <a:chOff x="10911594" y="3328476"/>
            <a:chExt cx="527685" cy="217804"/>
          </a:xfrm>
        </p:grpSpPr>
        <p:sp>
          <p:nvSpPr>
            <p:cNvPr id="21" name="object 21"/>
            <p:cNvSpPr/>
            <p:nvPr/>
          </p:nvSpPr>
          <p:spPr>
            <a:xfrm>
              <a:off x="10911594" y="343737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0" y="0"/>
                  </a:lnTo>
                  <a:lnTo>
                    <a:pt x="38081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1457" y="334941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144093" y="2018391"/>
            <a:ext cx="409324" cy="132077"/>
            <a:chOff x="13429507" y="3328476"/>
            <a:chExt cx="675005" cy="217804"/>
          </a:xfrm>
        </p:grpSpPr>
        <p:sp>
          <p:nvSpPr>
            <p:cNvPr id="24" name="object 24"/>
            <p:cNvSpPr/>
            <p:nvPr/>
          </p:nvSpPr>
          <p:spPr>
            <a:xfrm>
              <a:off x="13429507" y="3437373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936633" y="334941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56888" y="23617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2615" y="23617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8341" y="23617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4064" y="23617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56113" y="2749357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95698" y="2749357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21183" y="2382556"/>
            <a:ext cx="5932690" cy="633431"/>
            <a:chOff x="5805986" y="3929010"/>
            <a:chExt cx="9783445" cy="1044575"/>
          </a:xfrm>
        </p:grpSpPr>
        <p:sp>
          <p:nvSpPr>
            <p:cNvPr id="33" name="object 33"/>
            <p:cNvSpPr/>
            <p:nvPr/>
          </p:nvSpPr>
          <p:spPr>
            <a:xfrm>
              <a:off x="5826928" y="4075599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5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392311" y="3949952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241771" y="1588134"/>
            <a:ext cx="5209539" cy="237585"/>
            <a:chOff x="6994289" y="2618950"/>
            <a:chExt cx="8590915" cy="391795"/>
          </a:xfrm>
        </p:grpSpPr>
        <p:sp>
          <p:nvSpPr>
            <p:cNvPr id="36" name="object 36"/>
            <p:cNvSpPr/>
            <p:nvPr/>
          </p:nvSpPr>
          <p:spPr>
            <a:xfrm>
              <a:off x="7102738" y="2639905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5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015244" y="2825247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89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9949" y="163161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58598" y="163161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8859" y="163161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39122" y="163161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84541" y="1408469"/>
            <a:ext cx="2757062" cy="371972"/>
            <a:chOff x="7724450" y="2322670"/>
            <a:chExt cx="4546600" cy="613410"/>
          </a:xfrm>
        </p:grpSpPr>
        <p:sp>
          <p:nvSpPr>
            <p:cNvPr id="43" name="object 43"/>
            <p:cNvSpPr/>
            <p:nvPr/>
          </p:nvSpPr>
          <p:spPr>
            <a:xfrm>
              <a:off x="7750628" y="2363573"/>
              <a:ext cx="1751330" cy="546735"/>
            </a:xfrm>
            <a:custGeom>
              <a:avLst/>
              <a:gdLst/>
              <a:ahLst/>
              <a:cxnLst/>
              <a:rect l="l" t="t" r="r" b="b"/>
              <a:pathLst>
                <a:path w="1751329" h="546735">
                  <a:moveTo>
                    <a:pt x="0" y="546175"/>
                  </a:moveTo>
                  <a:lnTo>
                    <a:pt x="29529" y="502374"/>
                  </a:lnTo>
                  <a:lnTo>
                    <a:pt x="60375" y="460194"/>
                  </a:lnTo>
                  <a:lnTo>
                    <a:pt x="92489" y="419665"/>
                  </a:lnTo>
                  <a:lnTo>
                    <a:pt x="125820" y="380814"/>
                  </a:lnTo>
                  <a:lnTo>
                    <a:pt x="160322" y="343672"/>
                  </a:lnTo>
                  <a:lnTo>
                    <a:pt x="195944" y="308266"/>
                  </a:lnTo>
                  <a:lnTo>
                    <a:pt x="232638" y="274626"/>
                  </a:lnTo>
                  <a:lnTo>
                    <a:pt x="270355" y="242780"/>
                  </a:lnTo>
                  <a:lnTo>
                    <a:pt x="309046" y="212757"/>
                  </a:lnTo>
                  <a:lnTo>
                    <a:pt x="348663" y="184586"/>
                  </a:lnTo>
                  <a:lnTo>
                    <a:pt x="389157" y="158296"/>
                  </a:lnTo>
                  <a:lnTo>
                    <a:pt x="430478" y="133916"/>
                  </a:lnTo>
                  <a:lnTo>
                    <a:pt x="472578" y="111474"/>
                  </a:lnTo>
                  <a:lnTo>
                    <a:pt x="515409" y="90999"/>
                  </a:lnTo>
                  <a:lnTo>
                    <a:pt x="558921" y="72520"/>
                  </a:lnTo>
                  <a:lnTo>
                    <a:pt x="603066" y="56066"/>
                  </a:lnTo>
                  <a:lnTo>
                    <a:pt x="647794" y="41665"/>
                  </a:lnTo>
                  <a:lnTo>
                    <a:pt x="693057" y="29347"/>
                  </a:lnTo>
                  <a:lnTo>
                    <a:pt x="738807" y="19140"/>
                  </a:lnTo>
                  <a:lnTo>
                    <a:pt x="784993" y="11073"/>
                  </a:lnTo>
                  <a:lnTo>
                    <a:pt x="831568" y="5174"/>
                  </a:lnTo>
                  <a:lnTo>
                    <a:pt x="878483" y="1474"/>
                  </a:lnTo>
                  <a:lnTo>
                    <a:pt x="925688" y="0"/>
                  </a:lnTo>
                  <a:lnTo>
                    <a:pt x="973295" y="788"/>
                  </a:lnTo>
                  <a:lnTo>
                    <a:pt x="1020628" y="3843"/>
                  </a:lnTo>
                  <a:lnTo>
                    <a:pt x="1067638" y="9136"/>
                  </a:lnTo>
                  <a:lnTo>
                    <a:pt x="1114275" y="16638"/>
                  </a:lnTo>
                  <a:lnTo>
                    <a:pt x="1160487" y="26319"/>
                  </a:lnTo>
                  <a:lnTo>
                    <a:pt x="1206225" y="38152"/>
                  </a:lnTo>
                  <a:lnTo>
                    <a:pt x="1251439" y="52107"/>
                  </a:lnTo>
                  <a:lnTo>
                    <a:pt x="1296078" y="68156"/>
                  </a:lnTo>
                  <a:lnTo>
                    <a:pt x="1340092" y="86268"/>
                  </a:lnTo>
                  <a:lnTo>
                    <a:pt x="1383431" y="106417"/>
                  </a:lnTo>
                  <a:lnTo>
                    <a:pt x="1426045" y="128572"/>
                  </a:lnTo>
                  <a:lnTo>
                    <a:pt x="1467883" y="152706"/>
                  </a:lnTo>
                  <a:lnTo>
                    <a:pt x="1508895" y="178788"/>
                  </a:lnTo>
                  <a:lnTo>
                    <a:pt x="1549031" y="206791"/>
                  </a:lnTo>
                  <a:lnTo>
                    <a:pt x="1588240" y="236685"/>
                  </a:lnTo>
                  <a:lnTo>
                    <a:pt x="1626472" y="268441"/>
                  </a:lnTo>
                  <a:lnTo>
                    <a:pt x="1663678" y="302032"/>
                  </a:lnTo>
                  <a:lnTo>
                    <a:pt x="1699806" y="337426"/>
                  </a:lnTo>
                  <a:lnTo>
                    <a:pt x="1734807" y="374597"/>
                  </a:lnTo>
                  <a:lnTo>
                    <a:pt x="1750827" y="395328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400939" y="2672882"/>
              <a:ext cx="193675" cy="206375"/>
            </a:xfrm>
            <a:custGeom>
              <a:avLst/>
              <a:gdLst/>
              <a:ahLst/>
              <a:cxnLst/>
              <a:rect l="l" t="t" r="r" b="b"/>
              <a:pathLst>
                <a:path w="193675" h="206375">
                  <a:moveTo>
                    <a:pt x="0" y="130612"/>
                  </a:moveTo>
                  <a:lnTo>
                    <a:pt x="193353" y="206156"/>
                  </a:lnTo>
                  <a:lnTo>
                    <a:pt x="169020" y="0"/>
                  </a:lnTo>
                </a:path>
                <a:path w="193675" h="206375">
                  <a:moveTo>
                    <a:pt x="84510" y="65306"/>
                  </a:moveTo>
                  <a:lnTo>
                    <a:pt x="193353" y="206156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0401071" y="2348848"/>
              <a:ext cx="1751330" cy="546735"/>
            </a:xfrm>
            <a:custGeom>
              <a:avLst/>
              <a:gdLst/>
              <a:ahLst/>
              <a:cxnLst/>
              <a:rect l="l" t="t" r="r" b="b"/>
              <a:pathLst>
                <a:path w="1751329" h="546735">
                  <a:moveTo>
                    <a:pt x="0" y="546175"/>
                  </a:moveTo>
                  <a:lnTo>
                    <a:pt x="29529" y="502374"/>
                  </a:lnTo>
                  <a:lnTo>
                    <a:pt x="60375" y="460194"/>
                  </a:lnTo>
                  <a:lnTo>
                    <a:pt x="92489" y="419665"/>
                  </a:lnTo>
                  <a:lnTo>
                    <a:pt x="125820" y="380814"/>
                  </a:lnTo>
                  <a:lnTo>
                    <a:pt x="160322" y="343672"/>
                  </a:lnTo>
                  <a:lnTo>
                    <a:pt x="195944" y="308266"/>
                  </a:lnTo>
                  <a:lnTo>
                    <a:pt x="232638" y="274626"/>
                  </a:lnTo>
                  <a:lnTo>
                    <a:pt x="270355" y="242780"/>
                  </a:lnTo>
                  <a:lnTo>
                    <a:pt x="309046" y="212757"/>
                  </a:lnTo>
                  <a:lnTo>
                    <a:pt x="348663" y="184586"/>
                  </a:lnTo>
                  <a:lnTo>
                    <a:pt x="389157" y="158296"/>
                  </a:lnTo>
                  <a:lnTo>
                    <a:pt x="430478" y="133916"/>
                  </a:lnTo>
                  <a:lnTo>
                    <a:pt x="472578" y="111474"/>
                  </a:lnTo>
                  <a:lnTo>
                    <a:pt x="515409" y="90999"/>
                  </a:lnTo>
                  <a:lnTo>
                    <a:pt x="558921" y="72520"/>
                  </a:lnTo>
                  <a:lnTo>
                    <a:pt x="603066" y="56066"/>
                  </a:lnTo>
                  <a:lnTo>
                    <a:pt x="647794" y="41665"/>
                  </a:lnTo>
                  <a:lnTo>
                    <a:pt x="693057" y="29347"/>
                  </a:lnTo>
                  <a:lnTo>
                    <a:pt x="738807" y="19140"/>
                  </a:lnTo>
                  <a:lnTo>
                    <a:pt x="784993" y="11073"/>
                  </a:lnTo>
                  <a:lnTo>
                    <a:pt x="831568" y="5174"/>
                  </a:lnTo>
                  <a:lnTo>
                    <a:pt x="878483" y="1474"/>
                  </a:lnTo>
                  <a:lnTo>
                    <a:pt x="925688" y="0"/>
                  </a:lnTo>
                  <a:lnTo>
                    <a:pt x="973295" y="788"/>
                  </a:lnTo>
                  <a:lnTo>
                    <a:pt x="1020628" y="3843"/>
                  </a:lnTo>
                  <a:lnTo>
                    <a:pt x="1067638" y="9136"/>
                  </a:lnTo>
                  <a:lnTo>
                    <a:pt x="1114275" y="16638"/>
                  </a:lnTo>
                  <a:lnTo>
                    <a:pt x="1160487" y="26319"/>
                  </a:lnTo>
                  <a:lnTo>
                    <a:pt x="1206225" y="38152"/>
                  </a:lnTo>
                  <a:lnTo>
                    <a:pt x="1251439" y="52107"/>
                  </a:lnTo>
                  <a:lnTo>
                    <a:pt x="1296078" y="68156"/>
                  </a:lnTo>
                  <a:lnTo>
                    <a:pt x="1340092" y="86268"/>
                  </a:lnTo>
                  <a:lnTo>
                    <a:pt x="1383431" y="106417"/>
                  </a:lnTo>
                  <a:lnTo>
                    <a:pt x="1426045" y="128572"/>
                  </a:lnTo>
                  <a:lnTo>
                    <a:pt x="1467883" y="152706"/>
                  </a:lnTo>
                  <a:lnTo>
                    <a:pt x="1508895" y="178788"/>
                  </a:lnTo>
                  <a:lnTo>
                    <a:pt x="1549031" y="206791"/>
                  </a:lnTo>
                  <a:lnTo>
                    <a:pt x="1588240" y="236685"/>
                  </a:lnTo>
                  <a:lnTo>
                    <a:pt x="1626472" y="268441"/>
                  </a:lnTo>
                  <a:lnTo>
                    <a:pt x="1663678" y="302032"/>
                  </a:lnTo>
                  <a:lnTo>
                    <a:pt x="1699806" y="337426"/>
                  </a:lnTo>
                  <a:lnTo>
                    <a:pt x="1734807" y="374597"/>
                  </a:lnTo>
                  <a:lnTo>
                    <a:pt x="1750827" y="395328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2051382" y="2658157"/>
              <a:ext cx="193675" cy="206375"/>
            </a:xfrm>
            <a:custGeom>
              <a:avLst/>
              <a:gdLst/>
              <a:ahLst/>
              <a:cxnLst/>
              <a:rect l="l" t="t" r="r" b="b"/>
              <a:pathLst>
                <a:path w="193675" h="206375">
                  <a:moveTo>
                    <a:pt x="0" y="130612"/>
                  </a:moveTo>
                  <a:lnTo>
                    <a:pt x="193353" y="206156"/>
                  </a:lnTo>
                  <a:lnTo>
                    <a:pt x="169020" y="0"/>
                  </a:lnTo>
                </a:path>
                <a:path w="193675" h="206375">
                  <a:moveTo>
                    <a:pt x="84510" y="65306"/>
                  </a:moveTo>
                  <a:lnTo>
                    <a:pt x="193353" y="206156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024446" y="4307683"/>
            <a:ext cx="1157504" cy="492498"/>
            <a:chOff x="4986830" y="7103689"/>
            <a:chExt cx="1908810" cy="812165"/>
          </a:xfrm>
        </p:grpSpPr>
        <p:sp>
          <p:nvSpPr>
            <p:cNvPr id="48" name="object 48"/>
            <p:cNvSpPr/>
            <p:nvPr/>
          </p:nvSpPr>
          <p:spPr>
            <a:xfrm>
              <a:off x="5002536" y="7119396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1471585" y="0"/>
                  </a:moveTo>
                  <a:lnTo>
                    <a:pt x="405502" y="0"/>
                  </a:lnTo>
                  <a:lnTo>
                    <a:pt x="339839" y="155"/>
                  </a:lnTo>
                  <a:lnTo>
                    <a:pt x="284424" y="1244"/>
                  </a:lnTo>
                  <a:lnTo>
                    <a:pt x="238119" y="4200"/>
                  </a:lnTo>
                  <a:lnTo>
                    <a:pt x="199783" y="9957"/>
                  </a:lnTo>
                  <a:lnTo>
                    <a:pt x="119385" y="43597"/>
                  </a:lnTo>
                  <a:lnTo>
                    <a:pt x="77367" y="77366"/>
                  </a:lnTo>
                  <a:lnTo>
                    <a:pt x="43598" y="119384"/>
                  </a:lnTo>
                  <a:lnTo>
                    <a:pt x="19449" y="168279"/>
                  </a:lnTo>
                  <a:lnTo>
                    <a:pt x="8613" y="206599"/>
                  </a:lnTo>
                  <a:lnTo>
                    <a:pt x="2794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4" y="523485"/>
                  </a:lnTo>
                  <a:lnTo>
                    <a:pt x="8613" y="573808"/>
                  </a:lnTo>
                  <a:lnTo>
                    <a:pt x="19449" y="612127"/>
                  </a:lnTo>
                  <a:lnTo>
                    <a:pt x="43598" y="661023"/>
                  </a:lnTo>
                  <a:lnTo>
                    <a:pt x="77367" y="703041"/>
                  </a:lnTo>
                  <a:lnTo>
                    <a:pt x="119385" y="736810"/>
                  </a:lnTo>
                  <a:lnTo>
                    <a:pt x="168280" y="760959"/>
                  </a:lnTo>
                  <a:lnTo>
                    <a:pt x="238119" y="776206"/>
                  </a:lnTo>
                  <a:lnTo>
                    <a:pt x="284424" y="779162"/>
                  </a:lnTo>
                  <a:lnTo>
                    <a:pt x="339839" y="780252"/>
                  </a:lnTo>
                  <a:lnTo>
                    <a:pt x="405502" y="780407"/>
                  </a:lnTo>
                  <a:lnTo>
                    <a:pt x="1471585" y="780407"/>
                  </a:lnTo>
                  <a:lnTo>
                    <a:pt x="1537248" y="780252"/>
                  </a:lnTo>
                  <a:lnTo>
                    <a:pt x="1592663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3" y="736810"/>
                  </a:lnTo>
                  <a:lnTo>
                    <a:pt x="1799721" y="703041"/>
                  </a:lnTo>
                  <a:lnTo>
                    <a:pt x="1833490" y="661023"/>
                  </a:lnTo>
                  <a:lnTo>
                    <a:pt x="1857639" y="612127"/>
                  </a:lnTo>
                  <a:lnTo>
                    <a:pt x="1868475" y="573808"/>
                  </a:lnTo>
                  <a:lnTo>
                    <a:pt x="1874294" y="523485"/>
                  </a:lnTo>
                  <a:lnTo>
                    <a:pt x="1876648" y="462002"/>
                  </a:lnTo>
                  <a:lnTo>
                    <a:pt x="1877088" y="390203"/>
                  </a:lnTo>
                  <a:lnTo>
                    <a:pt x="1876648" y="318405"/>
                  </a:lnTo>
                  <a:lnTo>
                    <a:pt x="1874294" y="256922"/>
                  </a:lnTo>
                  <a:lnTo>
                    <a:pt x="1868475" y="206599"/>
                  </a:lnTo>
                  <a:lnTo>
                    <a:pt x="1857639" y="168279"/>
                  </a:lnTo>
                  <a:lnTo>
                    <a:pt x="1833490" y="119384"/>
                  </a:lnTo>
                  <a:lnTo>
                    <a:pt x="1799721" y="77366"/>
                  </a:lnTo>
                  <a:lnTo>
                    <a:pt x="1757703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3" y="1244"/>
                  </a:lnTo>
                  <a:lnTo>
                    <a:pt x="1537248" y="155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002536" y="7119395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03733" y="4438989"/>
            <a:ext cx="798624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nodeValue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831410" y="3922707"/>
            <a:ext cx="1459010" cy="1262242"/>
            <a:chOff x="7966648" y="6468835"/>
            <a:chExt cx="2406015" cy="2081530"/>
          </a:xfrm>
        </p:grpSpPr>
        <p:sp>
          <p:nvSpPr>
            <p:cNvPr id="52" name="object 52"/>
            <p:cNvSpPr/>
            <p:nvPr/>
          </p:nvSpPr>
          <p:spPr>
            <a:xfrm>
              <a:off x="7982523" y="6484710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4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982523" y="6484710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37580" y="4450708"/>
            <a:ext cx="84637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092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251918" y="6071056"/>
            <a:ext cx="912218" cy="413174"/>
            <a:chOff x="10309170" y="10011620"/>
            <a:chExt cx="1504315" cy="681355"/>
          </a:xfrm>
        </p:grpSpPr>
        <p:sp>
          <p:nvSpPr>
            <p:cNvPr id="56" name="object 56"/>
            <p:cNvSpPr/>
            <p:nvPr/>
          </p:nvSpPr>
          <p:spPr>
            <a:xfrm>
              <a:off x="10324877" y="10027327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6" y="0"/>
                  </a:moveTo>
                  <a:lnTo>
                    <a:pt x="337635" y="0"/>
                  </a:lnTo>
                  <a:lnTo>
                    <a:pt x="270663" y="253"/>
                  </a:lnTo>
                  <a:lnTo>
                    <a:pt x="216654" y="2024"/>
                  </a:lnTo>
                  <a:lnTo>
                    <a:pt x="173755" y="6831"/>
                  </a:lnTo>
                  <a:lnTo>
                    <a:pt x="99404" y="36301"/>
                  </a:lnTo>
                  <a:lnTo>
                    <a:pt x="64418" y="64418"/>
                  </a:lnTo>
                  <a:lnTo>
                    <a:pt x="36300" y="99404"/>
                  </a:lnTo>
                  <a:lnTo>
                    <a:pt x="16193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8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0" y="550392"/>
                  </a:lnTo>
                  <a:lnTo>
                    <a:pt x="64418" y="585378"/>
                  </a:lnTo>
                  <a:lnTo>
                    <a:pt x="99404" y="613496"/>
                  </a:lnTo>
                  <a:lnTo>
                    <a:pt x="140116" y="633603"/>
                  </a:lnTo>
                  <a:lnTo>
                    <a:pt x="216654" y="647773"/>
                  </a:lnTo>
                  <a:lnTo>
                    <a:pt x="270663" y="649544"/>
                  </a:lnTo>
                  <a:lnTo>
                    <a:pt x="337635" y="649797"/>
                  </a:lnTo>
                  <a:lnTo>
                    <a:pt x="1134836" y="649797"/>
                  </a:lnTo>
                  <a:lnTo>
                    <a:pt x="1201804" y="649544"/>
                  </a:lnTo>
                  <a:lnTo>
                    <a:pt x="1255813" y="647773"/>
                  </a:lnTo>
                  <a:lnTo>
                    <a:pt x="1298712" y="642965"/>
                  </a:lnTo>
                  <a:lnTo>
                    <a:pt x="1373064" y="613496"/>
                  </a:lnTo>
                  <a:lnTo>
                    <a:pt x="1408049" y="585378"/>
                  </a:lnTo>
                  <a:lnTo>
                    <a:pt x="1436165" y="550392"/>
                  </a:lnTo>
                  <a:lnTo>
                    <a:pt x="1456271" y="509680"/>
                  </a:lnTo>
                  <a:lnTo>
                    <a:pt x="1470143" y="435873"/>
                  </a:lnTo>
                  <a:lnTo>
                    <a:pt x="1472103" y="384680"/>
                  </a:lnTo>
                  <a:lnTo>
                    <a:pt x="1472470" y="324898"/>
                  </a:lnTo>
                  <a:lnTo>
                    <a:pt x="1472103" y="265116"/>
                  </a:lnTo>
                  <a:lnTo>
                    <a:pt x="1470143" y="213923"/>
                  </a:lnTo>
                  <a:lnTo>
                    <a:pt x="1465296" y="172022"/>
                  </a:lnTo>
                  <a:lnTo>
                    <a:pt x="1436165" y="99404"/>
                  </a:lnTo>
                  <a:lnTo>
                    <a:pt x="1408049" y="64418"/>
                  </a:lnTo>
                  <a:lnTo>
                    <a:pt x="1373064" y="36301"/>
                  </a:lnTo>
                  <a:lnTo>
                    <a:pt x="1332348" y="16194"/>
                  </a:lnTo>
                  <a:lnTo>
                    <a:pt x="1255813" y="2024"/>
                  </a:lnTo>
                  <a:lnTo>
                    <a:pt x="1201804" y="253"/>
                  </a:lnTo>
                  <a:lnTo>
                    <a:pt x="113483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0324877" y="10027327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391210" y="6174849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301897" y="4511920"/>
            <a:ext cx="431272" cy="83944"/>
            <a:chOff x="7093441" y="7440491"/>
            <a:chExt cx="711200" cy="138430"/>
          </a:xfrm>
        </p:grpSpPr>
        <p:sp>
          <p:nvSpPr>
            <p:cNvPr id="60" name="object 60"/>
            <p:cNvSpPr/>
            <p:nvPr/>
          </p:nvSpPr>
          <p:spPr>
            <a:xfrm>
              <a:off x="7093441" y="7509599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665842" y="7440491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406899" y="4511920"/>
            <a:ext cx="892965" cy="83944"/>
            <a:chOff x="10564746" y="7440491"/>
            <a:chExt cx="1472565" cy="138430"/>
          </a:xfrm>
        </p:grpSpPr>
        <p:sp>
          <p:nvSpPr>
            <p:cNvPr id="63" name="object 63"/>
            <p:cNvSpPr/>
            <p:nvPr/>
          </p:nvSpPr>
          <p:spPr>
            <a:xfrm>
              <a:off x="10564746" y="7509599"/>
              <a:ext cx="1350010" cy="0"/>
            </a:xfrm>
            <a:custGeom>
              <a:avLst/>
              <a:gdLst/>
              <a:ahLst/>
              <a:cxnLst/>
              <a:rect l="l" t="t" r="r" b="b"/>
              <a:pathLst>
                <a:path w="1350009">
                  <a:moveTo>
                    <a:pt x="0" y="0"/>
                  </a:moveTo>
                  <a:lnTo>
                    <a:pt x="1334252" y="0"/>
                  </a:lnTo>
                  <a:lnTo>
                    <a:pt x="134995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1898999" y="7440491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606785" y="5294349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05973" y="4312153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551510" y="5208682"/>
            <a:ext cx="673093" cy="1096664"/>
            <a:chOff x="9154146" y="8589502"/>
            <a:chExt cx="1109980" cy="1808480"/>
          </a:xfrm>
        </p:grpSpPr>
        <p:sp>
          <p:nvSpPr>
            <p:cNvPr id="68" name="object 68"/>
            <p:cNvSpPr/>
            <p:nvPr/>
          </p:nvSpPr>
          <p:spPr>
            <a:xfrm>
              <a:off x="9169852" y="8605208"/>
              <a:ext cx="972185" cy="1724025"/>
            </a:xfrm>
            <a:custGeom>
              <a:avLst/>
              <a:gdLst/>
              <a:ahLst/>
              <a:cxnLst/>
              <a:rect l="l" t="t" r="r" b="b"/>
              <a:pathLst>
                <a:path w="972184" h="1724025">
                  <a:moveTo>
                    <a:pt x="14264" y="0"/>
                  </a:moveTo>
                  <a:lnTo>
                    <a:pt x="0" y="1701965"/>
                  </a:lnTo>
                  <a:lnTo>
                    <a:pt x="955873" y="1723281"/>
                  </a:lnTo>
                  <a:lnTo>
                    <a:pt x="971575" y="172363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0124185" y="10259398"/>
              <a:ext cx="140335" cy="138430"/>
            </a:xfrm>
            <a:custGeom>
              <a:avLst/>
              <a:gdLst/>
              <a:ahLst/>
              <a:cxnLst/>
              <a:rect l="l" t="t" r="r" b="b"/>
              <a:pathLst>
                <a:path w="140334" h="138429">
                  <a:moveTo>
                    <a:pt x="3081" y="0"/>
                  </a:moveTo>
                  <a:lnTo>
                    <a:pt x="0" y="138181"/>
                  </a:lnTo>
                  <a:lnTo>
                    <a:pt x="139722" y="72172"/>
                  </a:lnTo>
                  <a:lnTo>
                    <a:pt x="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7191323" y="3922707"/>
            <a:ext cx="1723934" cy="2383165"/>
            <a:chOff x="11858319" y="6468835"/>
            <a:chExt cx="2842895" cy="3930015"/>
          </a:xfrm>
        </p:grpSpPr>
        <p:sp>
          <p:nvSpPr>
            <p:cNvPr id="71" name="object 71"/>
            <p:cNvSpPr/>
            <p:nvPr/>
          </p:nvSpPr>
          <p:spPr>
            <a:xfrm>
              <a:off x="11980807" y="8604176"/>
              <a:ext cx="1532890" cy="1725930"/>
            </a:xfrm>
            <a:custGeom>
              <a:avLst/>
              <a:gdLst/>
              <a:ahLst/>
              <a:cxnLst/>
              <a:rect l="l" t="t" r="r" b="b"/>
              <a:pathLst>
                <a:path w="1532890" h="1725929">
                  <a:moveTo>
                    <a:pt x="1511127" y="0"/>
                  </a:moveTo>
                  <a:lnTo>
                    <a:pt x="1532708" y="1702990"/>
                  </a:lnTo>
                  <a:lnTo>
                    <a:pt x="15705" y="1725363"/>
                  </a:lnTo>
                  <a:lnTo>
                    <a:pt x="0" y="172559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11858319" y="10260439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7179" y="0"/>
                  </a:moveTo>
                  <a:lnTo>
                    <a:pt x="0" y="71138"/>
                  </a:lnTo>
                  <a:lnTo>
                    <a:pt x="139210" y="138200"/>
                  </a:lnTo>
                  <a:lnTo>
                    <a:pt x="13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2311583" y="6484710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2311583" y="6484710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696305" y="4475323"/>
            <a:ext cx="979219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78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kern="0" spc="-6" dirty="0">
                <a:solidFill>
                  <a:srgbClr val="FFFFFF"/>
                </a:solidFill>
                <a:latin typeface="Arial"/>
                <a:cs typeface="Arial"/>
              </a:rPr>
              <a:t>currentNode=node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909873" y="3557522"/>
            <a:ext cx="1290736" cy="898741"/>
            <a:chOff x="11394187" y="5866617"/>
            <a:chExt cx="2128520" cy="1482090"/>
          </a:xfrm>
        </p:grpSpPr>
        <p:sp>
          <p:nvSpPr>
            <p:cNvPr id="77" name="object 77"/>
            <p:cNvSpPr/>
            <p:nvPr/>
          </p:nvSpPr>
          <p:spPr>
            <a:xfrm>
              <a:off x="11460625" y="5882323"/>
              <a:ext cx="2046605" cy="1343660"/>
            </a:xfrm>
            <a:custGeom>
              <a:avLst/>
              <a:gdLst/>
              <a:ahLst/>
              <a:cxnLst/>
              <a:rect l="l" t="t" r="r" b="b"/>
              <a:pathLst>
                <a:path w="2046605" h="1343659">
                  <a:moveTo>
                    <a:pt x="2040749" y="582801"/>
                  </a:moveTo>
                  <a:lnTo>
                    <a:pt x="2046271" y="26427"/>
                  </a:lnTo>
                  <a:lnTo>
                    <a:pt x="0" y="0"/>
                  </a:lnTo>
                  <a:lnTo>
                    <a:pt x="2673" y="1327836"/>
                  </a:lnTo>
                  <a:lnTo>
                    <a:pt x="2705" y="134354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11394187" y="721002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278"/>
                  </a:lnTo>
                  <a:lnTo>
                    <a:pt x="69390" y="138354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214072" y="3659644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300299" y="5486787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1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48690"/>
            <a:ext cx="7705142" cy="61636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942" dirty="0"/>
              <a:t>Deletion</a:t>
            </a:r>
            <a:r>
              <a:rPr sz="3942" spc="-164" dirty="0"/>
              <a:t> </a:t>
            </a:r>
            <a:r>
              <a:rPr sz="3942" dirty="0"/>
              <a:t>-</a:t>
            </a:r>
            <a:r>
              <a:rPr sz="3942" spc="-161" dirty="0"/>
              <a:t> </a:t>
            </a:r>
            <a:r>
              <a:rPr sz="3942" spc="-103" dirty="0"/>
              <a:t>Circular</a:t>
            </a:r>
            <a:r>
              <a:rPr sz="3942" spc="-161" dirty="0"/>
              <a:t> </a:t>
            </a:r>
            <a:r>
              <a:rPr sz="3942" spc="-103" dirty="0"/>
              <a:t>Singly</a:t>
            </a:r>
            <a:r>
              <a:rPr sz="3942" spc="-164" dirty="0"/>
              <a:t> </a:t>
            </a:r>
            <a:r>
              <a:rPr sz="3942" spc="-61" dirty="0"/>
              <a:t>Linked</a:t>
            </a:r>
            <a:r>
              <a:rPr sz="3942" spc="-161" dirty="0"/>
              <a:t> </a:t>
            </a:r>
            <a:r>
              <a:rPr sz="3942" spc="-33" dirty="0"/>
              <a:t>List</a:t>
            </a:r>
            <a:endParaRPr sz="3942"/>
          </a:p>
        </p:txBody>
      </p:sp>
      <p:sp>
        <p:nvSpPr>
          <p:cNvPr id="4" name="object 4"/>
          <p:cNvSpPr txBox="1"/>
          <p:nvPr/>
        </p:nvSpPr>
        <p:spPr>
          <a:xfrm>
            <a:off x="3937152" y="4298648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738" y="4298648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43" y="4298648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6029" y="4298648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6685" y="4298648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6271" y="4298648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9472" y="4298648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9058" y="4298648"/>
            <a:ext cx="414329" cy="3296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71622" defTabSz="554492">
              <a:spcBef>
                <a:spcPts val="1152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6909" y="4298648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6495" y="4298648"/>
            <a:ext cx="414329" cy="3344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2462" rIns="0" bIns="0" rtlCol="0">
            <a:spAutoFit/>
          </a:bodyPr>
          <a:lstStyle/>
          <a:p>
            <a:pPr marL="60455" defTabSz="554492">
              <a:spcBef>
                <a:spcPts val="1043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88367" y="4478451"/>
            <a:ext cx="319989" cy="132077"/>
            <a:chOff x="5916777" y="7385298"/>
            <a:chExt cx="527685" cy="217804"/>
          </a:xfrm>
        </p:grpSpPr>
        <p:sp>
          <p:nvSpPr>
            <p:cNvPr id="15" name="object 15"/>
            <p:cNvSpPr/>
            <p:nvPr/>
          </p:nvSpPr>
          <p:spPr>
            <a:xfrm>
              <a:off x="5916777" y="749419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2" y="0"/>
                  </a:moveTo>
                  <a:lnTo>
                    <a:pt x="380812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276647" y="740623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102536" y="4466482"/>
            <a:ext cx="334236" cy="132077"/>
            <a:chOff x="8413755" y="7365560"/>
            <a:chExt cx="551180" cy="217804"/>
          </a:xfrm>
        </p:grpSpPr>
        <p:sp>
          <p:nvSpPr>
            <p:cNvPr id="18" name="object 18"/>
            <p:cNvSpPr/>
            <p:nvPr/>
          </p:nvSpPr>
          <p:spPr>
            <a:xfrm>
              <a:off x="8434697" y="7474143"/>
              <a:ext cx="383540" cy="5715"/>
            </a:xfrm>
            <a:custGeom>
              <a:avLst/>
              <a:gdLst/>
              <a:ahLst/>
              <a:cxnLst/>
              <a:rect l="l" t="t" r="r" b="b"/>
              <a:pathLst>
                <a:path w="383540" h="5715">
                  <a:moveTo>
                    <a:pt x="0" y="5575"/>
                  </a:moveTo>
                  <a:lnTo>
                    <a:pt x="362162" y="304"/>
                  </a:lnTo>
                  <a:lnTo>
                    <a:pt x="38310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795580" y="7386502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4" h="175895">
                  <a:moveTo>
                    <a:pt x="2559" y="175892"/>
                  </a:moveTo>
                  <a:lnTo>
                    <a:pt x="147856" y="85813"/>
                  </a:lnTo>
                  <a:lnTo>
                    <a:pt x="0" y="0"/>
                  </a:lnTo>
                </a:path>
                <a:path w="147954" h="175895">
                  <a:moveTo>
                    <a:pt x="1279" y="87946"/>
                  </a:moveTo>
                  <a:lnTo>
                    <a:pt x="147856" y="858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68895" y="4478451"/>
            <a:ext cx="319989" cy="132077"/>
            <a:chOff x="10996796" y="7385298"/>
            <a:chExt cx="527685" cy="217804"/>
          </a:xfrm>
        </p:grpSpPr>
        <p:sp>
          <p:nvSpPr>
            <p:cNvPr id="21" name="object 21"/>
            <p:cNvSpPr/>
            <p:nvPr/>
          </p:nvSpPr>
          <p:spPr>
            <a:xfrm>
              <a:off x="10996796" y="749419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1" y="0"/>
                  </a:lnTo>
                  <a:lnTo>
                    <a:pt x="38081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356659" y="740623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195759" y="4478451"/>
            <a:ext cx="409324" cy="132077"/>
            <a:chOff x="13514708" y="7385298"/>
            <a:chExt cx="675005" cy="217804"/>
          </a:xfrm>
        </p:grpSpPr>
        <p:sp>
          <p:nvSpPr>
            <p:cNvPr id="24" name="object 24"/>
            <p:cNvSpPr/>
            <p:nvPr/>
          </p:nvSpPr>
          <p:spPr>
            <a:xfrm>
              <a:off x="13514708" y="7494195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021834" y="740623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08555" y="482177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4281" y="482177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0008" y="482177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5731" y="482177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6909" y="5212984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46495" y="521298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72850" y="4842616"/>
            <a:ext cx="5932690" cy="633431"/>
            <a:chOff x="5891189" y="7985831"/>
            <a:chExt cx="9783445" cy="1044575"/>
          </a:xfrm>
        </p:grpSpPr>
        <p:sp>
          <p:nvSpPr>
            <p:cNvPr id="33" name="object 33"/>
            <p:cNvSpPr/>
            <p:nvPr/>
          </p:nvSpPr>
          <p:spPr>
            <a:xfrm>
              <a:off x="5912131" y="8132420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4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477513" y="8006773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293445" y="4048201"/>
            <a:ext cx="5209539" cy="237585"/>
            <a:chOff x="7079503" y="6675783"/>
            <a:chExt cx="8590915" cy="391795"/>
          </a:xfrm>
        </p:grpSpPr>
        <p:sp>
          <p:nvSpPr>
            <p:cNvPr id="36" name="object 36"/>
            <p:cNvSpPr/>
            <p:nvPr/>
          </p:nvSpPr>
          <p:spPr>
            <a:xfrm>
              <a:off x="7187940" y="6696725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4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100445" y="6882067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90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90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81615" y="4091673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10264" y="4091673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0526" y="4091673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90788" y="4091673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83907" y="1510087"/>
            <a:ext cx="3097074" cy="1093722"/>
          </a:xfrm>
          <a:prstGeom prst="rect">
            <a:avLst/>
          </a:prstGeom>
        </p:spPr>
        <p:txBody>
          <a:bodyPr vert="horz" wrap="square" lIns="0" tIns="50443" rIns="0" bIns="0" rtlCol="0">
            <a:spAutoFit/>
          </a:bodyPr>
          <a:lstStyle/>
          <a:p>
            <a:pPr marL="159802" indent="-152485" defTabSz="554492">
              <a:spcBef>
                <a:spcPts val="397"/>
              </a:spcBef>
              <a:buFontTx/>
              <a:buChar char="-"/>
              <a:tabLst>
                <a:tab pos="160187" algn="l"/>
              </a:tabLst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40"/>
              </a:spcBef>
              <a:buFontTx/>
              <a:buChar char="-"/>
              <a:tabLst>
                <a:tab pos="160187" algn="l"/>
              </a:tabLst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40"/>
              </a:spcBef>
              <a:buFontTx/>
              <a:buChar char="-"/>
              <a:tabLst>
                <a:tab pos="160187" algn="l"/>
              </a:tabLst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6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48690"/>
            <a:ext cx="7705142" cy="61636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942" dirty="0"/>
              <a:t>Deletion</a:t>
            </a:r>
            <a:r>
              <a:rPr sz="3942" spc="-164" dirty="0"/>
              <a:t> </a:t>
            </a:r>
            <a:r>
              <a:rPr sz="3942" dirty="0"/>
              <a:t>-</a:t>
            </a:r>
            <a:r>
              <a:rPr sz="3942" spc="-161" dirty="0"/>
              <a:t> </a:t>
            </a:r>
            <a:r>
              <a:rPr sz="3942" spc="-103" dirty="0"/>
              <a:t>Circular</a:t>
            </a:r>
            <a:r>
              <a:rPr sz="3942" spc="-161" dirty="0"/>
              <a:t> </a:t>
            </a:r>
            <a:r>
              <a:rPr sz="3942" spc="-103" dirty="0"/>
              <a:t>Singly</a:t>
            </a:r>
            <a:r>
              <a:rPr sz="3942" spc="-164" dirty="0"/>
              <a:t> </a:t>
            </a:r>
            <a:r>
              <a:rPr sz="3942" spc="-61" dirty="0"/>
              <a:t>Linked</a:t>
            </a:r>
            <a:r>
              <a:rPr sz="3942" spc="-161" dirty="0"/>
              <a:t> </a:t>
            </a:r>
            <a:r>
              <a:rPr sz="3942" spc="-33" dirty="0"/>
              <a:t>List</a:t>
            </a:r>
            <a:endParaRPr sz="3942"/>
          </a:p>
        </p:txBody>
      </p:sp>
      <p:sp>
        <p:nvSpPr>
          <p:cNvPr id="4" name="object 4"/>
          <p:cNvSpPr txBox="1"/>
          <p:nvPr/>
        </p:nvSpPr>
        <p:spPr>
          <a:xfrm>
            <a:off x="3270449" y="3854179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9430" y="4001831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34369" y="4022878"/>
            <a:ext cx="894120" cy="141319"/>
            <a:chOff x="7311897" y="6634024"/>
            <a:chExt cx="1474470" cy="233045"/>
          </a:xfrm>
        </p:grpSpPr>
        <p:sp>
          <p:nvSpPr>
            <p:cNvPr id="7" name="object 7"/>
            <p:cNvSpPr/>
            <p:nvPr/>
          </p:nvSpPr>
          <p:spPr>
            <a:xfrm>
              <a:off x="7332838" y="6750134"/>
              <a:ext cx="1306830" cy="7620"/>
            </a:xfrm>
            <a:custGeom>
              <a:avLst/>
              <a:gdLst/>
              <a:ahLst/>
              <a:cxnLst/>
              <a:rect l="l" t="t" r="r" b="b"/>
              <a:pathLst>
                <a:path w="1306829" h="7620">
                  <a:moveTo>
                    <a:pt x="1306604" y="0"/>
                  </a:moveTo>
                  <a:lnTo>
                    <a:pt x="1285663" y="119"/>
                  </a:lnTo>
                  <a:lnTo>
                    <a:pt x="0" y="744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618001" y="6662300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1002" y="175908"/>
                  </a:moveTo>
                  <a:lnTo>
                    <a:pt x="147091" y="87118"/>
                  </a:lnTo>
                  <a:lnTo>
                    <a:pt x="0" y="0"/>
                  </a:lnTo>
                </a:path>
                <a:path w="147320" h="176529">
                  <a:moveTo>
                    <a:pt x="501" y="87954"/>
                  </a:moveTo>
                  <a:lnTo>
                    <a:pt x="147091" y="8711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8174" y="6634024"/>
              <a:ext cx="232491" cy="2324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79659" y="3856750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9231" y="4007208"/>
            <a:ext cx="2545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407"/>
              </a:lnSpc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2888" y="437849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449" y="4774865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9430" y="4922516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2549" y="4399337"/>
            <a:ext cx="1279185" cy="657690"/>
            <a:chOff x="7341878" y="7254832"/>
            <a:chExt cx="2109470" cy="1084580"/>
          </a:xfrm>
        </p:grpSpPr>
        <p:sp>
          <p:nvSpPr>
            <p:cNvPr id="16" name="object 16"/>
            <p:cNvSpPr/>
            <p:nvPr/>
          </p:nvSpPr>
          <p:spPr>
            <a:xfrm>
              <a:off x="7362820" y="7401424"/>
              <a:ext cx="1980564" cy="826135"/>
            </a:xfrm>
            <a:custGeom>
              <a:avLst/>
              <a:gdLst/>
              <a:ahLst/>
              <a:cxnLst/>
              <a:rect l="l" t="t" r="r" b="b"/>
              <a:pathLst>
                <a:path w="1980565" h="826134">
                  <a:moveTo>
                    <a:pt x="0" y="823852"/>
                  </a:moveTo>
                  <a:lnTo>
                    <a:pt x="1980527" y="825519"/>
                  </a:lnTo>
                  <a:lnTo>
                    <a:pt x="1979259" y="20941"/>
                  </a:lnTo>
                  <a:lnTo>
                    <a:pt x="197922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254123" y="7275774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10" y="146453"/>
                  </a:moveTo>
                  <a:lnTo>
                    <a:pt x="87724" y="0"/>
                  </a:lnTo>
                  <a:lnTo>
                    <a:pt x="0" y="146730"/>
                  </a:lnTo>
                </a:path>
                <a:path w="176529" h="147320">
                  <a:moveTo>
                    <a:pt x="87955" y="146592"/>
                  </a:moveTo>
                  <a:lnTo>
                    <a:pt x="8772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9926" y="8106492"/>
              <a:ext cx="232491" cy="23249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010035" y="3854179"/>
            <a:ext cx="414329" cy="3284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5169" rIns="0" bIns="0" rtlCol="0">
            <a:spAutoFit/>
          </a:bodyPr>
          <a:lstStyle/>
          <a:p>
            <a:pPr marL="66231" defTabSz="554492">
              <a:spcBef>
                <a:spcPts val="1143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0035" y="4774865"/>
            <a:ext cx="414329" cy="32694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628" rIns="0" bIns="0" rtlCol="0">
            <a:spAutoFit/>
          </a:bodyPr>
          <a:lstStyle/>
          <a:p>
            <a:pPr marL="57375" defTabSz="554492">
              <a:spcBef>
                <a:spcPts val="113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37994" y="3513922"/>
            <a:ext cx="608402" cy="298810"/>
            <a:chOff x="9461672" y="5794718"/>
            <a:chExt cx="1003300" cy="492759"/>
          </a:xfrm>
        </p:grpSpPr>
        <p:sp>
          <p:nvSpPr>
            <p:cNvPr id="22" name="object 22"/>
            <p:cNvSpPr/>
            <p:nvPr/>
          </p:nvSpPr>
          <p:spPr>
            <a:xfrm>
              <a:off x="9570522" y="5906258"/>
              <a:ext cx="873125" cy="360045"/>
            </a:xfrm>
            <a:custGeom>
              <a:avLst/>
              <a:gdLst/>
              <a:ahLst/>
              <a:cxnLst/>
              <a:rect l="l" t="t" r="r" b="b"/>
              <a:pathLst>
                <a:path w="873125" h="360045">
                  <a:moveTo>
                    <a:pt x="871358" y="359650"/>
                  </a:moveTo>
                  <a:lnTo>
                    <a:pt x="873035" y="14540"/>
                  </a:lnTo>
                  <a:lnTo>
                    <a:pt x="442" y="0"/>
                  </a:lnTo>
                  <a:lnTo>
                    <a:pt x="47" y="175942"/>
                  </a:lnTo>
                  <a:lnTo>
                    <a:pt x="0" y="19688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482614" y="6082002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0"/>
                  </a:moveTo>
                  <a:lnTo>
                    <a:pt x="87625" y="146789"/>
                  </a:lnTo>
                  <a:lnTo>
                    <a:pt x="175910" y="395"/>
                  </a:lnTo>
                </a:path>
                <a:path w="176529" h="147320">
                  <a:moveTo>
                    <a:pt x="87955" y="197"/>
                  </a:moveTo>
                  <a:lnTo>
                    <a:pt x="87625" y="14678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8585" y="5794718"/>
              <a:ext cx="232491" cy="23249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19244" y="3856750"/>
            <a:ext cx="414329" cy="3242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0934" rIns="0" bIns="0" rtlCol="0">
            <a:spAutoFit/>
          </a:bodyPr>
          <a:lstStyle/>
          <a:p>
            <a:pPr marL="64306" defTabSz="554492">
              <a:spcBef>
                <a:spcPts val="111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6740" y="1541412"/>
            <a:ext cx="2696222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41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48690"/>
            <a:ext cx="7705142" cy="61636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942" dirty="0"/>
              <a:t>Deletion</a:t>
            </a:r>
            <a:r>
              <a:rPr sz="3942" spc="-164" dirty="0"/>
              <a:t> </a:t>
            </a:r>
            <a:r>
              <a:rPr sz="3942" dirty="0"/>
              <a:t>-</a:t>
            </a:r>
            <a:r>
              <a:rPr sz="3942" spc="-161" dirty="0"/>
              <a:t> </a:t>
            </a:r>
            <a:r>
              <a:rPr sz="3942" spc="-103" dirty="0"/>
              <a:t>Circular</a:t>
            </a:r>
            <a:r>
              <a:rPr sz="3942" spc="-161" dirty="0"/>
              <a:t> </a:t>
            </a:r>
            <a:r>
              <a:rPr sz="3942" spc="-103" dirty="0"/>
              <a:t>Singly</a:t>
            </a:r>
            <a:r>
              <a:rPr sz="3942" spc="-164" dirty="0"/>
              <a:t> </a:t>
            </a:r>
            <a:r>
              <a:rPr sz="3942" spc="-61" dirty="0"/>
              <a:t>Linked</a:t>
            </a:r>
            <a:r>
              <a:rPr sz="3942" spc="-161" dirty="0"/>
              <a:t> </a:t>
            </a:r>
            <a:r>
              <a:rPr sz="3942" spc="-33" dirty="0"/>
              <a:t>List</a:t>
            </a:r>
            <a:endParaRPr sz="3942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3530657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57971" y="3930152"/>
            <a:ext cx="311902" cy="141319"/>
            <a:chOff x="5371929" y="6481112"/>
            <a:chExt cx="514350" cy="233045"/>
          </a:xfrm>
        </p:grpSpPr>
        <p:sp>
          <p:nvSpPr>
            <p:cNvPr id="6" name="object 6"/>
            <p:cNvSpPr/>
            <p:nvPr/>
          </p:nvSpPr>
          <p:spPr>
            <a:xfrm>
              <a:off x="5371929" y="6597359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782" y="0"/>
                  </a:lnTo>
                  <a:lnTo>
                    <a:pt x="36772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718711" y="650940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1319" y="6481112"/>
              <a:ext cx="232491" cy="2324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68965" y="375258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551" y="3752587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2858" y="375258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2444" y="3752587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1995" y="375258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31569" y="3903045"/>
            <a:ext cx="2545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407"/>
              </a:lnSpc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9431" y="3752587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8412" y="3900239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43005" y="3932781"/>
            <a:ext cx="332696" cy="132077"/>
            <a:chOff x="10459380" y="6485448"/>
            <a:chExt cx="548640" cy="217804"/>
          </a:xfrm>
        </p:grpSpPr>
        <p:sp>
          <p:nvSpPr>
            <p:cNvPr id="18" name="object 18"/>
            <p:cNvSpPr/>
            <p:nvPr/>
          </p:nvSpPr>
          <p:spPr>
            <a:xfrm>
              <a:off x="10459380" y="6594345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2" y="0"/>
                  </a:lnTo>
                  <a:lnTo>
                    <a:pt x="40175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840193" y="650639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869874" y="3932781"/>
            <a:ext cx="422031" cy="132077"/>
            <a:chOff x="12977300" y="6485448"/>
            <a:chExt cx="695960" cy="217804"/>
          </a:xfrm>
        </p:grpSpPr>
        <p:sp>
          <p:nvSpPr>
            <p:cNvPr id="21" name="object 21"/>
            <p:cNvSpPr/>
            <p:nvPr/>
          </p:nvSpPr>
          <p:spPr>
            <a:xfrm>
              <a:off x="12977300" y="6594345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05358" y="650639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14681" y="3754359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4267" y="3754359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9017" y="427610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24742" y="427610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60467" y="427610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96196" y="427610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9431" y="4666922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9017" y="4666922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53312" y="4296946"/>
            <a:ext cx="5880321" cy="633431"/>
            <a:chOff x="5364246" y="7085982"/>
            <a:chExt cx="9697085" cy="1044575"/>
          </a:xfrm>
        </p:grpSpPr>
        <p:sp>
          <p:nvSpPr>
            <p:cNvPr id="32" name="object 32"/>
            <p:cNvSpPr/>
            <p:nvPr/>
          </p:nvSpPr>
          <p:spPr>
            <a:xfrm>
              <a:off x="5385187" y="7232571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864401" y="7106923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802698" y="3930152"/>
            <a:ext cx="311902" cy="141319"/>
            <a:chOff x="7919299" y="6481112"/>
            <a:chExt cx="514350" cy="233045"/>
          </a:xfrm>
        </p:grpSpPr>
        <p:sp>
          <p:nvSpPr>
            <p:cNvPr id="35" name="object 35"/>
            <p:cNvSpPr/>
            <p:nvPr/>
          </p:nvSpPr>
          <p:spPr>
            <a:xfrm>
              <a:off x="7919299" y="6597359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782" y="0"/>
                  </a:lnTo>
                  <a:lnTo>
                    <a:pt x="36772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266081" y="650940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8140" y="6481112"/>
              <a:ext cx="232491" cy="232492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701044" y="3367056"/>
            <a:ext cx="6269621" cy="386220"/>
            <a:chOff x="4453516" y="5552524"/>
            <a:chExt cx="10339070" cy="636905"/>
          </a:xfrm>
        </p:grpSpPr>
        <p:sp>
          <p:nvSpPr>
            <p:cNvPr id="39" name="object 39"/>
            <p:cNvSpPr/>
            <p:nvPr/>
          </p:nvSpPr>
          <p:spPr>
            <a:xfrm>
              <a:off x="4474458" y="5614865"/>
              <a:ext cx="4762500" cy="512445"/>
            </a:xfrm>
            <a:custGeom>
              <a:avLst/>
              <a:gdLst/>
              <a:ahLst/>
              <a:cxnLst/>
              <a:rect l="l" t="t" r="r" b="b"/>
              <a:pathLst>
                <a:path w="4762500" h="512445">
                  <a:moveTo>
                    <a:pt x="0" y="512088"/>
                  </a:moveTo>
                  <a:lnTo>
                    <a:pt x="7637" y="13090"/>
                  </a:lnTo>
                  <a:lnTo>
                    <a:pt x="4761108" y="0"/>
                  </a:lnTo>
                  <a:lnTo>
                    <a:pt x="4762144" y="298906"/>
                  </a:lnTo>
                  <a:lnTo>
                    <a:pt x="4762216" y="31984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148648" y="5913467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609"/>
                  </a:moveTo>
                  <a:lnTo>
                    <a:pt x="88462" y="146896"/>
                  </a:lnTo>
                  <a:lnTo>
                    <a:pt x="175909" y="0"/>
                  </a:lnTo>
                </a:path>
                <a:path w="176529" h="147320">
                  <a:moveTo>
                    <a:pt x="87954" y="304"/>
                  </a:moveTo>
                  <a:lnTo>
                    <a:pt x="88462" y="14689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986417" y="5767427"/>
              <a:ext cx="7785100" cy="401320"/>
            </a:xfrm>
            <a:custGeom>
              <a:avLst/>
              <a:gdLst/>
              <a:ahLst/>
              <a:cxnLst/>
              <a:rect l="l" t="t" r="r" b="b"/>
              <a:pathLst>
                <a:path w="7785100" h="401320">
                  <a:moveTo>
                    <a:pt x="7769650" y="400948"/>
                  </a:moveTo>
                  <a:lnTo>
                    <a:pt x="7784604" y="25756"/>
                  </a:lnTo>
                  <a:lnTo>
                    <a:pt x="4036" y="0"/>
                  </a:lnTo>
                  <a:lnTo>
                    <a:pt x="406" y="187189"/>
                  </a:lnTo>
                  <a:lnTo>
                    <a:pt x="0" y="20812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898885" y="5952912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5096" y="148270"/>
                  </a:lnTo>
                  <a:lnTo>
                    <a:pt x="175877" y="3411"/>
                  </a:lnTo>
                </a:path>
                <a:path w="175895" h="148589">
                  <a:moveTo>
                    <a:pt x="87938" y="1705"/>
                  </a:moveTo>
                  <a:lnTo>
                    <a:pt x="85096" y="14827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9485366" y="5573466"/>
              <a:ext cx="5097145" cy="594995"/>
            </a:xfrm>
            <a:custGeom>
              <a:avLst/>
              <a:gdLst/>
              <a:ahLst/>
              <a:cxnLst/>
              <a:rect l="l" t="t" r="r" b="b"/>
              <a:pathLst>
                <a:path w="5097144" h="594995">
                  <a:moveTo>
                    <a:pt x="5086953" y="594910"/>
                  </a:moveTo>
                  <a:lnTo>
                    <a:pt x="5096743" y="38217"/>
                  </a:lnTo>
                  <a:lnTo>
                    <a:pt x="3253" y="0"/>
                  </a:lnTo>
                  <a:lnTo>
                    <a:pt x="179" y="359255"/>
                  </a:lnTo>
                  <a:lnTo>
                    <a:pt x="0" y="38019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397593" y="5931969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29" h="147954">
                  <a:moveTo>
                    <a:pt x="0" y="0"/>
                  </a:moveTo>
                  <a:lnTo>
                    <a:pt x="86697" y="147339"/>
                  </a:lnTo>
                  <a:lnTo>
                    <a:pt x="175904" y="1505"/>
                  </a:lnTo>
                </a:path>
                <a:path w="176529" h="147954">
                  <a:moveTo>
                    <a:pt x="87952" y="752"/>
                  </a:moveTo>
                  <a:lnTo>
                    <a:pt x="86697" y="14733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4727" y="5655411"/>
              <a:ext cx="232495" cy="23249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829017" y="3752586"/>
            <a:ext cx="414329" cy="32110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7853" rIns="0" bIns="0" rtlCol="0">
            <a:spAutoFit/>
          </a:bodyPr>
          <a:lstStyle/>
          <a:p>
            <a:pPr marL="58530" defTabSz="554492">
              <a:spcBef>
                <a:spcPts val="108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51580" y="3752587"/>
            <a:ext cx="414329" cy="31683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3617" rIns="0" bIns="0" rtlCol="0">
            <a:spAutoFit/>
          </a:bodyPr>
          <a:lstStyle/>
          <a:p>
            <a:pPr marL="72776" defTabSz="554492">
              <a:spcBef>
                <a:spcPts val="1052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48690"/>
            <a:ext cx="7705142" cy="61636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942" dirty="0"/>
              <a:t>Deletion</a:t>
            </a:r>
            <a:r>
              <a:rPr sz="3942" spc="-164" dirty="0"/>
              <a:t> </a:t>
            </a:r>
            <a:r>
              <a:rPr sz="3942" dirty="0"/>
              <a:t>-</a:t>
            </a:r>
            <a:r>
              <a:rPr sz="3942" spc="-161" dirty="0"/>
              <a:t> </a:t>
            </a:r>
            <a:r>
              <a:rPr sz="3942" spc="-103" dirty="0"/>
              <a:t>Circular</a:t>
            </a:r>
            <a:r>
              <a:rPr sz="3942" spc="-161" dirty="0"/>
              <a:t> </a:t>
            </a:r>
            <a:r>
              <a:rPr sz="3942" spc="-103" dirty="0"/>
              <a:t>Singly</a:t>
            </a:r>
            <a:r>
              <a:rPr sz="3942" spc="-164" dirty="0"/>
              <a:t> </a:t>
            </a:r>
            <a:r>
              <a:rPr sz="3942" spc="-61" dirty="0"/>
              <a:t>Linked</a:t>
            </a:r>
            <a:r>
              <a:rPr sz="3942" spc="-161" dirty="0"/>
              <a:t> </a:t>
            </a:r>
            <a:r>
              <a:rPr sz="3942" spc="-33" dirty="0"/>
              <a:t>List</a:t>
            </a:r>
            <a:endParaRPr sz="3942"/>
          </a:p>
        </p:txBody>
      </p:sp>
      <p:sp>
        <p:nvSpPr>
          <p:cNvPr id="4" name="object 4"/>
          <p:cNvSpPr txBox="1"/>
          <p:nvPr/>
        </p:nvSpPr>
        <p:spPr>
          <a:xfrm>
            <a:off x="1526739" y="1541412"/>
            <a:ext cx="2944974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3181" y="3440331"/>
            <a:ext cx="311902" cy="132077"/>
            <a:chOff x="5743318" y="5673361"/>
            <a:chExt cx="514350" cy="217804"/>
          </a:xfrm>
        </p:grpSpPr>
        <p:sp>
          <p:nvSpPr>
            <p:cNvPr id="6" name="object 6"/>
            <p:cNvSpPr/>
            <p:nvPr/>
          </p:nvSpPr>
          <p:spPr>
            <a:xfrm>
              <a:off x="5743318" y="5782258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782" y="0"/>
                  </a:lnTo>
                  <a:lnTo>
                    <a:pt x="36772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90100" y="569430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5407073" y="3273199"/>
            <a:ext cx="1122078" cy="457072"/>
          </a:xfrm>
          <a:custGeom>
            <a:avLst/>
            <a:gdLst/>
            <a:ahLst/>
            <a:cxnLst/>
            <a:rect l="l" t="t" r="r" b="b"/>
            <a:pathLst>
              <a:path w="1850390" h="753745">
                <a:moveTo>
                  <a:pt x="1167269" y="0"/>
                </a:moveTo>
                <a:lnTo>
                  <a:pt x="0" y="0"/>
                </a:lnTo>
                <a:lnTo>
                  <a:pt x="0" y="753579"/>
                </a:lnTo>
                <a:lnTo>
                  <a:pt x="1167269" y="753579"/>
                </a:lnTo>
                <a:lnTo>
                  <a:pt x="1167269" y="0"/>
                </a:lnTo>
                <a:close/>
              </a:path>
              <a:path w="1850390" h="753745">
                <a:moveTo>
                  <a:pt x="1850250" y="0"/>
                </a:moveTo>
                <a:lnTo>
                  <a:pt x="1219631" y="0"/>
                </a:lnTo>
                <a:lnTo>
                  <a:pt x="1219631" y="753579"/>
                </a:lnTo>
                <a:lnTo>
                  <a:pt x="1850250" y="753579"/>
                </a:lnTo>
                <a:lnTo>
                  <a:pt x="1850250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0778" y="3293636"/>
            <a:ext cx="188297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9989" y="3379564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59345" y="3225467"/>
            <a:ext cx="1217574" cy="552568"/>
            <a:chOff x="8837252" y="5319034"/>
            <a:chExt cx="2007870" cy="911225"/>
          </a:xfrm>
        </p:grpSpPr>
        <p:sp>
          <p:nvSpPr>
            <p:cNvPr id="12" name="object 12"/>
            <p:cNvSpPr/>
            <p:nvPr/>
          </p:nvSpPr>
          <p:spPr>
            <a:xfrm>
              <a:off x="8863604" y="5345387"/>
              <a:ext cx="1955164" cy="858519"/>
            </a:xfrm>
            <a:custGeom>
              <a:avLst/>
              <a:gdLst/>
              <a:ahLst/>
              <a:cxnLst/>
              <a:rect l="l" t="t" r="r" b="b"/>
              <a:pathLst>
                <a:path w="1955165" h="858520">
                  <a:moveTo>
                    <a:pt x="1245809" y="0"/>
                  </a:moveTo>
                  <a:lnTo>
                    <a:pt x="1245809" y="858285"/>
                  </a:lnTo>
                </a:path>
                <a:path w="1955165" h="858520">
                  <a:moveTo>
                    <a:pt x="26177" y="0"/>
                  </a:moveTo>
                  <a:lnTo>
                    <a:pt x="26177" y="858285"/>
                  </a:lnTo>
                </a:path>
                <a:path w="1955165" h="858520">
                  <a:moveTo>
                    <a:pt x="1928787" y="0"/>
                  </a:moveTo>
                  <a:lnTo>
                    <a:pt x="1928787" y="858285"/>
                  </a:lnTo>
                </a:path>
                <a:path w="1955165" h="858520">
                  <a:moveTo>
                    <a:pt x="0" y="26177"/>
                  </a:moveTo>
                  <a:lnTo>
                    <a:pt x="1954964" y="26177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863604" y="6151733"/>
              <a:ext cx="1955164" cy="26670"/>
            </a:xfrm>
            <a:custGeom>
              <a:avLst/>
              <a:gdLst/>
              <a:ahLst/>
              <a:cxnLst/>
              <a:rect l="l" t="t" r="r" b="b"/>
              <a:pathLst>
                <a:path w="1955165" h="26670">
                  <a:moveTo>
                    <a:pt x="0" y="0"/>
                  </a:moveTo>
                  <a:lnTo>
                    <a:pt x="1954964" y="0"/>
                  </a:lnTo>
                </a:path>
                <a:path w="1955165" h="26670">
                  <a:moveTo>
                    <a:pt x="0" y="26177"/>
                  </a:moveTo>
                  <a:lnTo>
                    <a:pt x="1954964" y="261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21442" y="3257321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1028" y="3257321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4229" y="3257321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815" y="3257321"/>
            <a:ext cx="414329" cy="3296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71622" defTabSz="554492">
              <a:spcBef>
                <a:spcPts val="1152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666" y="3257321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1252" y="3257321"/>
            <a:ext cx="414329" cy="3344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2462" rIns="0" bIns="0" rtlCol="0">
            <a:spAutoFit/>
          </a:bodyPr>
          <a:lstStyle/>
          <a:p>
            <a:pPr marL="60455" defTabSz="554492">
              <a:spcBef>
                <a:spcPts val="1043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61859" y="3438496"/>
            <a:ext cx="1948812" cy="132462"/>
            <a:chOff x="10820285" y="5670334"/>
            <a:chExt cx="3213735" cy="218440"/>
          </a:xfrm>
        </p:grpSpPr>
        <p:sp>
          <p:nvSpPr>
            <p:cNvPr id="21" name="object 21"/>
            <p:cNvSpPr/>
            <p:nvPr/>
          </p:nvSpPr>
          <p:spPr>
            <a:xfrm>
              <a:off x="10841240" y="577924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0" y="0"/>
                  </a:lnTo>
                  <a:lnTo>
                    <a:pt x="38081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201114" y="569128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359163" y="5779244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866279" y="569128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39892" y="3260082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9477" y="3260082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14228" y="378182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49954" y="378182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85678" y="378182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21408" y="378182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1666" y="4171657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51252" y="4171657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78522" y="3802668"/>
            <a:ext cx="5880321" cy="633431"/>
            <a:chOff x="5735635" y="6270881"/>
            <a:chExt cx="9697085" cy="1044575"/>
          </a:xfrm>
        </p:grpSpPr>
        <p:sp>
          <p:nvSpPr>
            <p:cNvPr id="34" name="object 34"/>
            <p:cNvSpPr/>
            <p:nvPr/>
          </p:nvSpPr>
          <p:spPr>
            <a:xfrm>
              <a:off x="5756577" y="6417470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235792" y="6291822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027909" y="3440331"/>
            <a:ext cx="311902" cy="132077"/>
            <a:chOff x="8290689" y="5673361"/>
            <a:chExt cx="514350" cy="217804"/>
          </a:xfrm>
        </p:grpSpPr>
        <p:sp>
          <p:nvSpPr>
            <p:cNvPr id="37" name="object 37"/>
            <p:cNvSpPr/>
            <p:nvPr/>
          </p:nvSpPr>
          <p:spPr>
            <a:xfrm>
              <a:off x="8290689" y="5782258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782" y="0"/>
                  </a:lnTo>
                  <a:lnTo>
                    <a:pt x="36772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637471" y="569430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123037" y="3011153"/>
            <a:ext cx="2800960" cy="719686"/>
            <a:chOff x="10096637" y="4965614"/>
            <a:chExt cx="4618990" cy="118681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6902" y="5651287"/>
              <a:ext cx="232485" cy="2324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117592" y="4986569"/>
              <a:ext cx="4489450" cy="325755"/>
            </a:xfrm>
            <a:custGeom>
              <a:avLst/>
              <a:gdLst/>
              <a:ahLst/>
              <a:cxnLst/>
              <a:rect l="l" t="t" r="r" b="b"/>
              <a:pathLst>
                <a:path w="4489450" h="325754">
                  <a:moveTo>
                    <a:pt x="0" y="325283"/>
                  </a:moveTo>
                  <a:lnTo>
                    <a:pt x="7199" y="8315"/>
                  </a:lnTo>
                  <a:lnTo>
                    <a:pt x="4488191" y="0"/>
                  </a:lnTo>
                  <a:lnTo>
                    <a:pt x="4488851" y="128373"/>
                  </a:lnTo>
                  <a:lnTo>
                    <a:pt x="4488958" y="14931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4518489" y="5114490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0" y="904"/>
                  </a:moveTo>
                  <a:lnTo>
                    <a:pt x="88708" y="147042"/>
                  </a:lnTo>
                  <a:lnTo>
                    <a:pt x="175908" y="0"/>
                  </a:lnTo>
                </a:path>
                <a:path w="176530" h="147320">
                  <a:moveTo>
                    <a:pt x="87954" y="452"/>
                  </a:moveTo>
                  <a:lnTo>
                    <a:pt x="88708" y="14704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0147705" y="5458177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93022" y="3400402"/>
            <a:ext cx="28995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defTabSz="554492">
              <a:spcBef>
                <a:spcPts val="67"/>
              </a:spcBef>
            </a:pPr>
            <a:r>
              <a:rPr sz="1243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35394" y="2765933"/>
            <a:ext cx="5344311" cy="802090"/>
            <a:chOff x="6818865" y="4561228"/>
            <a:chExt cx="8813165" cy="1322705"/>
          </a:xfrm>
        </p:grpSpPr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3715" y="5651287"/>
              <a:ext cx="232495" cy="23249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82710" y="4729359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276895" y="5042621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4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927517" y="4582170"/>
              <a:ext cx="8682990" cy="758190"/>
            </a:xfrm>
            <a:custGeom>
              <a:avLst/>
              <a:gdLst/>
              <a:ahLst/>
              <a:cxnLst/>
              <a:rect l="l" t="t" r="r" b="b"/>
              <a:pathLst>
                <a:path w="8682990" h="758189">
                  <a:moveTo>
                    <a:pt x="8666316" y="757668"/>
                  </a:moveTo>
                  <a:lnTo>
                    <a:pt x="8682994" y="48672"/>
                  </a:lnTo>
                  <a:lnTo>
                    <a:pt x="6004" y="0"/>
                  </a:lnTo>
                  <a:lnTo>
                    <a:pt x="239" y="503666"/>
                  </a:lnTo>
                  <a:lnTo>
                    <a:pt x="0" y="52460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839807" y="5084830"/>
              <a:ext cx="175895" cy="147955"/>
            </a:xfrm>
            <a:custGeom>
              <a:avLst/>
              <a:gdLst/>
              <a:ahLst/>
              <a:cxnLst/>
              <a:rect l="l" t="t" r="r" b="b"/>
              <a:pathLst>
                <a:path w="175895" h="147954">
                  <a:moveTo>
                    <a:pt x="0" y="0"/>
                  </a:moveTo>
                  <a:lnTo>
                    <a:pt x="86271" y="147589"/>
                  </a:lnTo>
                  <a:lnTo>
                    <a:pt x="175899" y="2013"/>
                  </a:lnTo>
                </a:path>
                <a:path w="175895" h="147954">
                  <a:moveTo>
                    <a:pt x="87949" y="1006"/>
                  </a:moveTo>
                  <a:lnTo>
                    <a:pt x="86271" y="14758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324784" y="305688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17718" y="305688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57981" y="305688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76825" y="305688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98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48690"/>
            <a:ext cx="7705142" cy="61636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942" dirty="0"/>
              <a:t>Deletion</a:t>
            </a:r>
            <a:r>
              <a:rPr sz="3942" spc="-164" dirty="0"/>
              <a:t> </a:t>
            </a:r>
            <a:r>
              <a:rPr sz="3942" dirty="0"/>
              <a:t>-</a:t>
            </a:r>
            <a:r>
              <a:rPr sz="3942" spc="-161" dirty="0"/>
              <a:t> </a:t>
            </a:r>
            <a:r>
              <a:rPr sz="3942" spc="-103" dirty="0"/>
              <a:t>Circular</a:t>
            </a:r>
            <a:r>
              <a:rPr sz="3942" spc="-161" dirty="0"/>
              <a:t> </a:t>
            </a:r>
            <a:r>
              <a:rPr sz="3942" spc="-103" dirty="0"/>
              <a:t>Singly</a:t>
            </a:r>
            <a:r>
              <a:rPr sz="3942" spc="-164" dirty="0"/>
              <a:t> </a:t>
            </a:r>
            <a:r>
              <a:rPr sz="3942" spc="-61" dirty="0"/>
              <a:t>Linked</a:t>
            </a:r>
            <a:r>
              <a:rPr sz="3942" spc="-161" dirty="0"/>
              <a:t> </a:t>
            </a:r>
            <a:r>
              <a:rPr sz="3942" spc="-33" dirty="0"/>
              <a:t>List</a:t>
            </a:r>
            <a:endParaRPr sz="3942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2667342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4120" y="3473207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4187" y="3609621"/>
            <a:ext cx="2934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61"/>
              </a:lnSpc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29232" y="3641905"/>
            <a:ext cx="896430" cy="141319"/>
            <a:chOff x="7963055" y="6005771"/>
            <a:chExt cx="1478280" cy="233045"/>
          </a:xfrm>
        </p:grpSpPr>
        <p:sp>
          <p:nvSpPr>
            <p:cNvPr id="8" name="object 8"/>
            <p:cNvSpPr/>
            <p:nvPr/>
          </p:nvSpPr>
          <p:spPr>
            <a:xfrm>
              <a:off x="7983996" y="6126904"/>
              <a:ext cx="1310640" cy="5080"/>
            </a:xfrm>
            <a:custGeom>
              <a:avLst/>
              <a:gdLst/>
              <a:ahLst/>
              <a:cxnLst/>
              <a:rect l="l" t="t" r="r" b="b"/>
              <a:pathLst>
                <a:path w="1310640" h="5079">
                  <a:moveTo>
                    <a:pt x="1310600" y="0"/>
                  </a:moveTo>
                  <a:lnTo>
                    <a:pt x="1289659" y="73"/>
                  </a:lnTo>
                  <a:lnTo>
                    <a:pt x="0" y="459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273348" y="6039022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616" y="175909"/>
                  </a:moveTo>
                  <a:lnTo>
                    <a:pt x="146899" y="87441"/>
                  </a:lnTo>
                  <a:lnTo>
                    <a:pt x="0" y="0"/>
                  </a:lnTo>
                </a:path>
                <a:path w="147320" h="176529">
                  <a:moveTo>
                    <a:pt x="308" y="87954"/>
                  </a:moveTo>
                  <a:lnTo>
                    <a:pt x="146899" y="8744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9331" y="6005771"/>
              <a:ext cx="232491" cy="2324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774521" y="347577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4097" y="3626234"/>
            <a:ext cx="2545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407"/>
              </a:lnSpc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0605" y="399752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4120" y="4393892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4187" y="4530305"/>
            <a:ext cx="2934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61"/>
              </a:lnSpc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47412" y="4018364"/>
            <a:ext cx="1279185" cy="657690"/>
            <a:chOff x="7993036" y="6626579"/>
            <a:chExt cx="2109470" cy="1084580"/>
          </a:xfrm>
        </p:grpSpPr>
        <p:sp>
          <p:nvSpPr>
            <p:cNvPr id="17" name="object 17"/>
            <p:cNvSpPr/>
            <p:nvPr/>
          </p:nvSpPr>
          <p:spPr>
            <a:xfrm>
              <a:off x="8013978" y="6773171"/>
              <a:ext cx="1980564" cy="826135"/>
            </a:xfrm>
            <a:custGeom>
              <a:avLst/>
              <a:gdLst/>
              <a:ahLst/>
              <a:cxnLst/>
              <a:rect l="l" t="t" r="r" b="b"/>
              <a:pathLst>
                <a:path w="1980565" h="826134">
                  <a:moveTo>
                    <a:pt x="0" y="823852"/>
                  </a:moveTo>
                  <a:lnTo>
                    <a:pt x="1980527" y="825519"/>
                  </a:lnTo>
                  <a:lnTo>
                    <a:pt x="1979259" y="20941"/>
                  </a:lnTo>
                  <a:lnTo>
                    <a:pt x="197922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905281" y="6647521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10" y="146453"/>
                  </a:moveTo>
                  <a:lnTo>
                    <a:pt x="87724" y="0"/>
                  </a:lnTo>
                  <a:lnTo>
                    <a:pt x="0" y="146730"/>
                  </a:lnTo>
                </a:path>
                <a:path w="176529" h="147320">
                  <a:moveTo>
                    <a:pt x="87955" y="146592"/>
                  </a:moveTo>
                  <a:lnTo>
                    <a:pt x="8772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1084" y="7478239"/>
              <a:ext cx="232491" cy="23249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403706" y="3473206"/>
            <a:ext cx="414329" cy="3284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5169" rIns="0" bIns="0" rtlCol="0">
            <a:spAutoFit/>
          </a:bodyPr>
          <a:lstStyle/>
          <a:p>
            <a:pPr marL="67386" defTabSz="554492">
              <a:spcBef>
                <a:spcPts val="1143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3706" y="4393892"/>
            <a:ext cx="414329" cy="32694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628" rIns="0" bIns="0" rtlCol="0">
            <a:spAutoFit/>
          </a:bodyPr>
          <a:lstStyle/>
          <a:p>
            <a:pPr marL="58530" defTabSz="554492">
              <a:spcBef>
                <a:spcPts val="113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32858" y="3132948"/>
            <a:ext cx="608402" cy="298810"/>
            <a:chOff x="10112831" y="5166464"/>
            <a:chExt cx="1003300" cy="492759"/>
          </a:xfrm>
        </p:grpSpPr>
        <p:sp>
          <p:nvSpPr>
            <p:cNvPr id="23" name="object 23"/>
            <p:cNvSpPr/>
            <p:nvPr/>
          </p:nvSpPr>
          <p:spPr>
            <a:xfrm>
              <a:off x="10221681" y="5278004"/>
              <a:ext cx="873125" cy="360045"/>
            </a:xfrm>
            <a:custGeom>
              <a:avLst/>
              <a:gdLst/>
              <a:ahLst/>
              <a:cxnLst/>
              <a:rect l="l" t="t" r="r" b="b"/>
              <a:pathLst>
                <a:path w="873125" h="360045">
                  <a:moveTo>
                    <a:pt x="871358" y="359650"/>
                  </a:moveTo>
                  <a:lnTo>
                    <a:pt x="873035" y="14540"/>
                  </a:lnTo>
                  <a:lnTo>
                    <a:pt x="442" y="0"/>
                  </a:lnTo>
                  <a:lnTo>
                    <a:pt x="47" y="175942"/>
                  </a:lnTo>
                  <a:lnTo>
                    <a:pt x="0" y="19688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0133773" y="545374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0"/>
                  </a:moveTo>
                  <a:lnTo>
                    <a:pt x="87625" y="146789"/>
                  </a:lnTo>
                  <a:lnTo>
                    <a:pt x="175910" y="395"/>
                  </a:lnTo>
                </a:path>
                <a:path w="176529" h="147320">
                  <a:moveTo>
                    <a:pt x="87955" y="197"/>
                  </a:moveTo>
                  <a:lnTo>
                    <a:pt x="87625" y="14678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9742" y="5166464"/>
              <a:ext cx="232495" cy="2324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514107" y="3475776"/>
            <a:ext cx="414329" cy="3242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0934" rIns="0" bIns="0" rtlCol="0">
            <a:spAutoFit/>
          </a:bodyPr>
          <a:lstStyle/>
          <a:p>
            <a:pPr marL="64306" defTabSz="554492">
              <a:spcBef>
                <a:spcPts val="111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48690"/>
            <a:ext cx="7705142" cy="61636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942" dirty="0"/>
              <a:t>Deletion</a:t>
            </a:r>
            <a:r>
              <a:rPr sz="3942" spc="-164" dirty="0"/>
              <a:t> </a:t>
            </a:r>
            <a:r>
              <a:rPr sz="3942" dirty="0"/>
              <a:t>-</a:t>
            </a:r>
            <a:r>
              <a:rPr sz="3942" spc="-161" dirty="0"/>
              <a:t> </a:t>
            </a:r>
            <a:r>
              <a:rPr sz="3942" spc="-103" dirty="0"/>
              <a:t>Circular</a:t>
            </a:r>
            <a:r>
              <a:rPr sz="3942" spc="-161" dirty="0"/>
              <a:t> </a:t>
            </a:r>
            <a:r>
              <a:rPr sz="3942" spc="-103" dirty="0"/>
              <a:t>Singly</a:t>
            </a:r>
            <a:r>
              <a:rPr sz="3942" spc="-164" dirty="0"/>
              <a:t> </a:t>
            </a:r>
            <a:r>
              <a:rPr sz="3942" spc="-61" dirty="0"/>
              <a:t>Linked</a:t>
            </a:r>
            <a:r>
              <a:rPr sz="3942" spc="-161" dirty="0"/>
              <a:t> </a:t>
            </a:r>
            <a:r>
              <a:rPr sz="3942" spc="-33" dirty="0"/>
              <a:t>List</a:t>
            </a:r>
            <a:endParaRPr sz="3942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3530657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2085" y="343510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1671" y="3435109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7726" y="343510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7312" y="3435109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619" y="343510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0411" y="3560526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0755" y="343510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0341" y="3435109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8192" y="3435109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7778" y="3435109"/>
            <a:ext cx="414329" cy="33795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5928" rIns="0" bIns="0" rtlCol="0">
            <a:spAutoFit/>
          </a:bodyPr>
          <a:lstStyle/>
          <a:p>
            <a:pPr marL="60455" defTabSz="554492">
              <a:spcBef>
                <a:spcPts val="1070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22033" y="3613320"/>
            <a:ext cx="332696" cy="132077"/>
            <a:chOff x="6302110" y="5958632"/>
            <a:chExt cx="548640" cy="217804"/>
          </a:xfrm>
        </p:grpSpPr>
        <p:sp>
          <p:nvSpPr>
            <p:cNvPr id="16" name="object 16"/>
            <p:cNvSpPr/>
            <p:nvPr/>
          </p:nvSpPr>
          <p:spPr>
            <a:xfrm>
              <a:off x="6302110" y="6067529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682924" y="597957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48903" y="3613320"/>
            <a:ext cx="359650" cy="132077"/>
            <a:chOff x="8820032" y="5958632"/>
            <a:chExt cx="593090" cy="217804"/>
          </a:xfrm>
        </p:grpSpPr>
        <p:sp>
          <p:nvSpPr>
            <p:cNvPr id="19" name="object 19"/>
            <p:cNvSpPr/>
            <p:nvPr/>
          </p:nvSpPr>
          <p:spPr>
            <a:xfrm>
              <a:off x="8820032" y="6067529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0" y="0"/>
                  </a:lnTo>
                  <a:lnTo>
                    <a:pt x="424987" y="0"/>
                  </a:lnTo>
                  <a:lnTo>
                    <a:pt x="4459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245019" y="597957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902558" y="3613320"/>
            <a:ext cx="332696" cy="132077"/>
            <a:chOff x="11382124" y="5958632"/>
            <a:chExt cx="548640" cy="217804"/>
          </a:xfrm>
        </p:grpSpPr>
        <p:sp>
          <p:nvSpPr>
            <p:cNvPr id="22" name="object 22"/>
            <p:cNvSpPr/>
            <p:nvPr/>
          </p:nvSpPr>
          <p:spPr>
            <a:xfrm>
              <a:off x="11382124" y="6067529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2" y="0"/>
                  </a:lnTo>
                  <a:lnTo>
                    <a:pt x="40175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762940" y="597957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429429" y="3599244"/>
            <a:ext cx="422031" cy="146325"/>
            <a:chOff x="13900047" y="5935420"/>
            <a:chExt cx="695960" cy="241300"/>
          </a:xfrm>
        </p:grpSpPr>
        <p:sp>
          <p:nvSpPr>
            <p:cNvPr id="25" name="object 25"/>
            <p:cNvSpPr/>
            <p:nvPr/>
          </p:nvSpPr>
          <p:spPr>
            <a:xfrm>
              <a:off x="13900047" y="6067529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428104" y="597957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3644" y="5935420"/>
              <a:ext cx="232485" cy="23249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548572" y="395664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4297" y="395664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0021" y="395664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5750" y="395664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192" y="4349445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6981" y="4474862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51591" y="3036338"/>
            <a:ext cx="3062419" cy="369662"/>
            <a:chOff x="7670113" y="5007146"/>
            <a:chExt cx="5050155" cy="609600"/>
          </a:xfrm>
        </p:grpSpPr>
        <p:sp>
          <p:nvSpPr>
            <p:cNvPr id="35" name="object 35"/>
            <p:cNvSpPr/>
            <p:nvPr/>
          </p:nvSpPr>
          <p:spPr>
            <a:xfrm>
              <a:off x="7701545" y="5038578"/>
              <a:ext cx="2068195" cy="546735"/>
            </a:xfrm>
            <a:custGeom>
              <a:avLst/>
              <a:gdLst/>
              <a:ahLst/>
              <a:cxnLst/>
              <a:rect l="l" t="t" r="r" b="b"/>
              <a:pathLst>
                <a:path w="206819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527" y="585"/>
                  </a:lnTo>
                  <a:lnTo>
                    <a:pt x="1200480" y="2955"/>
                  </a:lnTo>
                  <a:lnTo>
                    <a:pt x="1250142" y="7091"/>
                  </a:lnTo>
                  <a:lnTo>
                    <a:pt x="1299469" y="12972"/>
                  </a:lnTo>
                  <a:lnTo>
                    <a:pt x="1348422" y="20578"/>
                  </a:lnTo>
                  <a:lnTo>
                    <a:pt x="1396958" y="29890"/>
                  </a:lnTo>
                  <a:lnTo>
                    <a:pt x="1445036" y="40885"/>
                  </a:lnTo>
                  <a:lnTo>
                    <a:pt x="1492613" y="53546"/>
                  </a:lnTo>
                  <a:lnTo>
                    <a:pt x="1539649" y="67851"/>
                  </a:lnTo>
                  <a:lnTo>
                    <a:pt x="1586101" y="83780"/>
                  </a:lnTo>
                  <a:lnTo>
                    <a:pt x="1631928" y="101314"/>
                  </a:lnTo>
                  <a:lnTo>
                    <a:pt x="1677088" y="120431"/>
                  </a:lnTo>
                  <a:lnTo>
                    <a:pt x="1721540" y="141113"/>
                  </a:lnTo>
                  <a:lnTo>
                    <a:pt x="1765241" y="163338"/>
                  </a:lnTo>
                  <a:lnTo>
                    <a:pt x="1808151" y="187088"/>
                  </a:lnTo>
                  <a:lnTo>
                    <a:pt x="1850227" y="212340"/>
                  </a:lnTo>
                  <a:lnTo>
                    <a:pt x="1891428" y="239076"/>
                  </a:lnTo>
                  <a:lnTo>
                    <a:pt x="1931712" y="267276"/>
                  </a:lnTo>
                  <a:lnTo>
                    <a:pt x="1971038" y="296918"/>
                  </a:lnTo>
                  <a:lnTo>
                    <a:pt x="2009364" y="327984"/>
                  </a:lnTo>
                  <a:lnTo>
                    <a:pt x="2046647" y="360452"/>
                  </a:lnTo>
                  <a:lnTo>
                    <a:pt x="2068072" y="383429"/>
                  </a:lnTo>
                </a:path>
              </a:pathLst>
            </a:custGeom>
            <a:ln w="62825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9656296" y="5313343"/>
              <a:ext cx="234950" cy="239395"/>
            </a:xfrm>
            <a:custGeom>
              <a:avLst/>
              <a:gdLst/>
              <a:ahLst/>
              <a:cxnLst/>
              <a:rect l="l" t="t" r="r" b="b"/>
              <a:pathLst>
                <a:path w="234950" h="239395">
                  <a:moveTo>
                    <a:pt x="0" y="171379"/>
                  </a:moveTo>
                  <a:lnTo>
                    <a:pt x="234714" y="238854"/>
                  </a:lnTo>
                  <a:lnTo>
                    <a:pt x="183797" y="0"/>
                  </a:lnTo>
                </a:path>
                <a:path w="234950" h="239395">
                  <a:moveTo>
                    <a:pt x="91898" y="85689"/>
                  </a:moveTo>
                  <a:lnTo>
                    <a:pt x="234714" y="238854"/>
                  </a:lnTo>
                </a:path>
              </a:pathLst>
            </a:custGeom>
            <a:ln w="62825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0499240" y="5038578"/>
              <a:ext cx="2068195" cy="546735"/>
            </a:xfrm>
            <a:custGeom>
              <a:avLst/>
              <a:gdLst/>
              <a:ahLst/>
              <a:cxnLst/>
              <a:rect l="l" t="t" r="r" b="b"/>
              <a:pathLst>
                <a:path w="206819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527" y="585"/>
                  </a:lnTo>
                  <a:lnTo>
                    <a:pt x="1200480" y="2955"/>
                  </a:lnTo>
                  <a:lnTo>
                    <a:pt x="1250142" y="7091"/>
                  </a:lnTo>
                  <a:lnTo>
                    <a:pt x="1299469" y="12972"/>
                  </a:lnTo>
                  <a:lnTo>
                    <a:pt x="1348422" y="20578"/>
                  </a:lnTo>
                  <a:lnTo>
                    <a:pt x="1396958" y="29890"/>
                  </a:lnTo>
                  <a:lnTo>
                    <a:pt x="1445036" y="40885"/>
                  </a:lnTo>
                  <a:lnTo>
                    <a:pt x="1492613" y="53546"/>
                  </a:lnTo>
                  <a:lnTo>
                    <a:pt x="1539649" y="67851"/>
                  </a:lnTo>
                  <a:lnTo>
                    <a:pt x="1586101" y="83780"/>
                  </a:lnTo>
                  <a:lnTo>
                    <a:pt x="1631928" y="101314"/>
                  </a:lnTo>
                  <a:lnTo>
                    <a:pt x="1677088" y="120431"/>
                  </a:lnTo>
                  <a:lnTo>
                    <a:pt x="1721540" y="141113"/>
                  </a:lnTo>
                  <a:lnTo>
                    <a:pt x="1765241" y="163338"/>
                  </a:lnTo>
                  <a:lnTo>
                    <a:pt x="1808151" y="187088"/>
                  </a:lnTo>
                  <a:lnTo>
                    <a:pt x="1850227" y="212340"/>
                  </a:lnTo>
                  <a:lnTo>
                    <a:pt x="1891428" y="239076"/>
                  </a:lnTo>
                  <a:lnTo>
                    <a:pt x="1931712" y="267276"/>
                  </a:lnTo>
                  <a:lnTo>
                    <a:pt x="1971038" y="296918"/>
                  </a:lnTo>
                  <a:lnTo>
                    <a:pt x="2009364" y="327984"/>
                  </a:lnTo>
                  <a:lnTo>
                    <a:pt x="2046647" y="360452"/>
                  </a:lnTo>
                  <a:lnTo>
                    <a:pt x="2068072" y="383429"/>
                  </a:lnTo>
                </a:path>
              </a:pathLst>
            </a:custGeom>
            <a:ln w="62825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453987" y="5313343"/>
              <a:ext cx="234950" cy="239395"/>
            </a:xfrm>
            <a:custGeom>
              <a:avLst/>
              <a:gdLst/>
              <a:ahLst/>
              <a:cxnLst/>
              <a:rect l="l" t="t" r="r" b="b"/>
              <a:pathLst>
                <a:path w="234950" h="239395">
                  <a:moveTo>
                    <a:pt x="0" y="171379"/>
                  </a:moveTo>
                  <a:lnTo>
                    <a:pt x="234714" y="238854"/>
                  </a:lnTo>
                  <a:lnTo>
                    <a:pt x="183797" y="0"/>
                  </a:lnTo>
                </a:path>
                <a:path w="234950" h="239395">
                  <a:moveTo>
                    <a:pt x="91898" y="85689"/>
                  </a:moveTo>
                  <a:lnTo>
                    <a:pt x="234714" y="238854"/>
                  </a:lnTo>
                </a:path>
              </a:pathLst>
            </a:custGeom>
            <a:ln w="62825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812858" y="3977476"/>
            <a:ext cx="5880321" cy="655765"/>
            <a:chOff x="6286979" y="6559152"/>
            <a:chExt cx="9697085" cy="1081405"/>
          </a:xfrm>
        </p:grpSpPr>
        <p:sp>
          <p:nvSpPr>
            <p:cNvPr id="40" name="object 40"/>
            <p:cNvSpPr/>
            <p:nvPr/>
          </p:nvSpPr>
          <p:spPr>
            <a:xfrm>
              <a:off x="6307934" y="6705755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787147" y="6580107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5397" y="7407888"/>
              <a:ext cx="232485" cy="23249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991205" y="3435109"/>
            <a:ext cx="414329" cy="31488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1692" rIns="0" bIns="0" rtlCol="0">
            <a:spAutoFit/>
          </a:bodyPr>
          <a:lstStyle/>
          <a:p>
            <a:pPr marL="70082" defTabSz="554492">
              <a:spcBef>
                <a:spcPts val="1037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87778" y="4349444"/>
            <a:ext cx="414329" cy="32188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8623" rIns="0" bIns="0" rtlCol="0">
            <a:spAutoFit/>
          </a:bodyPr>
          <a:lstStyle/>
          <a:p>
            <a:pPr marL="65846" defTabSz="554492">
              <a:spcBef>
                <a:spcPts val="1092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15587" y="3950287"/>
            <a:ext cx="3738592" cy="581062"/>
            <a:chOff x="6291480" y="6514315"/>
            <a:chExt cx="6165215" cy="958215"/>
          </a:xfrm>
        </p:grpSpPr>
        <p:sp>
          <p:nvSpPr>
            <p:cNvPr id="46" name="object 46"/>
            <p:cNvSpPr/>
            <p:nvPr/>
          </p:nvSpPr>
          <p:spPr>
            <a:xfrm>
              <a:off x="6312422" y="6660906"/>
              <a:ext cx="6039485" cy="790575"/>
            </a:xfrm>
            <a:custGeom>
              <a:avLst/>
              <a:gdLst/>
              <a:ahLst/>
              <a:cxnLst/>
              <a:rect l="l" t="t" r="r" b="b"/>
              <a:pathLst>
                <a:path w="6039484" h="790575">
                  <a:moveTo>
                    <a:pt x="0" y="790199"/>
                  </a:moveTo>
                  <a:lnTo>
                    <a:pt x="6038877" y="743531"/>
                  </a:lnTo>
                  <a:lnTo>
                    <a:pt x="6035092" y="20941"/>
                  </a:lnTo>
                  <a:lnTo>
                    <a:pt x="603498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2259566" y="6535257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08" y="146129"/>
                  </a:moveTo>
                  <a:lnTo>
                    <a:pt x="87186" y="0"/>
                  </a:lnTo>
                  <a:lnTo>
                    <a:pt x="0" y="147051"/>
                  </a:lnTo>
                </a:path>
                <a:path w="176529" h="147320">
                  <a:moveTo>
                    <a:pt x="87954" y="146590"/>
                  </a:moveTo>
                  <a:lnTo>
                    <a:pt x="8718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407345" y="3004397"/>
            <a:ext cx="5343926" cy="443209"/>
            <a:chOff x="7267333" y="4954473"/>
            <a:chExt cx="8812530" cy="730885"/>
          </a:xfrm>
        </p:grpSpPr>
        <p:sp>
          <p:nvSpPr>
            <p:cNvPr id="49" name="object 49"/>
            <p:cNvSpPr/>
            <p:nvPr/>
          </p:nvSpPr>
          <p:spPr>
            <a:xfrm>
              <a:off x="7375972" y="4975428"/>
              <a:ext cx="8682990" cy="688975"/>
            </a:xfrm>
            <a:custGeom>
              <a:avLst/>
              <a:gdLst/>
              <a:ahLst/>
              <a:cxnLst/>
              <a:rect l="l" t="t" r="r" b="b"/>
              <a:pathLst>
                <a:path w="8682990" h="688975">
                  <a:moveTo>
                    <a:pt x="8666146" y="688353"/>
                  </a:moveTo>
                  <a:lnTo>
                    <a:pt x="8682824" y="44219"/>
                  </a:lnTo>
                  <a:lnTo>
                    <a:pt x="5834" y="0"/>
                  </a:lnTo>
                  <a:lnTo>
                    <a:pt x="263" y="442169"/>
                  </a:lnTo>
                  <a:lnTo>
                    <a:pt x="0" y="46310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288288" y="5416489"/>
              <a:ext cx="175895" cy="147955"/>
            </a:xfrm>
            <a:custGeom>
              <a:avLst/>
              <a:gdLst/>
              <a:ahLst/>
              <a:cxnLst/>
              <a:rect l="l" t="t" r="r" b="b"/>
              <a:pathLst>
                <a:path w="175895" h="147954">
                  <a:moveTo>
                    <a:pt x="0" y="0"/>
                  </a:moveTo>
                  <a:lnTo>
                    <a:pt x="86101" y="147688"/>
                  </a:lnTo>
                  <a:lnTo>
                    <a:pt x="175896" y="2215"/>
                  </a:lnTo>
                </a:path>
                <a:path w="175895" h="147954">
                  <a:moveTo>
                    <a:pt x="87948" y="1107"/>
                  </a:moveTo>
                  <a:lnTo>
                    <a:pt x="86101" y="14768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02796" y="325332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95730" y="325332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35991" y="325332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54834" y="325332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001184" y="2956352"/>
            <a:ext cx="3532197" cy="455531"/>
            <a:chOff x="8246616" y="4875243"/>
            <a:chExt cx="5824855" cy="751205"/>
          </a:xfrm>
        </p:grpSpPr>
        <p:sp>
          <p:nvSpPr>
            <p:cNvPr id="56" name="object 56"/>
            <p:cNvSpPr/>
            <p:nvPr/>
          </p:nvSpPr>
          <p:spPr>
            <a:xfrm>
              <a:off x="8355297" y="5124954"/>
              <a:ext cx="4865370" cy="480059"/>
            </a:xfrm>
            <a:custGeom>
              <a:avLst/>
              <a:gdLst/>
              <a:ahLst/>
              <a:cxnLst/>
              <a:rect l="l" t="t" r="r" b="b"/>
              <a:pathLst>
                <a:path w="4865369" h="480060">
                  <a:moveTo>
                    <a:pt x="4856023" y="480040"/>
                  </a:moveTo>
                  <a:lnTo>
                    <a:pt x="4865369" y="30837"/>
                  </a:lnTo>
                  <a:lnTo>
                    <a:pt x="2817" y="0"/>
                  </a:lnTo>
                  <a:lnTo>
                    <a:pt x="211" y="257340"/>
                  </a:lnTo>
                  <a:lnTo>
                    <a:pt x="0" y="27828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267558" y="5381404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29" h="147954">
                  <a:moveTo>
                    <a:pt x="0" y="0"/>
                  </a:moveTo>
                  <a:lnTo>
                    <a:pt x="86466" y="147475"/>
                  </a:lnTo>
                  <a:lnTo>
                    <a:pt x="175901" y="1780"/>
                  </a:lnTo>
                </a:path>
                <a:path w="176529" h="147954">
                  <a:moveTo>
                    <a:pt x="87950" y="890"/>
                  </a:moveTo>
                  <a:lnTo>
                    <a:pt x="86466" y="14747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38929" y="4875243"/>
              <a:ext cx="232495" cy="23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1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133847"/>
          </a:xfrm>
          <a:prstGeom prst="rect">
            <a:avLst/>
          </a:prstGeom>
        </p:spPr>
        <p:txBody>
          <a:bodyPr vert="horz" wrap="square" lIns="0" tIns="198702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3032" dirty="0"/>
              <a:t>Deletion</a:t>
            </a:r>
            <a:r>
              <a:rPr sz="3032" spc="-106" dirty="0"/>
              <a:t> </a:t>
            </a:r>
            <a:r>
              <a:rPr sz="3032" dirty="0"/>
              <a:t>Algorithm</a:t>
            </a:r>
            <a:r>
              <a:rPr sz="3032" spc="-103" dirty="0"/>
              <a:t> </a:t>
            </a:r>
            <a:r>
              <a:rPr sz="3032" dirty="0"/>
              <a:t>-</a:t>
            </a:r>
            <a:r>
              <a:rPr sz="3032" spc="-106" dirty="0"/>
              <a:t> </a:t>
            </a:r>
            <a:r>
              <a:rPr sz="3032" spc="-79" dirty="0"/>
              <a:t>Circular</a:t>
            </a:r>
            <a:r>
              <a:rPr sz="3032" spc="-103" dirty="0"/>
              <a:t> </a:t>
            </a:r>
            <a:r>
              <a:rPr sz="3032" spc="-64" dirty="0"/>
              <a:t>Singly</a:t>
            </a:r>
            <a:r>
              <a:rPr sz="3032" spc="-106" dirty="0"/>
              <a:t> </a:t>
            </a:r>
            <a:r>
              <a:rPr sz="3032" spc="-49" dirty="0"/>
              <a:t>Linked</a:t>
            </a:r>
            <a:r>
              <a:rPr sz="3032" spc="-103" dirty="0"/>
              <a:t> </a:t>
            </a:r>
            <a:r>
              <a:rPr sz="3032" spc="-12" dirty="0"/>
              <a:t>List</a:t>
            </a:r>
            <a:endParaRPr sz="3032"/>
          </a:p>
        </p:txBody>
      </p:sp>
      <p:grpSp>
        <p:nvGrpSpPr>
          <p:cNvPr id="4" name="object 4"/>
          <p:cNvGrpSpPr/>
          <p:nvPr/>
        </p:nvGrpSpPr>
        <p:grpSpPr>
          <a:xfrm>
            <a:off x="2494546" y="1598368"/>
            <a:ext cx="1151343" cy="485951"/>
            <a:chOff x="4112985" y="2635827"/>
            <a:chExt cx="1898650" cy="801370"/>
          </a:xfrm>
        </p:grpSpPr>
        <p:sp>
          <p:nvSpPr>
            <p:cNvPr id="5" name="object 5"/>
            <p:cNvSpPr/>
            <p:nvPr/>
          </p:nvSpPr>
          <p:spPr>
            <a:xfrm>
              <a:off x="4123456" y="2646298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4">
                  <a:moveTo>
                    <a:pt x="1471585" y="0"/>
                  </a:moveTo>
                  <a:lnTo>
                    <a:pt x="405502" y="0"/>
                  </a:lnTo>
                  <a:lnTo>
                    <a:pt x="339839" y="155"/>
                  </a:lnTo>
                  <a:lnTo>
                    <a:pt x="284423" y="1244"/>
                  </a:lnTo>
                  <a:lnTo>
                    <a:pt x="238118" y="4200"/>
                  </a:lnTo>
                  <a:lnTo>
                    <a:pt x="199782" y="9957"/>
                  </a:lnTo>
                  <a:lnTo>
                    <a:pt x="119384" y="43597"/>
                  </a:lnTo>
                  <a:lnTo>
                    <a:pt x="77366" y="77366"/>
                  </a:lnTo>
                  <a:lnTo>
                    <a:pt x="43597" y="119384"/>
                  </a:lnTo>
                  <a:lnTo>
                    <a:pt x="19448" y="168279"/>
                  </a:lnTo>
                  <a:lnTo>
                    <a:pt x="8613" y="206599"/>
                  </a:lnTo>
                  <a:lnTo>
                    <a:pt x="2793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3" y="523484"/>
                  </a:lnTo>
                  <a:lnTo>
                    <a:pt x="8613" y="573808"/>
                  </a:lnTo>
                  <a:lnTo>
                    <a:pt x="19448" y="612127"/>
                  </a:lnTo>
                  <a:lnTo>
                    <a:pt x="43597" y="661023"/>
                  </a:lnTo>
                  <a:lnTo>
                    <a:pt x="77366" y="703041"/>
                  </a:lnTo>
                  <a:lnTo>
                    <a:pt x="119384" y="736810"/>
                  </a:lnTo>
                  <a:lnTo>
                    <a:pt x="168279" y="760959"/>
                  </a:lnTo>
                  <a:lnTo>
                    <a:pt x="238118" y="776206"/>
                  </a:lnTo>
                  <a:lnTo>
                    <a:pt x="284423" y="779162"/>
                  </a:lnTo>
                  <a:lnTo>
                    <a:pt x="339839" y="780252"/>
                  </a:lnTo>
                  <a:lnTo>
                    <a:pt x="405502" y="780407"/>
                  </a:lnTo>
                  <a:lnTo>
                    <a:pt x="1471585" y="780407"/>
                  </a:lnTo>
                  <a:lnTo>
                    <a:pt x="1537248" y="780252"/>
                  </a:lnTo>
                  <a:lnTo>
                    <a:pt x="1592663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2" y="736810"/>
                  </a:lnTo>
                  <a:lnTo>
                    <a:pt x="1799720" y="703041"/>
                  </a:lnTo>
                  <a:lnTo>
                    <a:pt x="1833489" y="661023"/>
                  </a:lnTo>
                  <a:lnTo>
                    <a:pt x="1857638" y="612127"/>
                  </a:lnTo>
                  <a:lnTo>
                    <a:pt x="1868474" y="573808"/>
                  </a:lnTo>
                  <a:lnTo>
                    <a:pt x="1874293" y="523484"/>
                  </a:lnTo>
                  <a:lnTo>
                    <a:pt x="1876647" y="462002"/>
                  </a:lnTo>
                  <a:lnTo>
                    <a:pt x="1877087" y="390203"/>
                  </a:lnTo>
                  <a:lnTo>
                    <a:pt x="1876647" y="318405"/>
                  </a:lnTo>
                  <a:lnTo>
                    <a:pt x="1874293" y="256922"/>
                  </a:lnTo>
                  <a:lnTo>
                    <a:pt x="1868474" y="206599"/>
                  </a:lnTo>
                  <a:lnTo>
                    <a:pt x="1857638" y="168279"/>
                  </a:lnTo>
                  <a:lnTo>
                    <a:pt x="1833489" y="119384"/>
                  </a:lnTo>
                  <a:lnTo>
                    <a:pt x="1799720" y="77366"/>
                  </a:lnTo>
                  <a:lnTo>
                    <a:pt x="1757702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3" y="1244"/>
                  </a:lnTo>
                  <a:lnTo>
                    <a:pt x="1537248" y="155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123456" y="2646298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4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6673" y="1739905"/>
            <a:ext cx="54833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8561" y="1213494"/>
            <a:ext cx="1452464" cy="1255696"/>
            <a:chOff x="7137412" y="2001142"/>
            <a:chExt cx="2395220" cy="2070735"/>
          </a:xfrm>
        </p:grpSpPr>
        <p:sp>
          <p:nvSpPr>
            <p:cNvPr id="9" name="object 9"/>
            <p:cNvSpPr/>
            <p:nvPr/>
          </p:nvSpPr>
          <p:spPr>
            <a:xfrm>
              <a:off x="7147883" y="2011613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8"/>
                  </a:lnTo>
                  <a:lnTo>
                    <a:pt x="2373664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147883" y="2011613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83534" y="1736326"/>
            <a:ext cx="74240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head=Null?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45131" y="4710025"/>
            <a:ext cx="905672" cy="407013"/>
            <a:chOff x="6505107" y="7767180"/>
            <a:chExt cx="1493520" cy="671195"/>
          </a:xfrm>
        </p:grpSpPr>
        <p:sp>
          <p:nvSpPr>
            <p:cNvPr id="13" name="object 13"/>
            <p:cNvSpPr/>
            <p:nvPr/>
          </p:nvSpPr>
          <p:spPr>
            <a:xfrm>
              <a:off x="6515585" y="7777657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1" y="0"/>
                  </a:moveTo>
                  <a:lnTo>
                    <a:pt x="337635" y="0"/>
                  </a:lnTo>
                  <a:lnTo>
                    <a:pt x="270664" y="253"/>
                  </a:lnTo>
                  <a:lnTo>
                    <a:pt x="216655" y="2024"/>
                  </a:lnTo>
                  <a:lnTo>
                    <a:pt x="173756" y="6831"/>
                  </a:lnTo>
                  <a:lnTo>
                    <a:pt x="99404" y="36300"/>
                  </a:lnTo>
                  <a:lnTo>
                    <a:pt x="64418" y="64418"/>
                  </a:lnTo>
                  <a:lnTo>
                    <a:pt x="36300" y="99404"/>
                  </a:lnTo>
                  <a:lnTo>
                    <a:pt x="16193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7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0" y="550392"/>
                  </a:lnTo>
                  <a:lnTo>
                    <a:pt x="64418" y="585378"/>
                  </a:lnTo>
                  <a:lnTo>
                    <a:pt x="99404" y="613495"/>
                  </a:lnTo>
                  <a:lnTo>
                    <a:pt x="140116" y="633602"/>
                  </a:lnTo>
                  <a:lnTo>
                    <a:pt x="216655" y="647772"/>
                  </a:lnTo>
                  <a:lnTo>
                    <a:pt x="270664" y="649543"/>
                  </a:lnTo>
                  <a:lnTo>
                    <a:pt x="337635" y="649796"/>
                  </a:lnTo>
                  <a:lnTo>
                    <a:pt x="1134831" y="649796"/>
                  </a:lnTo>
                  <a:lnTo>
                    <a:pt x="1201803" y="649543"/>
                  </a:lnTo>
                  <a:lnTo>
                    <a:pt x="1255812" y="647772"/>
                  </a:lnTo>
                  <a:lnTo>
                    <a:pt x="1298711" y="642965"/>
                  </a:lnTo>
                  <a:lnTo>
                    <a:pt x="1373063" y="613495"/>
                  </a:lnTo>
                  <a:lnTo>
                    <a:pt x="1408049" y="585378"/>
                  </a:lnTo>
                  <a:lnTo>
                    <a:pt x="1436166" y="550392"/>
                  </a:lnTo>
                  <a:lnTo>
                    <a:pt x="1456273" y="509680"/>
                  </a:lnTo>
                  <a:lnTo>
                    <a:pt x="1470142" y="435873"/>
                  </a:lnTo>
                  <a:lnTo>
                    <a:pt x="1472101" y="384680"/>
                  </a:lnTo>
                  <a:lnTo>
                    <a:pt x="1472468" y="324897"/>
                  </a:lnTo>
                  <a:lnTo>
                    <a:pt x="1472101" y="265116"/>
                  </a:lnTo>
                  <a:lnTo>
                    <a:pt x="1470142" y="213923"/>
                  </a:lnTo>
                  <a:lnTo>
                    <a:pt x="1465296" y="172022"/>
                  </a:lnTo>
                  <a:lnTo>
                    <a:pt x="1436166" y="99404"/>
                  </a:lnTo>
                  <a:lnTo>
                    <a:pt x="1408049" y="64418"/>
                  </a:lnTo>
                  <a:lnTo>
                    <a:pt x="1373063" y="36300"/>
                  </a:lnTo>
                  <a:lnTo>
                    <a:pt x="1332351" y="16193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515585" y="7777657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81228" y="4809648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59426" y="2587924"/>
            <a:ext cx="1896828" cy="638052"/>
            <a:chOff x="9497014" y="4267678"/>
            <a:chExt cx="3128010" cy="1052195"/>
          </a:xfrm>
        </p:grpSpPr>
        <p:sp>
          <p:nvSpPr>
            <p:cNvPr id="17" name="object 17"/>
            <p:cNvSpPr/>
            <p:nvPr/>
          </p:nvSpPr>
          <p:spPr>
            <a:xfrm>
              <a:off x="9507491" y="4278155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507491" y="4278155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0" y="0"/>
                  </a:moveTo>
                  <a:lnTo>
                    <a:pt x="3106721" y="0"/>
                  </a:lnTo>
                  <a:lnTo>
                    <a:pt x="3106721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07845" y="2627674"/>
            <a:ext cx="63150" cy="52073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249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568" y="2641418"/>
            <a:ext cx="792463" cy="49001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879" kern="0" spc="303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first.next</a:t>
            </a:r>
            <a:r>
              <a:rPr sz="879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35927" y="2740359"/>
            <a:ext cx="1452464" cy="1255696"/>
            <a:chOff x="13910763" y="4519055"/>
            <a:chExt cx="2395220" cy="2070735"/>
          </a:xfrm>
        </p:grpSpPr>
        <p:sp>
          <p:nvSpPr>
            <p:cNvPr id="22" name="object 22"/>
            <p:cNvSpPr/>
            <p:nvPr/>
          </p:nvSpPr>
          <p:spPr>
            <a:xfrm>
              <a:off x="13921240" y="4529533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921240" y="4529533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731300" y="3273622"/>
            <a:ext cx="8617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1001" kern="0" spc="7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6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35927" y="4285549"/>
            <a:ext cx="1452464" cy="1255696"/>
            <a:chOff x="13910763" y="7067188"/>
            <a:chExt cx="2395220" cy="2070735"/>
          </a:xfrm>
        </p:grpSpPr>
        <p:sp>
          <p:nvSpPr>
            <p:cNvPr id="26" name="object 26"/>
            <p:cNvSpPr/>
            <p:nvPr/>
          </p:nvSpPr>
          <p:spPr>
            <a:xfrm>
              <a:off x="13921240" y="7077666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921240" y="7077666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38222" y="4818811"/>
            <a:ext cx="8479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1001" kern="0" spc="7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12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40311" y="4841365"/>
            <a:ext cx="1896828" cy="780911"/>
            <a:chOff x="9465493" y="7983769"/>
            <a:chExt cx="3128010" cy="1287780"/>
          </a:xfrm>
        </p:grpSpPr>
        <p:sp>
          <p:nvSpPr>
            <p:cNvPr id="30" name="object 30"/>
            <p:cNvSpPr/>
            <p:nvPr/>
          </p:nvSpPr>
          <p:spPr>
            <a:xfrm>
              <a:off x="9475971" y="7994246"/>
              <a:ext cx="3107055" cy="1266825"/>
            </a:xfrm>
            <a:custGeom>
              <a:avLst/>
              <a:gdLst/>
              <a:ahLst/>
              <a:cxnLst/>
              <a:rect l="l" t="t" r="r" b="b"/>
              <a:pathLst>
                <a:path w="3107054" h="1266825">
                  <a:moveTo>
                    <a:pt x="3106721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3106721" y="1266322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475971" y="7994246"/>
              <a:ext cx="3107055" cy="1266825"/>
            </a:xfrm>
            <a:custGeom>
              <a:avLst/>
              <a:gdLst/>
              <a:ahLst/>
              <a:cxnLst/>
              <a:rect l="l" t="t" r="r" b="b"/>
              <a:pathLst>
                <a:path w="3107054" h="1266825">
                  <a:moveTo>
                    <a:pt x="0" y="0"/>
                  </a:moveTo>
                  <a:lnTo>
                    <a:pt x="3106721" y="0"/>
                  </a:lnTo>
                  <a:lnTo>
                    <a:pt x="3106721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88731" y="4874765"/>
            <a:ext cx="63150" cy="68296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spcBef>
                <a:spcPts val="61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  <a:spcBef>
                <a:spcPts val="937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49454" y="4888510"/>
            <a:ext cx="1396629" cy="65102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879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879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879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879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(loop)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97654" defTabSz="554492">
              <a:lnSpc>
                <a:spcPct val="118500"/>
              </a:lnSpc>
            </a:pPr>
            <a:r>
              <a:rPr sz="879" kern="0" spc="-15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curNode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curNode.next</a:t>
            </a:r>
            <a:r>
              <a:rPr sz="879" kern="0" spc="1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1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68822" y="1799430"/>
            <a:ext cx="431272" cy="83944"/>
            <a:chOff x="6214361" y="2967394"/>
            <a:chExt cx="711200" cy="138430"/>
          </a:xfrm>
        </p:grpSpPr>
        <p:sp>
          <p:nvSpPr>
            <p:cNvPr id="35" name="object 35"/>
            <p:cNvSpPr/>
            <p:nvPr/>
          </p:nvSpPr>
          <p:spPr>
            <a:xfrm>
              <a:off x="6214361" y="303650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786762" y="296739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120070" y="3987290"/>
            <a:ext cx="83944" cy="297655"/>
            <a:chOff x="15038965" y="6575336"/>
            <a:chExt cx="138430" cy="490855"/>
          </a:xfrm>
        </p:grpSpPr>
        <p:sp>
          <p:nvSpPr>
            <p:cNvPr id="38" name="object 38"/>
            <p:cNvSpPr/>
            <p:nvPr/>
          </p:nvSpPr>
          <p:spPr>
            <a:xfrm>
              <a:off x="15108073" y="6591211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h="352425">
                  <a:moveTo>
                    <a:pt x="0" y="0"/>
                  </a:moveTo>
                  <a:lnTo>
                    <a:pt x="0" y="336339"/>
                  </a:lnTo>
                  <a:lnTo>
                    <a:pt x="0" y="35204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5038965" y="692755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820971" y="3326300"/>
            <a:ext cx="431272" cy="83944"/>
            <a:chOff x="12896654" y="5485315"/>
            <a:chExt cx="711200" cy="138430"/>
          </a:xfrm>
        </p:grpSpPr>
        <p:sp>
          <p:nvSpPr>
            <p:cNvPr id="41" name="object 41"/>
            <p:cNvSpPr/>
            <p:nvPr/>
          </p:nvSpPr>
          <p:spPr>
            <a:xfrm>
              <a:off x="13019164" y="5554423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15706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896654" y="548531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555359" y="5869526"/>
            <a:ext cx="2092441" cy="909523"/>
            <a:chOff x="9160493" y="9679284"/>
            <a:chExt cx="3450590" cy="1499870"/>
          </a:xfrm>
        </p:grpSpPr>
        <p:sp>
          <p:nvSpPr>
            <p:cNvPr id="44" name="object 44"/>
            <p:cNvSpPr/>
            <p:nvPr/>
          </p:nvSpPr>
          <p:spPr>
            <a:xfrm>
              <a:off x="9170964" y="9689755"/>
              <a:ext cx="3429635" cy="1479550"/>
            </a:xfrm>
            <a:custGeom>
              <a:avLst/>
              <a:gdLst/>
              <a:ahLst/>
              <a:cxnLst/>
              <a:rect l="l" t="t" r="r" b="b"/>
              <a:pathLst>
                <a:path w="3429634" h="1479550">
                  <a:moveTo>
                    <a:pt x="3429338" y="0"/>
                  </a:moveTo>
                  <a:lnTo>
                    <a:pt x="0" y="0"/>
                  </a:lnTo>
                  <a:lnTo>
                    <a:pt x="0" y="1478932"/>
                  </a:lnTo>
                  <a:lnTo>
                    <a:pt x="3429338" y="1478932"/>
                  </a:lnTo>
                  <a:lnTo>
                    <a:pt x="342933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170964" y="9689755"/>
              <a:ext cx="3429635" cy="1479550"/>
            </a:xfrm>
            <a:custGeom>
              <a:avLst/>
              <a:gdLst/>
              <a:ahLst/>
              <a:cxnLst/>
              <a:rect l="l" t="t" r="r" b="b"/>
              <a:pathLst>
                <a:path w="3429634" h="1479550">
                  <a:moveTo>
                    <a:pt x="0" y="0"/>
                  </a:moveTo>
                  <a:lnTo>
                    <a:pt x="3429338" y="0"/>
                  </a:lnTo>
                  <a:lnTo>
                    <a:pt x="3429338" y="1478932"/>
                  </a:lnTo>
                  <a:lnTo>
                    <a:pt x="0" y="14789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03775" y="6125157"/>
            <a:ext cx="63150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64498" y="6138901"/>
            <a:ext cx="1519080" cy="32901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879" kern="0" spc="1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879" kern="0" spc="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(loop)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current.next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nextNode.next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20971" y="4853170"/>
            <a:ext cx="431272" cy="83944"/>
            <a:chOff x="12896654" y="8003236"/>
            <a:chExt cx="711200" cy="138430"/>
          </a:xfrm>
        </p:grpSpPr>
        <p:sp>
          <p:nvSpPr>
            <p:cNvPr id="49" name="object 49"/>
            <p:cNvSpPr/>
            <p:nvPr/>
          </p:nvSpPr>
          <p:spPr>
            <a:xfrm>
              <a:off x="13019164" y="8072344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15706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2896654" y="800323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975233" y="3090815"/>
            <a:ext cx="22025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8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0311" y="4028367"/>
            <a:ext cx="207165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39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75233" y="4608756"/>
            <a:ext cx="22025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8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22165" y="5614143"/>
            <a:ext cx="1459010" cy="682334"/>
            <a:chOff x="12733717" y="9258137"/>
            <a:chExt cx="2406015" cy="1125220"/>
          </a:xfrm>
        </p:grpSpPr>
        <p:sp>
          <p:nvSpPr>
            <p:cNvPr id="55" name="object 55"/>
            <p:cNvSpPr/>
            <p:nvPr/>
          </p:nvSpPr>
          <p:spPr>
            <a:xfrm>
              <a:off x="12856225" y="9273843"/>
              <a:ext cx="2267585" cy="1040765"/>
            </a:xfrm>
            <a:custGeom>
              <a:avLst/>
              <a:gdLst/>
              <a:ahLst/>
              <a:cxnLst/>
              <a:rect l="l" t="t" r="r" b="b"/>
              <a:pathLst>
                <a:path w="2267584" h="1040765">
                  <a:moveTo>
                    <a:pt x="2251503" y="0"/>
                  </a:moveTo>
                  <a:lnTo>
                    <a:pt x="2267320" y="1030727"/>
                  </a:lnTo>
                  <a:lnTo>
                    <a:pt x="15706" y="1040315"/>
                  </a:lnTo>
                  <a:lnTo>
                    <a:pt x="0" y="104038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2733717" y="10245052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7912" y="0"/>
                  </a:moveTo>
                  <a:lnTo>
                    <a:pt x="0" y="69695"/>
                  </a:lnTo>
                  <a:lnTo>
                    <a:pt x="138508" y="138214"/>
                  </a:lnTo>
                  <a:lnTo>
                    <a:pt x="13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210311" y="5826152"/>
            <a:ext cx="207165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39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343565" y="5231415"/>
            <a:ext cx="1147107" cy="1149032"/>
            <a:chOff x="7162155" y="8626990"/>
            <a:chExt cx="1891664" cy="1894839"/>
          </a:xfrm>
        </p:grpSpPr>
        <p:sp>
          <p:nvSpPr>
            <p:cNvPr id="59" name="object 59"/>
            <p:cNvSpPr/>
            <p:nvPr/>
          </p:nvSpPr>
          <p:spPr>
            <a:xfrm>
              <a:off x="7229156" y="8749499"/>
              <a:ext cx="1808480" cy="1757045"/>
            </a:xfrm>
            <a:custGeom>
              <a:avLst/>
              <a:gdLst/>
              <a:ahLst/>
              <a:cxnLst/>
              <a:rect l="l" t="t" r="r" b="b"/>
              <a:pathLst>
                <a:path w="1808479" h="1757045">
                  <a:moveTo>
                    <a:pt x="1808387" y="1755290"/>
                  </a:moveTo>
                  <a:lnTo>
                    <a:pt x="0" y="1756613"/>
                  </a:lnTo>
                  <a:lnTo>
                    <a:pt x="2106" y="15706"/>
                  </a:lnTo>
                  <a:lnTo>
                    <a:pt x="2125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162155" y="862699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275" y="0"/>
                  </a:moveTo>
                  <a:lnTo>
                    <a:pt x="0" y="138131"/>
                  </a:lnTo>
                  <a:lnTo>
                    <a:pt x="138215" y="138299"/>
                  </a:lnTo>
                  <a:lnTo>
                    <a:pt x="69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603617" y="2501667"/>
            <a:ext cx="1864868" cy="2454016"/>
            <a:chOff x="5941926" y="4125434"/>
            <a:chExt cx="3075305" cy="4046854"/>
          </a:xfrm>
        </p:grpSpPr>
        <p:sp>
          <p:nvSpPr>
            <p:cNvPr id="62" name="object 62"/>
            <p:cNvSpPr/>
            <p:nvPr/>
          </p:nvSpPr>
          <p:spPr>
            <a:xfrm>
              <a:off x="8277817" y="8102555"/>
              <a:ext cx="699135" cy="0"/>
            </a:xfrm>
            <a:custGeom>
              <a:avLst/>
              <a:gdLst/>
              <a:ahLst/>
              <a:cxnLst/>
              <a:rect l="l" t="t" r="r" b="b"/>
              <a:pathLst>
                <a:path w="699134">
                  <a:moveTo>
                    <a:pt x="0" y="0"/>
                  </a:moveTo>
                  <a:lnTo>
                    <a:pt x="15706" y="0"/>
                  </a:lnTo>
                  <a:lnTo>
                    <a:pt x="69896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155308" y="803344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229156" y="5694883"/>
              <a:ext cx="1772285" cy="1757045"/>
            </a:xfrm>
            <a:custGeom>
              <a:avLst/>
              <a:gdLst/>
              <a:ahLst/>
              <a:cxnLst/>
              <a:rect l="l" t="t" r="r" b="b"/>
              <a:pathLst>
                <a:path w="1772284" h="1757045">
                  <a:moveTo>
                    <a:pt x="1772028" y="1322"/>
                  </a:moveTo>
                  <a:lnTo>
                    <a:pt x="0" y="0"/>
                  </a:lnTo>
                  <a:lnTo>
                    <a:pt x="2064" y="1740907"/>
                  </a:lnTo>
                  <a:lnTo>
                    <a:pt x="2083" y="1756613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7162112" y="743570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164"/>
                  </a:lnTo>
                  <a:lnTo>
                    <a:pt x="69272" y="138297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957633" y="4141140"/>
              <a:ext cx="2375535" cy="3944620"/>
            </a:xfrm>
            <a:custGeom>
              <a:avLst/>
              <a:gdLst/>
              <a:ahLst/>
              <a:cxnLst/>
              <a:rect l="l" t="t" r="r" b="b"/>
              <a:pathLst>
                <a:path w="2375534" h="3944620">
                  <a:moveTo>
                    <a:pt x="2375171" y="0"/>
                  </a:moveTo>
                  <a:lnTo>
                    <a:pt x="2372129" y="486548"/>
                  </a:lnTo>
                  <a:lnTo>
                    <a:pt x="36108" y="472792"/>
                  </a:lnTo>
                  <a:lnTo>
                    <a:pt x="0" y="3931054"/>
                  </a:lnTo>
                  <a:lnTo>
                    <a:pt x="366834" y="3943662"/>
                  </a:lnTo>
                  <a:lnTo>
                    <a:pt x="382531" y="394420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322094" y="8015735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29">
                  <a:moveTo>
                    <a:pt x="4747" y="0"/>
                  </a:moveTo>
                  <a:lnTo>
                    <a:pt x="0" y="138134"/>
                  </a:lnTo>
                  <a:lnTo>
                    <a:pt x="140507" y="73814"/>
                  </a:lnTo>
                  <a:lnTo>
                    <a:pt x="4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669747" y="2581860"/>
            <a:ext cx="22025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8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759426" y="1827596"/>
            <a:ext cx="3428230" cy="2055474"/>
            <a:chOff x="9497014" y="3013840"/>
            <a:chExt cx="5653405" cy="3389629"/>
          </a:xfrm>
        </p:grpSpPr>
        <p:sp>
          <p:nvSpPr>
            <p:cNvPr id="70" name="object 70"/>
            <p:cNvSpPr/>
            <p:nvPr/>
          </p:nvSpPr>
          <p:spPr>
            <a:xfrm>
              <a:off x="9744455" y="3029715"/>
              <a:ext cx="5342890" cy="1353185"/>
            </a:xfrm>
            <a:custGeom>
              <a:avLst/>
              <a:gdLst/>
              <a:ahLst/>
              <a:cxnLst/>
              <a:rect l="l" t="t" r="r" b="b"/>
              <a:pathLst>
                <a:path w="5342890" h="1353185">
                  <a:moveTo>
                    <a:pt x="0" y="1038"/>
                  </a:moveTo>
                  <a:lnTo>
                    <a:pt x="5342384" y="0"/>
                  </a:lnTo>
                  <a:lnTo>
                    <a:pt x="5336296" y="1337410"/>
                  </a:lnTo>
                  <a:lnTo>
                    <a:pt x="5336223" y="1353116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5011647" y="4366810"/>
              <a:ext cx="138430" cy="139065"/>
            </a:xfrm>
            <a:custGeom>
              <a:avLst/>
              <a:gdLst/>
              <a:ahLst/>
              <a:cxnLst/>
              <a:rect l="l" t="t" r="r" b="b"/>
              <a:pathLst>
                <a:path w="138430" h="139064">
                  <a:moveTo>
                    <a:pt x="0" y="0"/>
                  </a:moveTo>
                  <a:lnTo>
                    <a:pt x="68469" y="138529"/>
                  </a:lnTo>
                  <a:lnTo>
                    <a:pt x="138215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9507491" y="5361856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9507491" y="5361856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0" y="0"/>
                  </a:moveTo>
                  <a:lnTo>
                    <a:pt x="3106721" y="0"/>
                  </a:lnTo>
                  <a:lnTo>
                    <a:pt x="3106721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585163" y="1583074"/>
            <a:ext cx="207165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39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07845" y="3361025"/>
            <a:ext cx="63150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68568" y="3374770"/>
            <a:ext cx="841366" cy="32901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first.next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tail.next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741571" y="4179286"/>
            <a:ext cx="1896828" cy="638052"/>
            <a:chOff x="9467571" y="6891951"/>
            <a:chExt cx="3128010" cy="1052195"/>
          </a:xfrm>
        </p:grpSpPr>
        <p:sp>
          <p:nvSpPr>
            <p:cNvPr id="78" name="object 78"/>
            <p:cNvSpPr/>
            <p:nvPr/>
          </p:nvSpPr>
          <p:spPr>
            <a:xfrm>
              <a:off x="9478042" y="6902422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40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9478042" y="6902422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40">
                  <a:moveTo>
                    <a:pt x="0" y="0"/>
                  </a:moveTo>
                  <a:lnTo>
                    <a:pt x="3106721" y="0"/>
                  </a:lnTo>
                  <a:lnTo>
                    <a:pt x="3106721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789987" y="4219031"/>
            <a:ext cx="63150" cy="52073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249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50710" y="4232775"/>
            <a:ext cx="792463" cy="49001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879" kern="0" spc="303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first.next</a:t>
            </a:r>
            <a:r>
              <a:rPr sz="879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53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511833"/>
            <a:ext cx="7620428" cy="56032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578" dirty="0"/>
              <a:t>Delete</a:t>
            </a:r>
            <a:r>
              <a:rPr sz="3578" spc="-182" dirty="0"/>
              <a:t> </a:t>
            </a:r>
            <a:r>
              <a:rPr sz="3578" spc="-67" dirty="0"/>
              <a:t>Entire</a:t>
            </a:r>
            <a:r>
              <a:rPr sz="3578" spc="-170" dirty="0"/>
              <a:t> </a:t>
            </a:r>
            <a:r>
              <a:rPr sz="3578" spc="-91" dirty="0"/>
              <a:t>Circular</a:t>
            </a:r>
            <a:r>
              <a:rPr sz="3578" spc="-158" dirty="0"/>
              <a:t> </a:t>
            </a:r>
            <a:r>
              <a:rPr sz="3578" spc="-73" dirty="0"/>
              <a:t>Singly</a:t>
            </a:r>
            <a:r>
              <a:rPr sz="3578" spc="-170" dirty="0"/>
              <a:t> </a:t>
            </a:r>
            <a:r>
              <a:rPr sz="3578" spc="-55" dirty="0"/>
              <a:t>Linked</a:t>
            </a:r>
            <a:r>
              <a:rPr sz="3578" spc="-167" dirty="0"/>
              <a:t> </a:t>
            </a:r>
            <a:r>
              <a:rPr sz="3578" spc="-52" dirty="0"/>
              <a:t>List</a:t>
            </a:r>
            <a:endParaRPr sz="3578"/>
          </a:p>
        </p:txBody>
      </p:sp>
      <p:sp>
        <p:nvSpPr>
          <p:cNvPr id="4" name="object 4"/>
          <p:cNvSpPr txBox="1"/>
          <p:nvPr/>
        </p:nvSpPr>
        <p:spPr>
          <a:xfrm>
            <a:off x="3791112" y="2501724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0698" y="2501724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53" y="2501724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6338" y="2501724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46" y="2501724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0232" y="2501724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9782" y="2501724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1128" y="2642787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218" y="2501724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7285" y="2638138"/>
            <a:ext cx="2934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61"/>
              </a:lnSpc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67930" y="2682713"/>
            <a:ext cx="359650" cy="132077"/>
            <a:chOff x="8191779" y="4423993"/>
            <a:chExt cx="593090" cy="217804"/>
          </a:xfrm>
        </p:grpSpPr>
        <p:sp>
          <p:nvSpPr>
            <p:cNvPr id="15" name="object 15"/>
            <p:cNvSpPr/>
            <p:nvPr/>
          </p:nvSpPr>
          <p:spPr>
            <a:xfrm>
              <a:off x="8191779" y="4532890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0" y="0"/>
                  </a:lnTo>
                  <a:lnTo>
                    <a:pt x="424987" y="0"/>
                  </a:lnTo>
                  <a:lnTo>
                    <a:pt x="4459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616766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521585" y="2682713"/>
            <a:ext cx="332696" cy="132077"/>
            <a:chOff x="10753871" y="4423993"/>
            <a:chExt cx="548640" cy="217804"/>
          </a:xfrm>
        </p:grpSpPr>
        <p:sp>
          <p:nvSpPr>
            <p:cNvPr id="18" name="object 18"/>
            <p:cNvSpPr/>
            <p:nvPr/>
          </p:nvSpPr>
          <p:spPr>
            <a:xfrm>
              <a:off x="10753871" y="453289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2" y="0"/>
                  </a:lnTo>
                  <a:lnTo>
                    <a:pt x="40175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134687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48456" y="2682713"/>
            <a:ext cx="422031" cy="132077"/>
            <a:chOff x="13271794" y="4423993"/>
            <a:chExt cx="695960" cy="217804"/>
          </a:xfrm>
        </p:grpSpPr>
        <p:sp>
          <p:nvSpPr>
            <p:cNvPr id="21" name="object 21"/>
            <p:cNvSpPr/>
            <p:nvPr/>
          </p:nvSpPr>
          <p:spPr>
            <a:xfrm>
              <a:off x="13271794" y="4532890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799851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441060" y="2668637"/>
            <a:ext cx="332696" cy="146325"/>
            <a:chOff x="5673857" y="4400781"/>
            <a:chExt cx="548640" cy="241300"/>
          </a:xfrm>
        </p:grpSpPr>
        <p:sp>
          <p:nvSpPr>
            <p:cNvPr id="24" name="object 24"/>
            <p:cNvSpPr/>
            <p:nvPr/>
          </p:nvSpPr>
          <p:spPr>
            <a:xfrm>
              <a:off x="5673857" y="453289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54671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8553" y="4400781"/>
              <a:ext cx="232491" cy="23249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167598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324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74777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7218" y="341606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6008" y="3541477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31893" y="3046878"/>
            <a:ext cx="5880321" cy="655765"/>
            <a:chOff x="5658739" y="5024527"/>
            <a:chExt cx="9697085" cy="1081405"/>
          </a:xfrm>
        </p:grpSpPr>
        <p:sp>
          <p:nvSpPr>
            <p:cNvPr id="33" name="object 33"/>
            <p:cNvSpPr/>
            <p:nvPr/>
          </p:nvSpPr>
          <p:spPr>
            <a:xfrm>
              <a:off x="5679681" y="5171115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5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158894" y="504546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67144" y="5873249"/>
              <a:ext cx="232485" cy="23249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006805" y="3416060"/>
            <a:ext cx="414329" cy="32460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1319" rIns="0" bIns="0" rtlCol="0">
            <a:spAutoFit/>
          </a:bodyPr>
          <a:lstStyle/>
          <a:p>
            <a:pPr marL="63536" defTabSz="554492">
              <a:spcBef>
                <a:spcPts val="1113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06805" y="2501724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63536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6833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27185" y="2177539"/>
            <a:ext cx="5343156" cy="313443"/>
            <a:chOff x="6640421" y="3590923"/>
            <a:chExt cx="8811260" cy="516890"/>
          </a:xfrm>
        </p:grpSpPr>
        <p:sp>
          <p:nvSpPr>
            <p:cNvPr id="40" name="object 40"/>
            <p:cNvSpPr/>
            <p:nvPr/>
          </p:nvSpPr>
          <p:spPr>
            <a:xfrm>
              <a:off x="6748873" y="3704396"/>
              <a:ext cx="8681720" cy="382270"/>
            </a:xfrm>
            <a:custGeom>
              <a:avLst/>
              <a:gdLst/>
              <a:ahLst/>
              <a:cxnLst/>
              <a:rect l="l" t="t" r="r" b="b"/>
              <a:pathLst>
                <a:path w="8681719" h="382270">
                  <a:moveTo>
                    <a:pt x="8672700" y="382068"/>
                  </a:moveTo>
                  <a:lnTo>
                    <a:pt x="8681670" y="27285"/>
                  </a:lnTo>
                  <a:lnTo>
                    <a:pt x="4680" y="0"/>
                  </a:lnTo>
                  <a:lnTo>
                    <a:pt x="427" y="208307"/>
                  </a:lnTo>
                  <a:lnTo>
                    <a:pt x="0" y="22924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661363" y="3910908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4944" y="148357"/>
                  </a:lnTo>
                  <a:lnTo>
                    <a:pt x="175874" y="3590"/>
                  </a:lnTo>
                </a:path>
                <a:path w="175895" h="148589">
                  <a:moveTo>
                    <a:pt x="87937" y="1795"/>
                  </a:moveTo>
                  <a:lnTo>
                    <a:pt x="84944" y="14835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802" y="3590923"/>
              <a:ext cx="232485" cy="23249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229368" y="2501724"/>
            <a:ext cx="414329" cy="31761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388" rIns="0" bIns="0" rtlCol="0">
            <a:spAutoFit/>
          </a:bodyPr>
          <a:lstStyle/>
          <a:p>
            <a:pPr marL="64306" defTabSz="554492">
              <a:spcBef>
                <a:spcPts val="105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6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130640"/>
          </a:xfrm>
          <a:prstGeom prst="rect">
            <a:avLst/>
          </a:prstGeom>
        </p:spPr>
        <p:txBody>
          <a:bodyPr vert="horz" wrap="square" lIns="0" tIns="204670" rIns="0" bIns="0" rtlCol="0">
            <a:spAutoFit/>
          </a:bodyPr>
          <a:lstStyle/>
          <a:p>
            <a:pPr marL="524072">
              <a:spcBef>
                <a:spcPts val="61"/>
              </a:spcBef>
            </a:pPr>
            <a:r>
              <a:rPr sz="3002" spc="-49" dirty="0"/>
              <a:t>Time</a:t>
            </a:r>
            <a:r>
              <a:rPr sz="3002" spc="-161" dirty="0"/>
              <a:t> </a:t>
            </a:r>
            <a:r>
              <a:rPr sz="3002" spc="-6" dirty="0"/>
              <a:t>and</a:t>
            </a:r>
            <a:r>
              <a:rPr sz="3002" spc="-139" dirty="0"/>
              <a:t> </a:t>
            </a:r>
            <a:r>
              <a:rPr sz="3002" spc="-127" dirty="0"/>
              <a:t>Space</a:t>
            </a:r>
            <a:r>
              <a:rPr sz="3002" spc="-121" dirty="0"/>
              <a:t> </a:t>
            </a:r>
            <a:r>
              <a:rPr sz="3002" spc="-12" dirty="0"/>
              <a:t>Complexity</a:t>
            </a:r>
            <a:r>
              <a:rPr sz="3002" spc="-136" dirty="0"/>
              <a:t> </a:t>
            </a:r>
            <a:r>
              <a:rPr sz="3002" spc="42" dirty="0"/>
              <a:t>of</a:t>
            </a:r>
            <a:r>
              <a:rPr sz="3002" spc="-136" dirty="0"/>
              <a:t> </a:t>
            </a:r>
            <a:r>
              <a:rPr sz="3002" spc="-82" dirty="0"/>
              <a:t>Circular</a:t>
            </a:r>
            <a:r>
              <a:rPr sz="3002" spc="-127" dirty="0"/>
              <a:t> </a:t>
            </a:r>
            <a:r>
              <a:rPr sz="3002" spc="-73" dirty="0"/>
              <a:t>Singly</a:t>
            </a:r>
            <a:r>
              <a:rPr sz="3002" spc="-133" dirty="0"/>
              <a:t> </a:t>
            </a:r>
            <a:r>
              <a:rPr sz="3002" spc="-55" dirty="0"/>
              <a:t>Linked</a:t>
            </a:r>
            <a:r>
              <a:rPr sz="3002" spc="-136" dirty="0"/>
              <a:t> </a:t>
            </a:r>
            <a:r>
              <a:rPr sz="3002" spc="-12" dirty="0"/>
              <a:t>List</a:t>
            </a:r>
            <a:endParaRPr sz="3002"/>
          </a:p>
        </p:txBody>
      </p:sp>
      <p:sp>
        <p:nvSpPr>
          <p:cNvPr id="4" name="object 4"/>
          <p:cNvSpPr txBox="1"/>
          <p:nvPr/>
        </p:nvSpPr>
        <p:spPr>
          <a:xfrm>
            <a:off x="3793263" y="4980617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2849" y="4980617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919" y="4980617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6505" y="4980617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3789" y="4980617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3374" y="4980617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9947" y="4980617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9533" y="4980617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6393" y="4980617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5978" y="4980617"/>
            <a:ext cx="414329" cy="33795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5928" rIns="0" bIns="0" rtlCol="0">
            <a:spAutoFit/>
          </a:bodyPr>
          <a:lstStyle/>
          <a:p>
            <a:pPr marL="60455" defTabSz="554492">
              <a:spcBef>
                <a:spcPts val="1070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41060" y="5159039"/>
            <a:ext cx="332696" cy="132077"/>
            <a:chOff x="5673857" y="8507638"/>
            <a:chExt cx="548640" cy="217804"/>
          </a:xfrm>
        </p:grpSpPr>
        <p:sp>
          <p:nvSpPr>
            <p:cNvPr id="15" name="object 15"/>
            <p:cNvSpPr/>
            <p:nvPr/>
          </p:nvSpPr>
          <p:spPr>
            <a:xfrm>
              <a:off x="5673857" y="8616535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054671" y="85285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967930" y="5159039"/>
            <a:ext cx="359650" cy="132077"/>
            <a:chOff x="8191779" y="8507638"/>
            <a:chExt cx="593090" cy="217804"/>
          </a:xfrm>
        </p:grpSpPr>
        <p:sp>
          <p:nvSpPr>
            <p:cNvPr id="18" name="object 18"/>
            <p:cNvSpPr/>
            <p:nvPr/>
          </p:nvSpPr>
          <p:spPr>
            <a:xfrm>
              <a:off x="8191779" y="8616535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0" y="0"/>
                  </a:lnTo>
                  <a:lnTo>
                    <a:pt x="424987" y="0"/>
                  </a:lnTo>
                  <a:lnTo>
                    <a:pt x="4459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616766" y="85285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521585" y="5159039"/>
            <a:ext cx="332696" cy="132077"/>
            <a:chOff x="10753871" y="8507638"/>
            <a:chExt cx="548640" cy="217804"/>
          </a:xfrm>
        </p:grpSpPr>
        <p:sp>
          <p:nvSpPr>
            <p:cNvPr id="21" name="object 21"/>
            <p:cNvSpPr/>
            <p:nvPr/>
          </p:nvSpPr>
          <p:spPr>
            <a:xfrm>
              <a:off x="10753871" y="8616535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2" y="0"/>
                  </a:lnTo>
                  <a:lnTo>
                    <a:pt x="40175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134687" y="85285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048456" y="5159039"/>
            <a:ext cx="422031" cy="132077"/>
            <a:chOff x="13271794" y="8507638"/>
            <a:chExt cx="695960" cy="217804"/>
          </a:xfrm>
        </p:grpSpPr>
        <p:sp>
          <p:nvSpPr>
            <p:cNvPr id="24" name="object 24"/>
            <p:cNvSpPr/>
            <p:nvPr/>
          </p:nvSpPr>
          <p:spPr>
            <a:xfrm>
              <a:off x="13271794" y="8616535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799851" y="85285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7598" y="550236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3324" y="550236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74777" y="550236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66393" y="589278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5978" y="5892786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31893" y="5523204"/>
            <a:ext cx="5880321" cy="633431"/>
            <a:chOff x="5658739" y="9108172"/>
            <a:chExt cx="9697085" cy="1044575"/>
          </a:xfrm>
        </p:grpSpPr>
        <p:sp>
          <p:nvSpPr>
            <p:cNvPr id="32" name="object 32"/>
            <p:cNvSpPr/>
            <p:nvPr/>
          </p:nvSpPr>
          <p:spPr>
            <a:xfrm>
              <a:off x="5679681" y="9254761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158894" y="9129114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6833" y="550236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27185" y="4709976"/>
            <a:ext cx="5343156" cy="257223"/>
            <a:chOff x="6640421" y="7767099"/>
            <a:chExt cx="8811260" cy="424180"/>
          </a:xfrm>
        </p:grpSpPr>
        <p:sp>
          <p:nvSpPr>
            <p:cNvPr id="36" name="object 36"/>
            <p:cNvSpPr/>
            <p:nvPr/>
          </p:nvSpPr>
          <p:spPr>
            <a:xfrm>
              <a:off x="6748873" y="7788041"/>
              <a:ext cx="8681720" cy="382270"/>
            </a:xfrm>
            <a:custGeom>
              <a:avLst/>
              <a:gdLst/>
              <a:ahLst/>
              <a:cxnLst/>
              <a:rect l="l" t="t" r="r" b="b"/>
              <a:pathLst>
                <a:path w="8681719" h="382270">
                  <a:moveTo>
                    <a:pt x="8672700" y="382068"/>
                  </a:moveTo>
                  <a:lnTo>
                    <a:pt x="8681670" y="27285"/>
                  </a:lnTo>
                  <a:lnTo>
                    <a:pt x="4680" y="0"/>
                  </a:lnTo>
                  <a:lnTo>
                    <a:pt x="427" y="208307"/>
                  </a:lnTo>
                  <a:lnTo>
                    <a:pt x="0" y="22924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661363" y="7994553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90">
                  <a:moveTo>
                    <a:pt x="0" y="0"/>
                  </a:moveTo>
                  <a:lnTo>
                    <a:pt x="84944" y="148357"/>
                  </a:lnTo>
                  <a:lnTo>
                    <a:pt x="175874" y="3590"/>
                  </a:lnTo>
                </a:path>
                <a:path w="175895" h="148590">
                  <a:moveTo>
                    <a:pt x="87937" y="1795"/>
                  </a:moveTo>
                  <a:lnTo>
                    <a:pt x="84944" y="14835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254520" y="1606438"/>
          <a:ext cx="7947732" cy="2910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Circular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Singly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List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5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Creation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Insertion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Searching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Traversing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Deletion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7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45" dirty="0">
                          <a:latin typeface="Arial"/>
                          <a:cs typeface="Arial"/>
                        </a:rPr>
                        <a:t>node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Deletion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7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CSLL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69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115" dirty="0"/>
              <a:t>Circular</a:t>
            </a:r>
            <a:r>
              <a:rPr sz="4487" spc="-188" dirty="0"/>
              <a:t> </a:t>
            </a:r>
            <a:r>
              <a:rPr sz="4487" spc="-118" dirty="0"/>
              <a:t>Singly</a:t>
            </a:r>
            <a:r>
              <a:rPr sz="4487" spc="-188" dirty="0"/>
              <a:t> </a:t>
            </a:r>
            <a:r>
              <a:rPr sz="4487" spc="-67" dirty="0"/>
              <a:t>Linked</a:t>
            </a:r>
            <a:r>
              <a:rPr sz="4487" spc="-188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2782858" y="4624252"/>
            <a:ext cx="1171366" cy="334621"/>
          </a:xfrm>
          <a:custGeom>
            <a:avLst/>
            <a:gdLst/>
            <a:ahLst/>
            <a:cxnLst/>
            <a:rect l="l" t="t" r="r" b="b"/>
            <a:pathLst>
              <a:path w="1931670" h="551815">
                <a:moveTo>
                  <a:pt x="1931619" y="0"/>
                </a:moveTo>
                <a:lnTo>
                  <a:pt x="1238237" y="0"/>
                </a:lnTo>
                <a:lnTo>
                  <a:pt x="0" y="0"/>
                </a:lnTo>
                <a:lnTo>
                  <a:pt x="0" y="551459"/>
                </a:lnTo>
                <a:lnTo>
                  <a:pt x="1238237" y="551459"/>
                </a:lnTo>
                <a:lnTo>
                  <a:pt x="1931619" y="551459"/>
                </a:lnTo>
                <a:lnTo>
                  <a:pt x="1931619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4813" y="4655850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3495" y="4697058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57458" y="4598840"/>
            <a:ext cx="2782477" cy="385450"/>
            <a:chOff x="4546548" y="7583827"/>
            <a:chExt cx="4588510" cy="635635"/>
          </a:xfrm>
        </p:grpSpPr>
        <p:sp>
          <p:nvSpPr>
            <p:cNvPr id="8" name="object 8"/>
            <p:cNvSpPr/>
            <p:nvPr/>
          </p:nvSpPr>
          <p:spPr>
            <a:xfrm>
              <a:off x="4567503" y="7604782"/>
              <a:ext cx="1973580" cy="593725"/>
            </a:xfrm>
            <a:custGeom>
              <a:avLst/>
              <a:gdLst/>
              <a:ahLst/>
              <a:cxnLst/>
              <a:rect l="l" t="t" r="r" b="b"/>
              <a:pathLst>
                <a:path w="1973579" h="593725">
                  <a:moveTo>
                    <a:pt x="1259168" y="0"/>
                  </a:moveTo>
                  <a:lnTo>
                    <a:pt x="1259168" y="593350"/>
                  </a:lnTo>
                </a:path>
                <a:path w="1973579" h="593725">
                  <a:moveTo>
                    <a:pt x="20941" y="0"/>
                  </a:moveTo>
                  <a:lnTo>
                    <a:pt x="20941" y="593350"/>
                  </a:lnTo>
                </a:path>
                <a:path w="1973579" h="593725">
                  <a:moveTo>
                    <a:pt x="1952560" y="0"/>
                  </a:moveTo>
                  <a:lnTo>
                    <a:pt x="1952560" y="593350"/>
                  </a:lnTo>
                </a:path>
                <a:path w="1973579" h="593725">
                  <a:moveTo>
                    <a:pt x="0" y="20941"/>
                  </a:moveTo>
                  <a:lnTo>
                    <a:pt x="1973502" y="20941"/>
                  </a:lnTo>
                </a:path>
                <a:path w="1973579" h="593725">
                  <a:moveTo>
                    <a:pt x="0" y="572408"/>
                  </a:moveTo>
                  <a:lnTo>
                    <a:pt x="1973502" y="57240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03084" y="7625733"/>
              <a:ext cx="1931670" cy="551815"/>
            </a:xfrm>
            <a:custGeom>
              <a:avLst/>
              <a:gdLst/>
              <a:ahLst/>
              <a:cxnLst/>
              <a:rect l="l" t="t" r="r" b="b"/>
              <a:pathLst>
                <a:path w="1931670" h="551815">
                  <a:moveTo>
                    <a:pt x="1931619" y="0"/>
                  </a:moveTo>
                  <a:lnTo>
                    <a:pt x="1238224" y="0"/>
                  </a:lnTo>
                  <a:lnTo>
                    <a:pt x="0" y="0"/>
                  </a:lnTo>
                  <a:lnTo>
                    <a:pt x="0" y="551459"/>
                  </a:lnTo>
                  <a:lnTo>
                    <a:pt x="1238224" y="551459"/>
                  </a:lnTo>
                  <a:lnTo>
                    <a:pt x="1931619" y="551459"/>
                  </a:lnTo>
                  <a:lnTo>
                    <a:pt x="1931619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70334" y="4655850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9015" y="4697058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42980" y="4598840"/>
            <a:ext cx="2755137" cy="385450"/>
            <a:chOff x="7161190" y="7583827"/>
            <a:chExt cx="4543425" cy="635635"/>
          </a:xfrm>
        </p:grpSpPr>
        <p:sp>
          <p:nvSpPr>
            <p:cNvPr id="13" name="object 13"/>
            <p:cNvSpPr/>
            <p:nvPr/>
          </p:nvSpPr>
          <p:spPr>
            <a:xfrm>
              <a:off x="7182145" y="7604782"/>
              <a:ext cx="1973580" cy="593725"/>
            </a:xfrm>
            <a:custGeom>
              <a:avLst/>
              <a:gdLst/>
              <a:ahLst/>
              <a:cxnLst/>
              <a:rect l="l" t="t" r="r" b="b"/>
              <a:pathLst>
                <a:path w="1973579" h="593725">
                  <a:moveTo>
                    <a:pt x="1259168" y="0"/>
                  </a:moveTo>
                  <a:lnTo>
                    <a:pt x="1259168" y="593350"/>
                  </a:lnTo>
                </a:path>
                <a:path w="1973579" h="593725">
                  <a:moveTo>
                    <a:pt x="20941" y="0"/>
                  </a:moveTo>
                  <a:lnTo>
                    <a:pt x="20941" y="593350"/>
                  </a:lnTo>
                </a:path>
                <a:path w="1973579" h="593725">
                  <a:moveTo>
                    <a:pt x="1952560" y="0"/>
                  </a:moveTo>
                  <a:lnTo>
                    <a:pt x="1952560" y="593350"/>
                  </a:lnTo>
                </a:path>
                <a:path w="1973579" h="593725">
                  <a:moveTo>
                    <a:pt x="0" y="20941"/>
                  </a:moveTo>
                  <a:lnTo>
                    <a:pt x="1973502" y="20941"/>
                  </a:lnTo>
                </a:path>
                <a:path w="1973579" h="593725">
                  <a:moveTo>
                    <a:pt x="0" y="572408"/>
                  </a:moveTo>
                  <a:lnTo>
                    <a:pt x="1973502" y="57240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772638" y="7625733"/>
              <a:ext cx="1931670" cy="551815"/>
            </a:xfrm>
            <a:custGeom>
              <a:avLst/>
              <a:gdLst/>
              <a:ahLst/>
              <a:cxnLst/>
              <a:rect l="l" t="t" r="r" b="b"/>
              <a:pathLst>
                <a:path w="1931670" h="551815">
                  <a:moveTo>
                    <a:pt x="1931619" y="0"/>
                  </a:moveTo>
                  <a:lnTo>
                    <a:pt x="1238224" y="0"/>
                  </a:lnTo>
                  <a:lnTo>
                    <a:pt x="0" y="0"/>
                  </a:lnTo>
                  <a:lnTo>
                    <a:pt x="0" y="551459"/>
                  </a:lnTo>
                  <a:lnTo>
                    <a:pt x="1238224" y="551459"/>
                  </a:lnTo>
                  <a:lnTo>
                    <a:pt x="1931619" y="551459"/>
                  </a:lnTo>
                  <a:lnTo>
                    <a:pt x="1931619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28516" y="4655850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7199" y="4697058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01162" y="4598840"/>
            <a:ext cx="2846397" cy="385450"/>
            <a:chOff x="9730747" y="7583827"/>
            <a:chExt cx="4693920" cy="635635"/>
          </a:xfrm>
        </p:grpSpPr>
        <p:sp>
          <p:nvSpPr>
            <p:cNvPr id="18" name="object 18"/>
            <p:cNvSpPr/>
            <p:nvPr/>
          </p:nvSpPr>
          <p:spPr>
            <a:xfrm>
              <a:off x="9751702" y="7604782"/>
              <a:ext cx="1973580" cy="593725"/>
            </a:xfrm>
            <a:custGeom>
              <a:avLst/>
              <a:gdLst/>
              <a:ahLst/>
              <a:cxnLst/>
              <a:rect l="l" t="t" r="r" b="b"/>
              <a:pathLst>
                <a:path w="1973579" h="593725">
                  <a:moveTo>
                    <a:pt x="1259168" y="0"/>
                  </a:moveTo>
                  <a:lnTo>
                    <a:pt x="1259168" y="593350"/>
                  </a:lnTo>
                </a:path>
                <a:path w="1973579" h="593725">
                  <a:moveTo>
                    <a:pt x="20941" y="0"/>
                  </a:moveTo>
                  <a:lnTo>
                    <a:pt x="20941" y="593350"/>
                  </a:lnTo>
                </a:path>
                <a:path w="1973579" h="593725">
                  <a:moveTo>
                    <a:pt x="1952560" y="0"/>
                  </a:moveTo>
                  <a:lnTo>
                    <a:pt x="1952560" y="593350"/>
                  </a:lnTo>
                </a:path>
                <a:path w="1973579" h="593725">
                  <a:moveTo>
                    <a:pt x="0" y="20941"/>
                  </a:moveTo>
                  <a:lnTo>
                    <a:pt x="1973502" y="20941"/>
                  </a:lnTo>
                </a:path>
                <a:path w="1973579" h="593725">
                  <a:moveTo>
                    <a:pt x="0" y="572408"/>
                  </a:moveTo>
                  <a:lnTo>
                    <a:pt x="1973502" y="57240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2492457" y="7625733"/>
              <a:ext cx="1931670" cy="551815"/>
            </a:xfrm>
            <a:custGeom>
              <a:avLst/>
              <a:gdLst/>
              <a:ahLst/>
              <a:cxnLst/>
              <a:rect l="l" t="t" r="r" b="b"/>
              <a:pathLst>
                <a:path w="1931669" h="551815">
                  <a:moveTo>
                    <a:pt x="1931631" y="0"/>
                  </a:moveTo>
                  <a:lnTo>
                    <a:pt x="1238237" y="0"/>
                  </a:lnTo>
                  <a:lnTo>
                    <a:pt x="0" y="0"/>
                  </a:lnTo>
                  <a:lnTo>
                    <a:pt x="0" y="551459"/>
                  </a:lnTo>
                  <a:lnTo>
                    <a:pt x="1238237" y="551459"/>
                  </a:lnTo>
                  <a:lnTo>
                    <a:pt x="1931631" y="551459"/>
                  </a:lnTo>
                  <a:lnTo>
                    <a:pt x="1931631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77825" y="4655850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7779" y="4708055"/>
            <a:ext cx="21871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63172" y="4611548"/>
            <a:ext cx="1196781" cy="360035"/>
          </a:xfrm>
          <a:custGeom>
            <a:avLst/>
            <a:gdLst/>
            <a:ahLst/>
            <a:cxnLst/>
            <a:rect l="l" t="t" r="r" b="b"/>
            <a:pathLst>
              <a:path w="1973580" h="593725">
                <a:moveTo>
                  <a:pt x="1259168" y="0"/>
                </a:moveTo>
                <a:lnTo>
                  <a:pt x="1259168" y="593350"/>
                </a:lnTo>
              </a:path>
              <a:path w="1973580" h="593725">
                <a:moveTo>
                  <a:pt x="20941" y="0"/>
                </a:moveTo>
                <a:lnTo>
                  <a:pt x="20941" y="593350"/>
                </a:lnTo>
              </a:path>
              <a:path w="1973580" h="593725">
                <a:moveTo>
                  <a:pt x="1952560" y="0"/>
                </a:moveTo>
                <a:lnTo>
                  <a:pt x="1952560" y="593350"/>
                </a:lnTo>
              </a:path>
              <a:path w="1973580" h="593725">
                <a:moveTo>
                  <a:pt x="0" y="20941"/>
                </a:moveTo>
                <a:lnTo>
                  <a:pt x="1973502" y="20941"/>
                </a:lnTo>
              </a:path>
              <a:path w="1973580" h="593725">
                <a:moveTo>
                  <a:pt x="0" y="572408"/>
                </a:moveTo>
                <a:lnTo>
                  <a:pt x="1973502" y="572408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4681" y="4624247"/>
            <a:ext cx="750876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217561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5543" y="4624247"/>
            <a:ext cx="420491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108588" defTabSz="554492">
              <a:spcBef>
                <a:spcPts val="740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18398" y="4433243"/>
            <a:ext cx="5744778" cy="420876"/>
            <a:chOff x="3987411" y="7310746"/>
            <a:chExt cx="9473565" cy="694055"/>
          </a:xfrm>
        </p:grpSpPr>
        <p:sp>
          <p:nvSpPr>
            <p:cNvPr id="26" name="object 26"/>
            <p:cNvSpPr/>
            <p:nvPr/>
          </p:nvSpPr>
          <p:spPr>
            <a:xfrm>
              <a:off x="3987411" y="7903203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89">
                  <a:moveTo>
                    <a:pt x="452870" y="0"/>
                  </a:moveTo>
                  <a:lnTo>
                    <a:pt x="452870" y="0"/>
                  </a:lnTo>
                  <a:lnTo>
                    <a:pt x="48573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424576" y="7834095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556972" y="7914612"/>
              <a:ext cx="434975" cy="5080"/>
            </a:xfrm>
            <a:custGeom>
              <a:avLst/>
              <a:gdLst/>
              <a:ahLst/>
              <a:cxnLst/>
              <a:rect l="l" t="t" r="r" b="b"/>
              <a:pathLst>
                <a:path w="434975" h="5079">
                  <a:moveTo>
                    <a:pt x="0" y="0"/>
                  </a:moveTo>
                  <a:lnTo>
                    <a:pt x="418785" y="4777"/>
                  </a:lnTo>
                  <a:lnTo>
                    <a:pt x="434490" y="495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974968" y="7850285"/>
              <a:ext cx="116205" cy="138430"/>
            </a:xfrm>
            <a:custGeom>
              <a:avLst/>
              <a:gdLst/>
              <a:ahLst/>
              <a:cxnLst/>
              <a:rect l="l" t="t" r="r" b="b"/>
              <a:pathLst>
                <a:path w="116204" h="138429">
                  <a:moveTo>
                    <a:pt x="0" y="138206"/>
                  </a:moveTo>
                  <a:lnTo>
                    <a:pt x="115960" y="70417"/>
                  </a:lnTo>
                  <a:lnTo>
                    <a:pt x="1576" y="0"/>
                  </a:lnTo>
                </a:path>
                <a:path w="116204" h="138429">
                  <a:moveTo>
                    <a:pt x="788" y="69103"/>
                  </a:moveTo>
                  <a:lnTo>
                    <a:pt x="115960" y="7041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171613" y="7903203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90">
                  <a:moveTo>
                    <a:pt x="0" y="0"/>
                  </a:moveTo>
                  <a:lnTo>
                    <a:pt x="0" y="0"/>
                  </a:lnTo>
                  <a:lnTo>
                    <a:pt x="437162" y="0"/>
                  </a:lnTo>
                  <a:lnTo>
                    <a:pt x="452869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608775" y="7834095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741171" y="7903203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0" y="0"/>
                  </a:lnTo>
                  <a:lnTo>
                    <a:pt x="587431" y="0"/>
                  </a:lnTo>
                  <a:lnTo>
                    <a:pt x="60313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8598" y="7834095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500826" y="7326453"/>
              <a:ext cx="7944484" cy="285115"/>
            </a:xfrm>
            <a:custGeom>
              <a:avLst/>
              <a:gdLst/>
              <a:ahLst/>
              <a:cxnLst/>
              <a:rect l="l" t="t" r="r" b="b"/>
              <a:pathLst>
                <a:path w="7944484" h="285115">
                  <a:moveTo>
                    <a:pt x="7928669" y="285119"/>
                  </a:moveTo>
                  <a:lnTo>
                    <a:pt x="7943930" y="18316"/>
                  </a:lnTo>
                  <a:lnTo>
                    <a:pt x="3792" y="0"/>
                  </a:lnTo>
                  <a:lnTo>
                    <a:pt x="436" y="120564"/>
                  </a:lnTo>
                  <a:lnTo>
                    <a:pt x="0" y="13626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432182" y="7445095"/>
              <a:ext cx="138430" cy="117475"/>
            </a:xfrm>
            <a:custGeom>
              <a:avLst/>
              <a:gdLst/>
              <a:ahLst/>
              <a:cxnLst/>
              <a:rect l="l" t="t" r="r" b="b"/>
              <a:pathLst>
                <a:path w="138429" h="117475">
                  <a:moveTo>
                    <a:pt x="0" y="0"/>
                  </a:moveTo>
                  <a:lnTo>
                    <a:pt x="65876" y="117057"/>
                  </a:lnTo>
                  <a:lnTo>
                    <a:pt x="138162" y="3845"/>
                  </a:lnTo>
                </a:path>
                <a:path w="138429" h="117475">
                  <a:moveTo>
                    <a:pt x="69081" y="1922"/>
                  </a:moveTo>
                  <a:lnTo>
                    <a:pt x="65876" y="11705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02646" y="4974980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9869" y="4974980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37090" y="4974980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04310" y="4974980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681" y="5272900"/>
            <a:ext cx="750876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algn="ctr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5543" y="5272900"/>
            <a:ext cx="420491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742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17520" y="5010585"/>
            <a:ext cx="5981593" cy="450526"/>
            <a:chOff x="3985964" y="8262827"/>
            <a:chExt cx="9864090" cy="742950"/>
          </a:xfrm>
        </p:grpSpPr>
        <p:sp>
          <p:nvSpPr>
            <p:cNvPr id="43" name="object 43"/>
            <p:cNvSpPr/>
            <p:nvPr/>
          </p:nvSpPr>
          <p:spPr>
            <a:xfrm>
              <a:off x="4001670" y="8378001"/>
              <a:ext cx="9770110" cy="612140"/>
            </a:xfrm>
            <a:custGeom>
              <a:avLst/>
              <a:gdLst/>
              <a:ahLst/>
              <a:cxnLst/>
              <a:rect l="l" t="t" r="r" b="b"/>
              <a:pathLst>
                <a:path w="9770110" h="612140">
                  <a:moveTo>
                    <a:pt x="0" y="611514"/>
                  </a:moveTo>
                  <a:lnTo>
                    <a:pt x="9769621" y="575275"/>
                  </a:lnTo>
                  <a:lnTo>
                    <a:pt x="9763516" y="15705"/>
                  </a:lnTo>
                  <a:lnTo>
                    <a:pt x="9763345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696083" y="8278533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30" h="116204">
                  <a:moveTo>
                    <a:pt x="138207" y="114418"/>
                  </a:moveTo>
                  <a:lnTo>
                    <a:pt x="67847" y="0"/>
                  </a:lnTo>
                  <a:lnTo>
                    <a:pt x="0" y="115926"/>
                  </a:lnTo>
                </a:path>
                <a:path w="138430" h="116204">
                  <a:moveTo>
                    <a:pt x="69103" y="115172"/>
                  </a:moveTo>
                  <a:lnTo>
                    <a:pt x="6784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22536" y="3875499"/>
            <a:ext cx="2699688" cy="2110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algn="ctr" defTabSz="554492">
              <a:spcBef>
                <a:spcPts val="227"/>
              </a:spcBef>
            </a:pPr>
            <a:r>
              <a:rPr sz="1182" b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Circular</a:t>
            </a:r>
            <a:r>
              <a:rPr sz="1182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1182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0165" y="2108594"/>
            <a:ext cx="737399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7194" y="2108594"/>
            <a:ext cx="412789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357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77093" y="2108594"/>
            <a:ext cx="737399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14121" y="2108594"/>
            <a:ext cx="412789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357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07177" y="2108594"/>
            <a:ext cx="740864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48028" y="2108594"/>
            <a:ext cx="415100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434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26738" y="2108594"/>
            <a:ext cx="737399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63767" y="2108594"/>
            <a:ext cx="412789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110898" defTabSz="554492">
              <a:spcBef>
                <a:spcPts val="740"/>
              </a:spcBef>
            </a:pPr>
            <a:r>
              <a:rPr sz="879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90081" y="2108594"/>
            <a:ext cx="74086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212555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30932" y="2108594"/>
            <a:ext cx="415100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105893" defTabSz="554492">
              <a:spcBef>
                <a:spcPts val="740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471098" y="2225425"/>
            <a:ext cx="329230" cy="103197"/>
            <a:chOff x="4074318" y="3669891"/>
            <a:chExt cx="542925" cy="170180"/>
          </a:xfrm>
        </p:grpSpPr>
        <p:sp>
          <p:nvSpPr>
            <p:cNvPr id="57" name="object 57"/>
            <p:cNvSpPr/>
            <p:nvPr/>
          </p:nvSpPr>
          <p:spPr>
            <a:xfrm>
              <a:off x="4074318" y="3754705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427474" y="0"/>
                  </a:moveTo>
                  <a:lnTo>
                    <a:pt x="427474" y="0"/>
                  </a:lnTo>
                  <a:lnTo>
                    <a:pt x="51470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486087" y="368559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985309" y="2235201"/>
            <a:ext cx="331926" cy="103197"/>
            <a:chOff x="6571364" y="3686012"/>
            <a:chExt cx="547370" cy="170180"/>
          </a:xfrm>
        </p:grpSpPr>
        <p:sp>
          <p:nvSpPr>
            <p:cNvPr id="60" name="object 60"/>
            <p:cNvSpPr/>
            <p:nvPr/>
          </p:nvSpPr>
          <p:spPr>
            <a:xfrm>
              <a:off x="6587070" y="3766159"/>
              <a:ext cx="416559" cy="5080"/>
            </a:xfrm>
            <a:custGeom>
              <a:avLst/>
              <a:gdLst/>
              <a:ahLst/>
              <a:cxnLst/>
              <a:rect l="l" t="t" r="r" b="b"/>
              <a:pathLst>
                <a:path w="416559" h="5079">
                  <a:moveTo>
                    <a:pt x="0" y="0"/>
                  </a:moveTo>
                  <a:lnTo>
                    <a:pt x="400671" y="4662"/>
                  </a:lnTo>
                  <a:lnTo>
                    <a:pt x="416376" y="4845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986937" y="3701718"/>
              <a:ext cx="116205" cy="138430"/>
            </a:xfrm>
            <a:custGeom>
              <a:avLst/>
              <a:gdLst/>
              <a:ahLst/>
              <a:cxnLst/>
              <a:rect l="l" t="t" r="r" b="b"/>
              <a:pathLst>
                <a:path w="116204" h="138429">
                  <a:moveTo>
                    <a:pt x="0" y="138206"/>
                  </a:moveTo>
                  <a:lnTo>
                    <a:pt x="115976" y="70443"/>
                  </a:lnTo>
                  <a:lnTo>
                    <a:pt x="1608" y="0"/>
                  </a:lnTo>
                </a:path>
                <a:path w="116204" h="138429">
                  <a:moveTo>
                    <a:pt x="804" y="69103"/>
                  </a:moveTo>
                  <a:lnTo>
                    <a:pt x="115976" y="7044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5551761" y="2225425"/>
            <a:ext cx="335776" cy="103197"/>
            <a:chOff x="9154559" y="3669891"/>
            <a:chExt cx="553720" cy="170180"/>
          </a:xfrm>
        </p:grpSpPr>
        <p:sp>
          <p:nvSpPr>
            <p:cNvPr id="63" name="object 63"/>
            <p:cNvSpPr/>
            <p:nvPr/>
          </p:nvSpPr>
          <p:spPr>
            <a:xfrm>
              <a:off x="9154559" y="3754705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0" y="0"/>
                  </a:lnTo>
                  <a:lnTo>
                    <a:pt x="422238" y="0"/>
                  </a:lnTo>
                  <a:lnTo>
                    <a:pt x="437945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9576797" y="368559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7088194" y="2225425"/>
            <a:ext cx="418565" cy="103197"/>
            <a:chOff x="11688251" y="3669891"/>
            <a:chExt cx="690245" cy="170180"/>
          </a:xfrm>
        </p:grpSpPr>
        <p:sp>
          <p:nvSpPr>
            <p:cNvPr id="66" name="object 66"/>
            <p:cNvSpPr/>
            <p:nvPr/>
          </p:nvSpPr>
          <p:spPr>
            <a:xfrm>
              <a:off x="11688251" y="3754705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0" y="0"/>
                  </a:lnTo>
                  <a:lnTo>
                    <a:pt x="559324" y="0"/>
                  </a:lnTo>
                  <a:lnTo>
                    <a:pt x="57503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2247574" y="368559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229798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68757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07715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46674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90081" y="2757248"/>
            <a:ext cx="74086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algn="ctr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30932" y="2757248"/>
            <a:ext cx="415100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434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461237" y="2494933"/>
            <a:ext cx="5874930" cy="450526"/>
            <a:chOff x="4058056" y="4114330"/>
            <a:chExt cx="9688195" cy="742950"/>
          </a:xfrm>
        </p:grpSpPr>
        <p:sp>
          <p:nvSpPr>
            <p:cNvPr id="75" name="object 75"/>
            <p:cNvSpPr/>
            <p:nvPr/>
          </p:nvSpPr>
          <p:spPr>
            <a:xfrm>
              <a:off x="4073762" y="4229505"/>
              <a:ext cx="9593580" cy="612140"/>
            </a:xfrm>
            <a:custGeom>
              <a:avLst/>
              <a:gdLst/>
              <a:ahLst/>
              <a:cxnLst/>
              <a:rect l="l" t="t" r="r" b="b"/>
              <a:pathLst>
                <a:path w="9593580" h="612139">
                  <a:moveTo>
                    <a:pt x="0" y="611514"/>
                  </a:moveTo>
                  <a:lnTo>
                    <a:pt x="9593441" y="575275"/>
                  </a:lnTo>
                  <a:lnTo>
                    <a:pt x="9587446" y="15705"/>
                  </a:lnTo>
                  <a:lnTo>
                    <a:pt x="958727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3592107" y="4130036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30" h="116204">
                  <a:moveTo>
                    <a:pt x="138207" y="114432"/>
                  </a:moveTo>
                  <a:lnTo>
                    <a:pt x="67869" y="0"/>
                  </a:lnTo>
                  <a:lnTo>
                    <a:pt x="0" y="115913"/>
                  </a:lnTo>
                </a:path>
                <a:path w="138430" h="116204">
                  <a:moveTo>
                    <a:pt x="69103" y="115173"/>
                  </a:moveTo>
                  <a:lnTo>
                    <a:pt x="67869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274035" y="1546521"/>
            <a:ext cx="1823281" cy="2110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marL="293033" defTabSz="554492">
              <a:spcBef>
                <a:spcPts val="227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1182" b="1" kern="0" spc="-6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5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8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480615"/>
            <a:ext cx="7641991" cy="64438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124" spc="-79" dirty="0"/>
              <a:t>Create</a:t>
            </a:r>
            <a:r>
              <a:rPr sz="4124" spc="-179" dirty="0"/>
              <a:t> </a:t>
            </a:r>
            <a:r>
              <a:rPr sz="4124" dirty="0"/>
              <a:t>-</a:t>
            </a:r>
            <a:r>
              <a:rPr sz="4124" spc="-179" dirty="0"/>
              <a:t> </a:t>
            </a:r>
            <a:r>
              <a:rPr sz="4124" spc="-106" dirty="0"/>
              <a:t>Circular</a:t>
            </a:r>
            <a:r>
              <a:rPr sz="4124" spc="-176" dirty="0"/>
              <a:t> </a:t>
            </a:r>
            <a:r>
              <a:rPr sz="4124" spc="-106" dirty="0"/>
              <a:t>Singly</a:t>
            </a:r>
            <a:r>
              <a:rPr sz="4124" spc="-179" dirty="0"/>
              <a:t> </a:t>
            </a:r>
            <a:r>
              <a:rPr sz="4124" spc="-64" dirty="0"/>
              <a:t>Linked</a:t>
            </a:r>
            <a:r>
              <a:rPr sz="4124" spc="-179" dirty="0"/>
              <a:t> </a:t>
            </a:r>
            <a:r>
              <a:rPr sz="4124" spc="-49" dirty="0"/>
              <a:t>List</a:t>
            </a:r>
            <a:endParaRPr sz="4124"/>
          </a:p>
        </p:txBody>
      </p:sp>
      <p:sp>
        <p:nvSpPr>
          <p:cNvPr id="4" name="object 4"/>
          <p:cNvSpPr txBox="1"/>
          <p:nvPr/>
        </p:nvSpPr>
        <p:spPr>
          <a:xfrm>
            <a:off x="1962440" y="2241392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3999" y="2247534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8335" y="276928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4241" y="3988910"/>
            <a:ext cx="1151343" cy="485951"/>
            <a:chOff x="3106548" y="6578007"/>
            <a:chExt cx="1898650" cy="801370"/>
          </a:xfrm>
        </p:grpSpPr>
        <p:sp>
          <p:nvSpPr>
            <p:cNvPr id="8" name="object 8"/>
            <p:cNvSpPr/>
            <p:nvPr/>
          </p:nvSpPr>
          <p:spPr>
            <a:xfrm>
              <a:off x="3117019" y="6588477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1471585" y="0"/>
                  </a:moveTo>
                  <a:lnTo>
                    <a:pt x="405501" y="0"/>
                  </a:lnTo>
                  <a:lnTo>
                    <a:pt x="339838" y="155"/>
                  </a:lnTo>
                  <a:lnTo>
                    <a:pt x="284423" y="1244"/>
                  </a:lnTo>
                  <a:lnTo>
                    <a:pt x="238117" y="4200"/>
                  </a:lnTo>
                  <a:lnTo>
                    <a:pt x="199782" y="9957"/>
                  </a:lnTo>
                  <a:lnTo>
                    <a:pt x="119384" y="43597"/>
                  </a:lnTo>
                  <a:lnTo>
                    <a:pt x="77366" y="77366"/>
                  </a:lnTo>
                  <a:lnTo>
                    <a:pt x="43597" y="119384"/>
                  </a:lnTo>
                  <a:lnTo>
                    <a:pt x="19448" y="168279"/>
                  </a:lnTo>
                  <a:lnTo>
                    <a:pt x="8613" y="206599"/>
                  </a:lnTo>
                  <a:lnTo>
                    <a:pt x="2793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3" y="523484"/>
                  </a:lnTo>
                  <a:lnTo>
                    <a:pt x="8613" y="573808"/>
                  </a:lnTo>
                  <a:lnTo>
                    <a:pt x="19448" y="612127"/>
                  </a:lnTo>
                  <a:lnTo>
                    <a:pt x="43597" y="661022"/>
                  </a:lnTo>
                  <a:lnTo>
                    <a:pt x="77366" y="703040"/>
                  </a:lnTo>
                  <a:lnTo>
                    <a:pt x="119384" y="736809"/>
                  </a:lnTo>
                  <a:lnTo>
                    <a:pt x="168279" y="760959"/>
                  </a:lnTo>
                  <a:lnTo>
                    <a:pt x="238117" y="776206"/>
                  </a:lnTo>
                  <a:lnTo>
                    <a:pt x="284423" y="779162"/>
                  </a:lnTo>
                  <a:lnTo>
                    <a:pt x="339838" y="780252"/>
                  </a:lnTo>
                  <a:lnTo>
                    <a:pt x="405501" y="780407"/>
                  </a:lnTo>
                  <a:lnTo>
                    <a:pt x="1471585" y="780407"/>
                  </a:lnTo>
                  <a:lnTo>
                    <a:pt x="1537248" y="780252"/>
                  </a:lnTo>
                  <a:lnTo>
                    <a:pt x="1592663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2" y="736809"/>
                  </a:lnTo>
                  <a:lnTo>
                    <a:pt x="1799720" y="703040"/>
                  </a:lnTo>
                  <a:lnTo>
                    <a:pt x="1833489" y="661022"/>
                  </a:lnTo>
                  <a:lnTo>
                    <a:pt x="1857638" y="612127"/>
                  </a:lnTo>
                  <a:lnTo>
                    <a:pt x="1868474" y="573808"/>
                  </a:lnTo>
                  <a:lnTo>
                    <a:pt x="1874293" y="523484"/>
                  </a:lnTo>
                  <a:lnTo>
                    <a:pt x="1876647" y="462002"/>
                  </a:lnTo>
                  <a:lnTo>
                    <a:pt x="1877087" y="390203"/>
                  </a:lnTo>
                  <a:lnTo>
                    <a:pt x="1876647" y="318405"/>
                  </a:lnTo>
                  <a:lnTo>
                    <a:pt x="1874293" y="256922"/>
                  </a:lnTo>
                  <a:lnTo>
                    <a:pt x="1868474" y="206599"/>
                  </a:lnTo>
                  <a:lnTo>
                    <a:pt x="1857638" y="168279"/>
                  </a:lnTo>
                  <a:lnTo>
                    <a:pt x="1833489" y="119384"/>
                  </a:lnTo>
                  <a:lnTo>
                    <a:pt x="1799720" y="77366"/>
                  </a:lnTo>
                  <a:lnTo>
                    <a:pt x="1757702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3" y="1244"/>
                  </a:lnTo>
                  <a:lnTo>
                    <a:pt x="1537248" y="155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17019" y="6588477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80972" y="4115099"/>
            <a:ext cx="357340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12745" y="3700057"/>
            <a:ext cx="1444377" cy="916454"/>
            <a:chOff x="6121886" y="6101668"/>
            <a:chExt cx="2381885" cy="1511300"/>
          </a:xfrm>
        </p:grpSpPr>
        <p:sp>
          <p:nvSpPr>
            <p:cNvPr id="12" name="object 12"/>
            <p:cNvSpPr/>
            <p:nvPr/>
          </p:nvSpPr>
          <p:spPr>
            <a:xfrm>
              <a:off x="6132357" y="6112139"/>
              <a:ext cx="2360930" cy="1490345"/>
            </a:xfrm>
            <a:custGeom>
              <a:avLst/>
              <a:gdLst/>
              <a:ahLst/>
              <a:cxnLst/>
              <a:rect l="l" t="t" r="r" b="b"/>
              <a:pathLst>
                <a:path w="2360929" h="1490345">
                  <a:moveTo>
                    <a:pt x="2350061" y="0"/>
                  </a:moveTo>
                  <a:lnTo>
                    <a:pt x="2264324" y="54481"/>
                  </a:lnTo>
                  <a:lnTo>
                    <a:pt x="14656" y="873087"/>
                  </a:lnTo>
                  <a:lnTo>
                    <a:pt x="39570" y="879140"/>
                  </a:lnTo>
                  <a:lnTo>
                    <a:pt x="0" y="879140"/>
                  </a:lnTo>
                  <a:lnTo>
                    <a:pt x="0" y="1477030"/>
                  </a:lnTo>
                  <a:lnTo>
                    <a:pt x="25647" y="1477030"/>
                  </a:lnTo>
                  <a:lnTo>
                    <a:pt x="5129" y="1490068"/>
                  </a:lnTo>
                  <a:lnTo>
                    <a:pt x="2350061" y="1490068"/>
                  </a:lnTo>
                  <a:lnTo>
                    <a:pt x="2350061" y="36320"/>
                  </a:lnTo>
                  <a:lnTo>
                    <a:pt x="2358041" y="23282"/>
                  </a:lnTo>
                  <a:lnTo>
                    <a:pt x="2350061" y="23282"/>
                  </a:lnTo>
                  <a:lnTo>
                    <a:pt x="2350061" y="0"/>
                  </a:lnTo>
                  <a:close/>
                </a:path>
                <a:path w="2360929" h="1490345">
                  <a:moveTo>
                    <a:pt x="2360320" y="19557"/>
                  </a:moveTo>
                  <a:lnTo>
                    <a:pt x="2350061" y="23282"/>
                  </a:lnTo>
                  <a:lnTo>
                    <a:pt x="2358041" y="23282"/>
                  </a:lnTo>
                  <a:lnTo>
                    <a:pt x="2360320" y="1955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132357" y="6112139"/>
              <a:ext cx="2360930" cy="1490345"/>
            </a:xfrm>
            <a:custGeom>
              <a:avLst/>
              <a:gdLst/>
              <a:ahLst/>
              <a:cxnLst/>
              <a:rect l="l" t="t" r="r" b="b"/>
              <a:pathLst>
                <a:path w="2360929" h="1490345">
                  <a:moveTo>
                    <a:pt x="2350061" y="0"/>
                  </a:moveTo>
                  <a:lnTo>
                    <a:pt x="2264324" y="54480"/>
                  </a:lnTo>
                  <a:lnTo>
                    <a:pt x="14655" y="873087"/>
                  </a:lnTo>
                  <a:lnTo>
                    <a:pt x="39570" y="879140"/>
                  </a:lnTo>
                  <a:lnTo>
                    <a:pt x="0" y="879140"/>
                  </a:lnTo>
                  <a:lnTo>
                    <a:pt x="0" y="1477030"/>
                  </a:lnTo>
                  <a:lnTo>
                    <a:pt x="25647" y="1477030"/>
                  </a:lnTo>
                  <a:lnTo>
                    <a:pt x="5129" y="1490068"/>
                  </a:lnTo>
                  <a:lnTo>
                    <a:pt x="2350061" y="1490068"/>
                  </a:lnTo>
                  <a:lnTo>
                    <a:pt x="2350061" y="36320"/>
                  </a:lnTo>
                  <a:lnTo>
                    <a:pt x="2360320" y="19557"/>
                  </a:lnTo>
                  <a:lnTo>
                    <a:pt x="2350061" y="23282"/>
                  </a:lnTo>
                  <a:lnTo>
                    <a:pt x="2350061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4943" y="4054967"/>
            <a:ext cx="67809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26661" y="5158864"/>
            <a:ext cx="905672" cy="407013"/>
            <a:chOff x="8948260" y="8507348"/>
            <a:chExt cx="1493520" cy="671195"/>
          </a:xfrm>
        </p:grpSpPr>
        <p:sp>
          <p:nvSpPr>
            <p:cNvPr id="16" name="object 16"/>
            <p:cNvSpPr/>
            <p:nvPr/>
          </p:nvSpPr>
          <p:spPr>
            <a:xfrm>
              <a:off x="8958731" y="8517819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1" y="0"/>
                  </a:moveTo>
                  <a:lnTo>
                    <a:pt x="337636" y="0"/>
                  </a:lnTo>
                  <a:lnTo>
                    <a:pt x="270665" y="253"/>
                  </a:lnTo>
                  <a:lnTo>
                    <a:pt x="216655" y="2024"/>
                  </a:lnTo>
                  <a:lnTo>
                    <a:pt x="173756" y="6831"/>
                  </a:lnTo>
                  <a:lnTo>
                    <a:pt x="99404" y="36300"/>
                  </a:lnTo>
                  <a:lnTo>
                    <a:pt x="64418" y="64418"/>
                  </a:lnTo>
                  <a:lnTo>
                    <a:pt x="36301" y="99404"/>
                  </a:lnTo>
                  <a:lnTo>
                    <a:pt x="16194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7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1" y="550392"/>
                  </a:lnTo>
                  <a:lnTo>
                    <a:pt x="64418" y="585378"/>
                  </a:lnTo>
                  <a:lnTo>
                    <a:pt x="99404" y="613495"/>
                  </a:lnTo>
                  <a:lnTo>
                    <a:pt x="140116" y="633602"/>
                  </a:lnTo>
                  <a:lnTo>
                    <a:pt x="216655" y="647772"/>
                  </a:lnTo>
                  <a:lnTo>
                    <a:pt x="270665" y="649543"/>
                  </a:lnTo>
                  <a:lnTo>
                    <a:pt x="337636" y="649796"/>
                  </a:lnTo>
                  <a:lnTo>
                    <a:pt x="1134831" y="649796"/>
                  </a:lnTo>
                  <a:lnTo>
                    <a:pt x="1201803" y="649543"/>
                  </a:lnTo>
                  <a:lnTo>
                    <a:pt x="1255812" y="647772"/>
                  </a:lnTo>
                  <a:lnTo>
                    <a:pt x="1298711" y="642965"/>
                  </a:lnTo>
                  <a:lnTo>
                    <a:pt x="1373063" y="613495"/>
                  </a:lnTo>
                  <a:lnTo>
                    <a:pt x="1408049" y="585378"/>
                  </a:lnTo>
                  <a:lnTo>
                    <a:pt x="1436166" y="550392"/>
                  </a:lnTo>
                  <a:lnTo>
                    <a:pt x="1456273" y="509680"/>
                  </a:lnTo>
                  <a:lnTo>
                    <a:pt x="1470142" y="435873"/>
                  </a:lnTo>
                  <a:lnTo>
                    <a:pt x="1472101" y="384680"/>
                  </a:lnTo>
                  <a:lnTo>
                    <a:pt x="1472468" y="324897"/>
                  </a:lnTo>
                  <a:lnTo>
                    <a:pt x="1472101" y="265116"/>
                  </a:lnTo>
                  <a:lnTo>
                    <a:pt x="1470142" y="213923"/>
                  </a:lnTo>
                  <a:lnTo>
                    <a:pt x="1465296" y="172022"/>
                  </a:lnTo>
                  <a:lnTo>
                    <a:pt x="1436166" y="99404"/>
                  </a:lnTo>
                  <a:lnTo>
                    <a:pt x="1408049" y="64418"/>
                  </a:lnTo>
                  <a:lnTo>
                    <a:pt x="1373063" y="36300"/>
                  </a:lnTo>
                  <a:lnTo>
                    <a:pt x="1332352" y="16193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58731" y="8517819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62754" y="5258483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11331" y="3841575"/>
            <a:ext cx="1953048" cy="780911"/>
            <a:chOff x="9747517" y="6335042"/>
            <a:chExt cx="3220720" cy="1287780"/>
          </a:xfrm>
        </p:grpSpPr>
        <p:sp>
          <p:nvSpPr>
            <p:cNvPr id="20" name="object 20"/>
            <p:cNvSpPr/>
            <p:nvPr/>
          </p:nvSpPr>
          <p:spPr>
            <a:xfrm>
              <a:off x="9757994" y="6345519"/>
              <a:ext cx="3199765" cy="1266825"/>
            </a:xfrm>
            <a:custGeom>
              <a:avLst/>
              <a:gdLst/>
              <a:ahLst/>
              <a:cxnLst/>
              <a:rect l="l" t="t" r="r" b="b"/>
              <a:pathLst>
                <a:path w="3199765" h="1266825">
                  <a:moveTo>
                    <a:pt x="3199736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3199736" y="1266322"/>
                  </a:lnTo>
                  <a:lnTo>
                    <a:pt x="319973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757994" y="6345519"/>
              <a:ext cx="3199765" cy="1266825"/>
            </a:xfrm>
            <a:custGeom>
              <a:avLst/>
              <a:gdLst/>
              <a:ahLst/>
              <a:cxnLst/>
              <a:rect l="l" t="t" r="r" b="b"/>
              <a:pathLst>
                <a:path w="3199765" h="1266825">
                  <a:moveTo>
                    <a:pt x="0" y="0"/>
                  </a:moveTo>
                  <a:lnTo>
                    <a:pt x="3199736" y="0"/>
                  </a:lnTo>
                  <a:lnTo>
                    <a:pt x="3199736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44348" y="3971492"/>
            <a:ext cx="1388158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092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Blank</a:t>
            </a:r>
            <a:r>
              <a:rPr sz="1092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24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4348" y="4161979"/>
            <a:ext cx="1646921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node.value=nodeValue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58518" y="4189971"/>
            <a:ext cx="431272" cy="83944"/>
            <a:chOff x="5207924" y="6909573"/>
            <a:chExt cx="711200" cy="138430"/>
          </a:xfrm>
        </p:grpSpPr>
        <p:sp>
          <p:nvSpPr>
            <p:cNvPr id="25" name="object 25"/>
            <p:cNvSpPr/>
            <p:nvPr/>
          </p:nvSpPr>
          <p:spPr>
            <a:xfrm>
              <a:off x="5207924" y="6978681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780325" y="690957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280055" y="4189971"/>
            <a:ext cx="431272" cy="83944"/>
            <a:chOff x="8706496" y="6909573"/>
            <a:chExt cx="711200" cy="138430"/>
          </a:xfrm>
        </p:grpSpPr>
        <p:sp>
          <p:nvSpPr>
            <p:cNvPr id="28" name="object 28"/>
            <p:cNvSpPr/>
            <p:nvPr/>
          </p:nvSpPr>
          <p:spPr>
            <a:xfrm>
              <a:off x="8706496" y="6978681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278896" y="690957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346390" y="3847929"/>
            <a:ext cx="1526011" cy="473592"/>
          </a:xfrm>
          <a:prstGeom prst="rect">
            <a:avLst/>
          </a:prstGeom>
          <a:solidFill>
            <a:srgbClr val="00A2FF"/>
          </a:solidFill>
          <a:ln w="20941">
            <a:solidFill>
              <a:srgbClr val="000000"/>
            </a:solidFill>
          </a:ln>
        </p:spPr>
        <p:txBody>
          <a:bodyPr vert="horz" wrap="square" lIns="0" tIns="228728" rIns="0" bIns="0" rtlCol="0">
            <a:spAutoFit/>
          </a:bodyPr>
          <a:lstStyle/>
          <a:p>
            <a:pPr marL="41972" defTabSz="554492">
              <a:spcBef>
                <a:spcPts val="1801"/>
              </a:spcBef>
              <a:tabLst>
                <a:tab pos="20369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node.next=node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86739" y="4189971"/>
            <a:ext cx="431272" cy="83944"/>
            <a:chOff x="13005111" y="6909573"/>
            <a:chExt cx="711200" cy="138430"/>
          </a:xfrm>
        </p:grpSpPr>
        <p:sp>
          <p:nvSpPr>
            <p:cNvPr id="32" name="object 32"/>
            <p:cNvSpPr/>
            <p:nvPr/>
          </p:nvSpPr>
          <p:spPr>
            <a:xfrm>
              <a:off x="13005111" y="6978681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3577512" y="690957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32988" y="4971932"/>
            <a:ext cx="1538718" cy="780911"/>
            <a:chOff x="12091935" y="8199085"/>
            <a:chExt cx="2537460" cy="1287780"/>
          </a:xfrm>
        </p:grpSpPr>
        <p:sp>
          <p:nvSpPr>
            <p:cNvPr id="35" name="object 35"/>
            <p:cNvSpPr/>
            <p:nvPr/>
          </p:nvSpPr>
          <p:spPr>
            <a:xfrm>
              <a:off x="12102406" y="8209556"/>
              <a:ext cx="2516505" cy="1266825"/>
            </a:xfrm>
            <a:custGeom>
              <a:avLst/>
              <a:gdLst/>
              <a:ahLst/>
              <a:cxnLst/>
              <a:rect l="l" t="t" r="r" b="b"/>
              <a:pathLst>
                <a:path w="2516505" h="1266825">
                  <a:moveTo>
                    <a:pt x="2516015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2516015" y="1266322"/>
                  </a:lnTo>
                  <a:lnTo>
                    <a:pt x="251601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102406" y="8209556"/>
              <a:ext cx="2516505" cy="1266825"/>
            </a:xfrm>
            <a:custGeom>
              <a:avLst/>
              <a:gdLst/>
              <a:ahLst/>
              <a:cxnLst/>
              <a:rect l="l" t="t" r="r" b="b"/>
              <a:pathLst>
                <a:path w="2516505" h="1266825">
                  <a:moveTo>
                    <a:pt x="0" y="0"/>
                  </a:moveTo>
                  <a:lnTo>
                    <a:pt x="2516015" y="0"/>
                  </a:lnTo>
                  <a:lnTo>
                    <a:pt x="2516015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66001" y="5101845"/>
            <a:ext cx="930316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head=node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6001" y="5292332"/>
            <a:ext cx="802860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tail=node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02188" y="5320324"/>
            <a:ext cx="861004" cy="83944"/>
            <a:chOff x="10556977" y="8773609"/>
            <a:chExt cx="1419860" cy="138430"/>
          </a:xfrm>
        </p:grpSpPr>
        <p:sp>
          <p:nvSpPr>
            <p:cNvPr id="40" name="object 40"/>
            <p:cNvSpPr/>
            <p:nvPr/>
          </p:nvSpPr>
          <p:spPr>
            <a:xfrm>
              <a:off x="10679490" y="8842717"/>
              <a:ext cx="1297305" cy="0"/>
            </a:xfrm>
            <a:custGeom>
              <a:avLst/>
              <a:gdLst/>
              <a:ahLst/>
              <a:cxnLst/>
              <a:rect l="l" t="t" r="r" b="b"/>
              <a:pathLst>
                <a:path w="1297304">
                  <a:moveTo>
                    <a:pt x="1297139" y="0"/>
                  </a:moveTo>
                  <a:lnTo>
                    <a:pt x="15706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0556977" y="877360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942104" y="4693989"/>
            <a:ext cx="450526" cy="656920"/>
            <a:chOff x="14745487" y="7740736"/>
            <a:chExt cx="742950" cy="1083310"/>
          </a:xfrm>
        </p:grpSpPr>
        <p:sp>
          <p:nvSpPr>
            <p:cNvPr id="43" name="object 43"/>
            <p:cNvSpPr/>
            <p:nvPr/>
          </p:nvSpPr>
          <p:spPr>
            <a:xfrm>
              <a:off x="14867914" y="7756443"/>
              <a:ext cx="604520" cy="999490"/>
            </a:xfrm>
            <a:custGeom>
              <a:avLst/>
              <a:gdLst/>
              <a:ahLst/>
              <a:cxnLst/>
              <a:rect l="l" t="t" r="r" b="b"/>
              <a:pathLst>
                <a:path w="604519" h="999490">
                  <a:moveTo>
                    <a:pt x="602705" y="0"/>
                  </a:moveTo>
                  <a:lnTo>
                    <a:pt x="604431" y="976890"/>
                  </a:lnTo>
                  <a:lnTo>
                    <a:pt x="15696" y="998435"/>
                  </a:lnTo>
                  <a:lnTo>
                    <a:pt x="0" y="999009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4745487" y="8685816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69" h="138429">
                  <a:moveTo>
                    <a:pt x="135587" y="0"/>
                  </a:moveTo>
                  <a:lnTo>
                    <a:pt x="0" y="74117"/>
                  </a:lnTo>
                  <a:lnTo>
                    <a:pt x="140644" y="138123"/>
                  </a:lnTo>
                  <a:lnTo>
                    <a:pt x="13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943584" y="2247534"/>
            <a:ext cx="414329" cy="31488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1692" rIns="0" bIns="0" rtlCol="0">
            <a:spAutoFit/>
          </a:bodyPr>
          <a:lstStyle/>
          <a:p>
            <a:pPr marL="58530" defTabSz="554492">
              <a:spcBef>
                <a:spcPts val="1037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96502" y="1992909"/>
            <a:ext cx="694656" cy="223337"/>
            <a:chOff x="7579267" y="3286454"/>
            <a:chExt cx="1145540" cy="368300"/>
          </a:xfrm>
        </p:grpSpPr>
        <p:sp>
          <p:nvSpPr>
            <p:cNvPr id="47" name="object 47"/>
            <p:cNvSpPr/>
            <p:nvPr/>
          </p:nvSpPr>
          <p:spPr>
            <a:xfrm>
              <a:off x="7663809" y="3302161"/>
              <a:ext cx="1045210" cy="336550"/>
            </a:xfrm>
            <a:custGeom>
              <a:avLst/>
              <a:gdLst/>
              <a:ahLst/>
              <a:cxnLst/>
              <a:rect l="l" t="t" r="r" b="b"/>
              <a:pathLst>
                <a:path w="1045209" h="336550">
                  <a:moveTo>
                    <a:pt x="1041794" y="336433"/>
                  </a:moveTo>
                  <a:lnTo>
                    <a:pt x="1044900" y="7141"/>
                  </a:lnTo>
                  <a:lnTo>
                    <a:pt x="3273" y="0"/>
                  </a:lnTo>
                  <a:lnTo>
                    <a:pt x="261" y="180584"/>
                  </a:lnTo>
                  <a:lnTo>
                    <a:pt x="0" y="196288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594973" y="3481593"/>
              <a:ext cx="138430" cy="116839"/>
            </a:xfrm>
            <a:custGeom>
              <a:avLst/>
              <a:gdLst/>
              <a:ahLst/>
              <a:cxnLst/>
              <a:rect l="l" t="t" r="r" b="b"/>
              <a:pathLst>
                <a:path w="138429" h="116839">
                  <a:moveTo>
                    <a:pt x="0" y="0"/>
                  </a:moveTo>
                  <a:lnTo>
                    <a:pt x="67177" y="116316"/>
                  </a:lnTo>
                  <a:lnTo>
                    <a:pt x="138196" y="2304"/>
                  </a:lnTo>
                </a:path>
                <a:path w="138429" h="116839">
                  <a:moveTo>
                    <a:pt x="69098" y="1152"/>
                  </a:moveTo>
                  <a:lnTo>
                    <a:pt x="67177" y="116316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168025" y="2426117"/>
            <a:ext cx="988076" cy="103197"/>
            <a:chOff x="5223602" y="4000846"/>
            <a:chExt cx="1629410" cy="170180"/>
          </a:xfrm>
        </p:grpSpPr>
        <p:sp>
          <p:nvSpPr>
            <p:cNvPr id="50" name="object 50"/>
            <p:cNvSpPr/>
            <p:nvPr/>
          </p:nvSpPr>
          <p:spPr>
            <a:xfrm>
              <a:off x="5239308" y="4081885"/>
              <a:ext cx="1498600" cy="3810"/>
            </a:xfrm>
            <a:custGeom>
              <a:avLst/>
              <a:gdLst/>
              <a:ahLst/>
              <a:cxnLst/>
              <a:rect l="l" t="t" r="r" b="b"/>
              <a:pathLst>
                <a:path w="1498600" h="3810">
                  <a:moveTo>
                    <a:pt x="0" y="0"/>
                  </a:moveTo>
                  <a:lnTo>
                    <a:pt x="1482523" y="3775"/>
                  </a:lnTo>
                  <a:lnTo>
                    <a:pt x="1498229" y="3815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721655" y="4016552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355" y="69400"/>
                  </a:lnTo>
                  <a:lnTo>
                    <a:pt x="351" y="0"/>
                  </a:lnTo>
                </a:path>
                <a:path w="115570" h="138429">
                  <a:moveTo>
                    <a:pt x="175" y="69107"/>
                  </a:moveTo>
                  <a:lnTo>
                    <a:pt x="115355" y="6940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702026" y="2241392"/>
            <a:ext cx="414329" cy="32188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8623" rIns="0" bIns="0" rtlCol="0">
            <a:spAutoFit/>
          </a:bodyPr>
          <a:lstStyle/>
          <a:p>
            <a:pPr marL="58915" defTabSz="554492">
              <a:spcBef>
                <a:spcPts val="1092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946566" y="2826510"/>
          <a:ext cx="2368147" cy="579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000000"/>
                      </a:solidFill>
                      <a:prstDash val="solid"/>
                    </a:lnR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71">
                <a:tc rowSpan="2"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Tail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283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256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38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4290421" y="2782069"/>
            <a:ext cx="83944" cy="70467"/>
          </a:xfrm>
          <a:custGeom>
            <a:avLst/>
            <a:gdLst/>
            <a:ahLst/>
            <a:cxnLst/>
            <a:rect l="l" t="t" r="r" b="b"/>
            <a:pathLst>
              <a:path w="138429" h="116204">
                <a:moveTo>
                  <a:pt x="138203" y="116075"/>
                </a:moveTo>
                <a:lnTo>
                  <a:pt x="70611" y="0"/>
                </a:lnTo>
                <a:lnTo>
                  <a:pt x="0" y="114264"/>
                </a:lnTo>
              </a:path>
              <a:path w="138429" h="116204">
                <a:moveTo>
                  <a:pt x="69101" y="115169"/>
                </a:moveTo>
                <a:lnTo>
                  <a:pt x="70611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520079"/>
            <a:ext cx="7626974" cy="60960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911" spc="-67" dirty="0"/>
              <a:t>Insertion</a:t>
            </a:r>
            <a:r>
              <a:rPr sz="3911" spc="-167" dirty="0"/>
              <a:t> </a:t>
            </a:r>
            <a:r>
              <a:rPr sz="3911" dirty="0"/>
              <a:t>-</a:t>
            </a:r>
            <a:r>
              <a:rPr sz="3911" spc="-164" dirty="0"/>
              <a:t> </a:t>
            </a:r>
            <a:r>
              <a:rPr sz="3911" spc="-103" dirty="0"/>
              <a:t>Circular</a:t>
            </a:r>
            <a:r>
              <a:rPr sz="3911" spc="-167" dirty="0"/>
              <a:t> </a:t>
            </a:r>
            <a:r>
              <a:rPr sz="3911" spc="-100" dirty="0"/>
              <a:t>Singly</a:t>
            </a:r>
            <a:r>
              <a:rPr sz="3911" spc="-164" dirty="0"/>
              <a:t> </a:t>
            </a:r>
            <a:r>
              <a:rPr sz="3911" spc="-82" dirty="0"/>
              <a:t>Linked</a:t>
            </a:r>
            <a:r>
              <a:rPr sz="3911" spc="-167" dirty="0"/>
              <a:t> </a:t>
            </a:r>
            <a:r>
              <a:rPr sz="3911" spc="-45" dirty="0"/>
              <a:t>List</a:t>
            </a:r>
            <a:endParaRPr sz="3911"/>
          </a:p>
        </p:txBody>
      </p:sp>
      <p:sp>
        <p:nvSpPr>
          <p:cNvPr id="4" name="object 4"/>
          <p:cNvSpPr txBox="1"/>
          <p:nvPr/>
        </p:nvSpPr>
        <p:spPr>
          <a:xfrm>
            <a:off x="2186300" y="1657089"/>
            <a:ext cx="4472525" cy="923655"/>
          </a:xfrm>
          <a:prstGeom prst="rect">
            <a:avLst/>
          </a:prstGeom>
        </p:spPr>
        <p:txBody>
          <a:bodyPr vert="horz" wrap="square" lIns="0" tIns="48518" rIns="0" bIns="0" rtlCol="0">
            <a:spAutoFit/>
          </a:bodyPr>
          <a:lstStyle/>
          <a:p>
            <a:pPr marL="159802" indent="-152485" defTabSz="554492">
              <a:spcBef>
                <a:spcPts val="382"/>
              </a:spcBef>
              <a:buFontTx/>
              <a:buChar char="-"/>
              <a:tabLst>
                <a:tab pos="160187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 beginning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24"/>
              </a:spcBef>
              <a:buFontTx/>
              <a:buChar char="-"/>
              <a:tabLst>
                <a:tab pos="160187" algn="l"/>
                <a:tab pos="4189496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1728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728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27"/>
              </a:spcBef>
              <a:buFontTx/>
              <a:buChar char="-"/>
              <a:tabLst>
                <a:tab pos="160187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end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2553" y="366308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2139" y="366308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6209" y="366308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795" y="366308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3076" y="366308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2662" y="366308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9241" y="366308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8827" y="3663084"/>
            <a:ext cx="414329" cy="3296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71622" defTabSz="554492">
              <a:spcBef>
                <a:spcPts val="1152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5683" y="3663084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5269" y="3663084"/>
            <a:ext cx="414329" cy="3344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2462" rIns="0" bIns="0" rtlCol="0">
            <a:spAutoFit/>
          </a:bodyPr>
          <a:lstStyle/>
          <a:p>
            <a:pPr marL="60455" defTabSz="554492">
              <a:spcBef>
                <a:spcPts val="1043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36700" y="3841506"/>
            <a:ext cx="319989" cy="132077"/>
            <a:chOff x="5831575" y="6334929"/>
            <a:chExt cx="527685" cy="217804"/>
          </a:xfrm>
        </p:grpSpPr>
        <p:sp>
          <p:nvSpPr>
            <p:cNvPr id="16" name="object 16"/>
            <p:cNvSpPr/>
            <p:nvPr/>
          </p:nvSpPr>
          <p:spPr>
            <a:xfrm>
              <a:off x="5831575" y="644382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2" y="0"/>
                  </a:moveTo>
                  <a:lnTo>
                    <a:pt x="380812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191447" y="635587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063570" y="3841506"/>
            <a:ext cx="346943" cy="132077"/>
            <a:chOff x="8349496" y="6334929"/>
            <a:chExt cx="572135" cy="217804"/>
          </a:xfrm>
        </p:grpSpPr>
        <p:sp>
          <p:nvSpPr>
            <p:cNvPr id="19" name="object 19"/>
            <p:cNvSpPr/>
            <p:nvPr/>
          </p:nvSpPr>
          <p:spPr>
            <a:xfrm>
              <a:off x="8349496" y="6443826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0" y="0"/>
                  </a:lnTo>
                  <a:lnTo>
                    <a:pt x="404045" y="0"/>
                  </a:lnTo>
                  <a:lnTo>
                    <a:pt x="424987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753541" y="635587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617228" y="3841506"/>
            <a:ext cx="319989" cy="132077"/>
            <a:chOff x="10911594" y="6334929"/>
            <a:chExt cx="527685" cy="217804"/>
          </a:xfrm>
        </p:grpSpPr>
        <p:sp>
          <p:nvSpPr>
            <p:cNvPr id="22" name="object 22"/>
            <p:cNvSpPr/>
            <p:nvPr/>
          </p:nvSpPr>
          <p:spPr>
            <a:xfrm>
              <a:off x="10911594" y="644382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1" y="0"/>
                  </a:lnTo>
                  <a:lnTo>
                    <a:pt x="38081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1457" y="635587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144093" y="3841506"/>
            <a:ext cx="409324" cy="132077"/>
            <a:chOff x="13429507" y="6334929"/>
            <a:chExt cx="675005" cy="217804"/>
          </a:xfrm>
        </p:grpSpPr>
        <p:sp>
          <p:nvSpPr>
            <p:cNvPr id="25" name="object 25"/>
            <p:cNvSpPr/>
            <p:nvPr/>
          </p:nvSpPr>
          <p:spPr>
            <a:xfrm>
              <a:off x="13429507" y="6443826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936633" y="635587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45916" y="4184830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81642" y="4184830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7369" y="4184830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53092" y="4184830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55683" y="4575255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95269" y="4575255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21184" y="4205671"/>
            <a:ext cx="5932690" cy="633431"/>
            <a:chOff x="5805987" y="6935463"/>
            <a:chExt cx="9783445" cy="1044575"/>
          </a:xfrm>
        </p:grpSpPr>
        <p:sp>
          <p:nvSpPr>
            <p:cNvPr id="34" name="object 34"/>
            <p:cNvSpPr/>
            <p:nvPr/>
          </p:nvSpPr>
          <p:spPr>
            <a:xfrm>
              <a:off x="5826929" y="7082052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4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392311" y="6956405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241779" y="3411258"/>
            <a:ext cx="5209539" cy="237585"/>
            <a:chOff x="6994302" y="5625416"/>
            <a:chExt cx="8590915" cy="391795"/>
          </a:xfrm>
        </p:grpSpPr>
        <p:sp>
          <p:nvSpPr>
            <p:cNvPr id="37" name="object 37"/>
            <p:cNvSpPr/>
            <p:nvPr/>
          </p:nvSpPr>
          <p:spPr>
            <a:xfrm>
              <a:off x="7102738" y="5646358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5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015244" y="5831700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89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29949" y="3454727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8598" y="3454727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98859" y="3454727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939122" y="3454727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56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520079"/>
            <a:ext cx="7626974" cy="60960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911" spc="-67" dirty="0"/>
              <a:t>Insertion</a:t>
            </a:r>
            <a:r>
              <a:rPr sz="3911" spc="-167" dirty="0"/>
              <a:t> </a:t>
            </a:r>
            <a:r>
              <a:rPr sz="3911" dirty="0"/>
              <a:t>-</a:t>
            </a:r>
            <a:r>
              <a:rPr sz="3911" spc="-164" dirty="0"/>
              <a:t> </a:t>
            </a:r>
            <a:r>
              <a:rPr sz="3911" spc="-103" dirty="0"/>
              <a:t>Circular</a:t>
            </a:r>
            <a:r>
              <a:rPr sz="3911" spc="-167" dirty="0"/>
              <a:t> </a:t>
            </a:r>
            <a:r>
              <a:rPr sz="3911" spc="-100" dirty="0"/>
              <a:t>Singly</a:t>
            </a:r>
            <a:r>
              <a:rPr sz="3911" spc="-164" dirty="0"/>
              <a:t> </a:t>
            </a:r>
            <a:r>
              <a:rPr sz="3911" spc="-82" dirty="0"/>
              <a:t>Linked</a:t>
            </a:r>
            <a:r>
              <a:rPr sz="3911" spc="-167" dirty="0"/>
              <a:t> </a:t>
            </a:r>
            <a:r>
              <a:rPr sz="3911" spc="-45" dirty="0"/>
              <a:t>List</a:t>
            </a:r>
            <a:endParaRPr sz="3911"/>
          </a:p>
        </p:txBody>
      </p:sp>
      <p:sp>
        <p:nvSpPr>
          <p:cNvPr id="4" name="object 4"/>
          <p:cNvSpPr txBox="1"/>
          <p:nvPr/>
        </p:nvSpPr>
        <p:spPr>
          <a:xfrm>
            <a:off x="1379644" y="1465967"/>
            <a:ext cx="3674286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28" kern="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r>
              <a:rPr sz="172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143" y="456532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728" y="456533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434" y="456532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3020" y="456533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3677" y="456532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3262" y="456533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6464" y="4565329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7809" y="4706392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3900" y="4565330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3967" y="4701744"/>
            <a:ext cx="2934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61"/>
              </a:lnSpc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6225" y="4746310"/>
            <a:ext cx="345403" cy="132462"/>
            <a:chOff x="6094643" y="7827017"/>
            <a:chExt cx="569595" cy="218440"/>
          </a:xfrm>
        </p:grpSpPr>
        <p:sp>
          <p:nvSpPr>
            <p:cNvPr id="16" name="object 16"/>
            <p:cNvSpPr/>
            <p:nvPr/>
          </p:nvSpPr>
          <p:spPr>
            <a:xfrm>
              <a:off x="6115598" y="7935928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496410" y="784797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223102" y="4745596"/>
            <a:ext cx="348098" cy="132077"/>
            <a:chOff x="8612576" y="7825840"/>
            <a:chExt cx="574040" cy="217804"/>
          </a:xfrm>
        </p:grpSpPr>
        <p:sp>
          <p:nvSpPr>
            <p:cNvPr id="19" name="object 19"/>
            <p:cNvSpPr/>
            <p:nvPr/>
          </p:nvSpPr>
          <p:spPr>
            <a:xfrm>
              <a:off x="8633518" y="7934719"/>
              <a:ext cx="406400" cy="635"/>
            </a:xfrm>
            <a:custGeom>
              <a:avLst/>
              <a:gdLst/>
              <a:ahLst/>
              <a:cxnLst/>
              <a:rect l="l" t="t" r="r" b="b"/>
              <a:pathLst>
                <a:path w="406400" h="634">
                  <a:moveTo>
                    <a:pt x="0" y="353"/>
                  </a:moveTo>
                  <a:lnTo>
                    <a:pt x="385402" y="18"/>
                  </a:lnTo>
                  <a:lnTo>
                    <a:pt x="40634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018843" y="784678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52" y="175910"/>
                  </a:moveTo>
                  <a:lnTo>
                    <a:pt x="146668" y="87828"/>
                  </a:lnTo>
                  <a:lnTo>
                    <a:pt x="0" y="0"/>
                  </a:lnTo>
                </a:path>
                <a:path w="146684" h="176529">
                  <a:moveTo>
                    <a:pt x="76" y="87955"/>
                  </a:moveTo>
                  <a:lnTo>
                    <a:pt x="146668" y="8782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789460" y="4746318"/>
            <a:ext cx="332696" cy="132077"/>
            <a:chOff x="11195617" y="7827030"/>
            <a:chExt cx="548640" cy="217804"/>
          </a:xfrm>
        </p:grpSpPr>
        <p:sp>
          <p:nvSpPr>
            <p:cNvPr id="22" name="object 22"/>
            <p:cNvSpPr/>
            <p:nvPr/>
          </p:nvSpPr>
          <p:spPr>
            <a:xfrm>
              <a:off x="11195617" y="7935927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2" y="0"/>
                  </a:lnTo>
                  <a:lnTo>
                    <a:pt x="40175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576422" y="784797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316325" y="4746318"/>
            <a:ext cx="422031" cy="132077"/>
            <a:chOff x="13713530" y="7827030"/>
            <a:chExt cx="695960" cy="217804"/>
          </a:xfrm>
        </p:grpSpPr>
        <p:sp>
          <p:nvSpPr>
            <p:cNvPr id="25" name="object 25"/>
            <p:cNvSpPr/>
            <p:nvPr/>
          </p:nvSpPr>
          <p:spPr>
            <a:xfrm>
              <a:off x="13713530" y="7935927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241598" y="784797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24498" y="5089642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0223" y="5089642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95950" y="5089642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31672" y="5089642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3900" y="547966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3486" y="5479666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99765" y="5110482"/>
            <a:ext cx="5932690" cy="633431"/>
            <a:chOff x="6100480" y="8427563"/>
            <a:chExt cx="9783445" cy="1044575"/>
          </a:xfrm>
        </p:grpSpPr>
        <p:sp>
          <p:nvSpPr>
            <p:cNvPr id="34" name="object 34"/>
            <p:cNvSpPr/>
            <p:nvPr/>
          </p:nvSpPr>
          <p:spPr>
            <a:xfrm>
              <a:off x="6121422" y="8574153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4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686805" y="8448505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420352" y="4316061"/>
            <a:ext cx="5209539" cy="237585"/>
            <a:chOff x="7288783" y="7117504"/>
            <a:chExt cx="8590915" cy="391795"/>
          </a:xfrm>
        </p:grpSpPr>
        <p:sp>
          <p:nvSpPr>
            <p:cNvPr id="37" name="object 37"/>
            <p:cNvSpPr/>
            <p:nvPr/>
          </p:nvSpPr>
          <p:spPr>
            <a:xfrm>
              <a:off x="7397232" y="7138459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4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309738" y="7323801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90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90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08530" y="435953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37180" y="435953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77441" y="435953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17703" y="4359539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0913" y="2889047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40099" y="3348474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444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0499" y="2889047"/>
            <a:ext cx="414329" cy="32188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8623" rIns="0" bIns="0" rtlCol="0">
            <a:spAutoFit/>
          </a:bodyPr>
          <a:lstStyle/>
          <a:p>
            <a:pPr marL="65075" defTabSz="554492">
              <a:spcBef>
                <a:spcPts val="1092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97201" y="3120979"/>
            <a:ext cx="681949" cy="1417423"/>
          </a:xfrm>
          <a:custGeom>
            <a:avLst/>
            <a:gdLst/>
            <a:ahLst/>
            <a:cxnLst/>
            <a:rect l="l" t="t" r="r" b="b"/>
            <a:pathLst>
              <a:path w="1124585" h="2337434">
                <a:moveTo>
                  <a:pt x="1114871" y="2337165"/>
                </a:moveTo>
                <a:lnTo>
                  <a:pt x="1124514" y="2141518"/>
                </a:lnTo>
                <a:lnTo>
                  <a:pt x="0" y="2141664"/>
                </a:lnTo>
                <a:lnTo>
                  <a:pt x="7292" y="83"/>
                </a:lnTo>
                <a:lnTo>
                  <a:pt x="210595" y="7"/>
                </a:lnTo>
                <a:lnTo>
                  <a:pt x="231537" y="0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24886" y="3067647"/>
            <a:ext cx="88950" cy="107048"/>
          </a:xfrm>
          <a:custGeom>
            <a:avLst/>
            <a:gdLst/>
            <a:ahLst/>
            <a:cxnLst/>
            <a:rect l="l" t="t" r="r" b="b"/>
            <a:pathLst>
              <a:path w="146685" h="176529">
                <a:moveTo>
                  <a:pt x="65" y="175910"/>
                </a:moveTo>
                <a:lnTo>
                  <a:pt x="146625" y="87901"/>
                </a:lnTo>
                <a:lnTo>
                  <a:pt x="0" y="0"/>
                </a:lnTo>
              </a:path>
              <a:path w="146685" h="176529">
                <a:moveTo>
                  <a:pt x="32" y="87955"/>
                </a:moveTo>
                <a:lnTo>
                  <a:pt x="146625" y="87901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247596" y="3123309"/>
            <a:ext cx="2864110" cy="1402405"/>
            <a:chOff x="7003894" y="5150567"/>
            <a:chExt cx="4723130" cy="2312670"/>
          </a:xfrm>
        </p:grpSpPr>
        <p:sp>
          <p:nvSpPr>
            <p:cNvPr id="49" name="object 49"/>
            <p:cNvSpPr/>
            <p:nvPr/>
          </p:nvSpPr>
          <p:spPr>
            <a:xfrm>
              <a:off x="7024836" y="5171509"/>
              <a:ext cx="219710" cy="2145665"/>
            </a:xfrm>
            <a:custGeom>
              <a:avLst/>
              <a:gdLst/>
              <a:ahLst/>
              <a:cxnLst/>
              <a:rect l="l" t="t" r="r" b="b"/>
              <a:pathLst>
                <a:path w="219709" h="2145665">
                  <a:moveTo>
                    <a:pt x="0" y="0"/>
                  </a:moveTo>
                  <a:lnTo>
                    <a:pt x="219392" y="4177"/>
                  </a:lnTo>
                  <a:lnTo>
                    <a:pt x="163691" y="2124240"/>
                  </a:lnTo>
                  <a:lnTo>
                    <a:pt x="163141" y="214517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100603" y="7293439"/>
              <a:ext cx="175895" cy="149225"/>
            </a:xfrm>
            <a:custGeom>
              <a:avLst/>
              <a:gdLst/>
              <a:ahLst/>
              <a:cxnLst/>
              <a:rect l="l" t="t" r="r" b="b"/>
              <a:pathLst>
                <a:path w="175895" h="149225">
                  <a:moveTo>
                    <a:pt x="0" y="0"/>
                  </a:moveTo>
                  <a:lnTo>
                    <a:pt x="84074" y="148851"/>
                  </a:lnTo>
                  <a:lnTo>
                    <a:pt x="175850" y="4620"/>
                  </a:lnTo>
                </a:path>
                <a:path w="175895" h="149225">
                  <a:moveTo>
                    <a:pt x="87925" y="2310"/>
                  </a:moveTo>
                  <a:lnTo>
                    <a:pt x="84074" y="14885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4372" y="7026349"/>
              <a:ext cx="232485" cy="23249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273486" y="4565329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56219" defTabSz="554492">
              <a:spcBef>
                <a:spcPts val="1128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6160" y="4734025"/>
            <a:ext cx="140983" cy="14098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3186168" y="2663061"/>
            <a:ext cx="53600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68009" y="2667954"/>
            <a:ext cx="5708197" cy="1886816"/>
          </a:xfrm>
          <a:custGeom>
            <a:avLst/>
            <a:gdLst/>
            <a:ahLst/>
            <a:cxnLst/>
            <a:rect l="l" t="t" r="r" b="b"/>
            <a:pathLst>
              <a:path w="9413240" h="3111500">
                <a:moveTo>
                  <a:pt x="9413177" y="3111454"/>
                </a:moveTo>
                <a:lnTo>
                  <a:pt x="9402421" y="31181"/>
                </a:lnTo>
                <a:lnTo>
                  <a:pt x="4738" y="0"/>
                </a:lnTo>
                <a:lnTo>
                  <a:pt x="643" y="133304"/>
                </a:lnTo>
                <a:lnTo>
                  <a:pt x="0" y="154236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15088" y="2747152"/>
            <a:ext cx="106663" cy="90490"/>
          </a:xfrm>
          <a:custGeom>
            <a:avLst/>
            <a:gdLst/>
            <a:ahLst/>
            <a:cxnLst/>
            <a:rect l="l" t="t" r="r" b="b"/>
            <a:pathLst>
              <a:path w="175895" h="149225">
                <a:moveTo>
                  <a:pt x="0" y="0"/>
                </a:moveTo>
                <a:lnTo>
                  <a:pt x="83412" y="149224"/>
                </a:lnTo>
                <a:lnTo>
                  <a:pt x="175827" y="5401"/>
                </a:lnTo>
              </a:path>
              <a:path w="175895" h="149225">
                <a:moveTo>
                  <a:pt x="87913" y="2700"/>
                </a:moveTo>
                <a:lnTo>
                  <a:pt x="83412" y="149224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496049" y="4565329"/>
            <a:ext cx="414329" cy="33160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250" rIns="0" bIns="0" rtlCol="0">
            <a:spAutoFit/>
          </a:bodyPr>
          <a:lstStyle/>
          <a:p>
            <a:pPr marL="65846" defTabSz="554492">
              <a:spcBef>
                <a:spcPts val="1167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4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520079"/>
            <a:ext cx="7626974" cy="60960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911" spc="-67" dirty="0"/>
              <a:t>Insertion</a:t>
            </a:r>
            <a:r>
              <a:rPr sz="3911" spc="-167" dirty="0"/>
              <a:t> </a:t>
            </a:r>
            <a:r>
              <a:rPr sz="3911" dirty="0"/>
              <a:t>-</a:t>
            </a:r>
            <a:r>
              <a:rPr sz="3911" spc="-164" dirty="0"/>
              <a:t> </a:t>
            </a:r>
            <a:r>
              <a:rPr sz="3911" spc="-103" dirty="0"/>
              <a:t>Circular</a:t>
            </a:r>
            <a:r>
              <a:rPr sz="3911" spc="-167" dirty="0"/>
              <a:t> </a:t>
            </a:r>
            <a:r>
              <a:rPr sz="3911" spc="-100" dirty="0"/>
              <a:t>Singly</a:t>
            </a:r>
            <a:r>
              <a:rPr sz="3911" spc="-164" dirty="0"/>
              <a:t> </a:t>
            </a:r>
            <a:r>
              <a:rPr sz="3911" spc="-82" dirty="0"/>
              <a:t>Linked</a:t>
            </a:r>
            <a:r>
              <a:rPr sz="3911" spc="-167" dirty="0"/>
              <a:t> </a:t>
            </a:r>
            <a:r>
              <a:rPr sz="3911" spc="-45" dirty="0"/>
              <a:t>List</a:t>
            </a:r>
            <a:endParaRPr sz="3911"/>
          </a:p>
        </p:txBody>
      </p:sp>
      <p:sp>
        <p:nvSpPr>
          <p:cNvPr id="4" name="object 4"/>
          <p:cNvSpPr txBox="1"/>
          <p:nvPr/>
        </p:nvSpPr>
        <p:spPr>
          <a:xfrm>
            <a:off x="1379644" y="1465967"/>
            <a:ext cx="447252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4189496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28" kern="0" spc="2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728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638" y="412721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7224" y="412721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3279" y="412721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2071" y="4252627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7172" y="412721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6758" y="412721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26308" y="412721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5894" y="4127210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3745" y="4127210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3331" y="4127210"/>
            <a:ext cx="414329" cy="33795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5928" rIns="0" bIns="0" rtlCol="0">
            <a:spAutoFit/>
          </a:bodyPr>
          <a:lstStyle/>
          <a:p>
            <a:pPr marL="60455" defTabSz="554492">
              <a:spcBef>
                <a:spcPts val="1070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76660" y="4306082"/>
            <a:ext cx="332696" cy="132077"/>
            <a:chOff x="6227287" y="7101049"/>
            <a:chExt cx="548640" cy="217804"/>
          </a:xfrm>
        </p:grpSpPr>
        <p:sp>
          <p:nvSpPr>
            <p:cNvPr id="16" name="object 16"/>
            <p:cNvSpPr/>
            <p:nvPr/>
          </p:nvSpPr>
          <p:spPr>
            <a:xfrm>
              <a:off x="6227287" y="7209946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608100" y="712199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290831" y="4305811"/>
            <a:ext cx="359650" cy="132077"/>
            <a:chOff x="8724266" y="7100601"/>
            <a:chExt cx="593090" cy="217804"/>
          </a:xfrm>
        </p:grpSpPr>
        <p:sp>
          <p:nvSpPr>
            <p:cNvPr id="19" name="object 19"/>
            <p:cNvSpPr/>
            <p:nvPr/>
          </p:nvSpPr>
          <p:spPr>
            <a:xfrm>
              <a:off x="8745208" y="7209491"/>
              <a:ext cx="425450" cy="635"/>
            </a:xfrm>
            <a:custGeom>
              <a:avLst/>
              <a:gdLst/>
              <a:ahLst/>
              <a:cxnLst/>
              <a:rect l="l" t="t" r="r" b="b"/>
              <a:pathLst>
                <a:path w="425450" h="634">
                  <a:moveTo>
                    <a:pt x="0" y="137"/>
                  </a:moveTo>
                  <a:lnTo>
                    <a:pt x="404383" y="6"/>
                  </a:lnTo>
                  <a:lnTo>
                    <a:pt x="42532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149563" y="712154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56" y="175910"/>
                  </a:moveTo>
                  <a:lnTo>
                    <a:pt x="146620" y="87908"/>
                  </a:lnTo>
                  <a:lnTo>
                    <a:pt x="0" y="0"/>
                  </a:lnTo>
                </a:path>
                <a:path w="146684" h="176529">
                  <a:moveTo>
                    <a:pt x="28" y="87955"/>
                  </a:moveTo>
                  <a:lnTo>
                    <a:pt x="146620" y="8790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844477" y="4306075"/>
            <a:ext cx="345403" cy="132462"/>
            <a:chOff x="11286344" y="7101036"/>
            <a:chExt cx="569595" cy="218440"/>
          </a:xfrm>
        </p:grpSpPr>
        <p:sp>
          <p:nvSpPr>
            <p:cNvPr id="22" name="object 22"/>
            <p:cNvSpPr/>
            <p:nvPr/>
          </p:nvSpPr>
          <p:spPr>
            <a:xfrm>
              <a:off x="11307299" y="7209946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1" y="0"/>
                  </a:lnTo>
                  <a:lnTo>
                    <a:pt x="40175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688115" y="712199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384055" y="4306082"/>
            <a:ext cx="422031" cy="132077"/>
            <a:chOff x="13825222" y="7101049"/>
            <a:chExt cx="695960" cy="217804"/>
          </a:xfrm>
        </p:grpSpPr>
        <p:sp>
          <p:nvSpPr>
            <p:cNvPr id="25" name="object 25"/>
            <p:cNvSpPr/>
            <p:nvPr/>
          </p:nvSpPr>
          <p:spPr>
            <a:xfrm>
              <a:off x="13825222" y="7209946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353279" y="712199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3199" y="46494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8924" y="46494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74647" y="46494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10376" y="46494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03745" y="5041547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331" y="5041547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67494" y="4670247"/>
            <a:ext cx="5932690" cy="633431"/>
            <a:chOff x="6212170" y="7701582"/>
            <a:chExt cx="9783445" cy="1044575"/>
          </a:xfrm>
        </p:grpSpPr>
        <p:sp>
          <p:nvSpPr>
            <p:cNvPr id="34" name="object 34"/>
            <p:cNvSpPr/>
            <p:nvPr/>
          </p:nvSpPr>
          <p:spPr>
            <a:xfrm>
              <a:off x="6233111" y="7848171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4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798498" y="7722524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488081" y="3875826"/>
            <a:ext cx="5209539" cy="237585"/>
            <a:chOff x="7400472" y="6391523"/>
            <a:chExt cx="8590915" cy="391795"/>
          </a:xfrm>
        </p:grpSpPr>
        <p:sp>
          <p:nvSpPr>
            <p:cNvPr id="37" name="object 37"/>
            <p:cNvSpPr/>
            <p:nvPr/>
          </p:nvSpPr>
          <p:spPr>
            <a:xfrm>
              <a:off x="7508921" y="6412478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4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421427" y="6597820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90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90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76259" y="3919304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04908" y="3919304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45171" y="3919304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85433" y="3919304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26177" y="2711260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15609" y="317611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444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0705" y="2490698"/>
            <a:ext cx="53600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22865" y="4127210"/>
            <a:ext cx="414329" cy="32771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4399" rIns="0" bIns="0" rtlCol="0">
            <a:spAutoFit/>
          </a:bodyPr>
          <a:lstStyle/>
          <a:p>
            <a:pPr marL="72776" defTabSz="554492">
              <a:spcBef>
                <a:spcPts val="1137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34019" y="3213369"/>
            <a:ext cx="1742417" cy="905287"/>
            <a:chOff x="8135856" y="5299083"/>
            <a:chExt cx="2873375" cy="1492885"/>
          </a:xfrm>
        </p:grpSpPr>
        <p:sp>
          <p:nvSpPr>
            <p:cNvPr id="48" name="object 48"/>
            <p:cNvSpPr/>
            <p:nvPr/>
          </p:nvSpPr>
          <p:spPr>
            <a:xfrm>
              <a:off x="8156811" y="6136146"/>
              <a:ext cx="1771650" cy="546735"/>
            </a:xfrm>
            <a:custGeom>
              <a:avLst/>
              <a:gdLst/>
              <a:ahLst/>
              <a:cxnLst/>
              <a:rect l="l" t="t" r="r" b="b"/>
              <a:pathLst>
                <a:path w="1771650" h="546734">
                  <a:moveTo>
                    <a:pt x="0" y="546175"/>
                  </a:moveTo>
                  <a:lnTo>
                    <a:pt x="29529" y="502374"/>
                  </a:lnTo>
                  <a:lnTo>
                    <a:pt x="60375" y="460194"/>
                  </a:lnTo>
                  <a:lnTo>
                    <a:pt x="92489" y="419665"/>
                  </a:lnTo>
                  <a:lnTo>
                    <a:pt x="125820" y="380814"/>
                  </a:lnTo>
                  <a:lnTo>
                    <a:pt x="160322" y="343672"/>
                  </a:lnTo>
                  <a:lnTo>
                    <a:pt x="195944" y="308266"/>
                  </a:lnTo>
                  <a:lnTo>
                    <a:pt x="232638" y="274626"/>
                  </a:lnTo>
                  <a:lnTo>
                    <a:pt x="270355" y="242780"/>
                  </a:lnTo>
                  <a:lnTo>
                    <a:pt x="309046" y="212757"/>
                  </a:lnTo>
                  <a:lnTo>
                    <a:pt x="348663" y="184586"/>
                  </a:lnTo>
                  <a:lnTo>
                    <a:pt x="389157" y="158296"/>
                  </a:lnTo>
                  <a:lnTo>
                    <a:pt x="430478" y="133916"/>
                  </a:lnTo>
                  <a:lnTo>
                    <a:pt x="472578" y="111474"/>
                  </a:lnTo>
                  <a:lnTo>
                    <a:pt x="515409" y="90999"/>
                  </a:lnTo>
                  <a:lnTo>
                    <a:pt x="558921" y="72520"/>
                  </a:lnTo>
                  <a:lnTo>
                    <a:pt x="603066" y="56066"/>
                  </a:lnTo>
                  <a:lnTo>
                    <a:pt x="647794" y="41665"/>
                  </a:lnTo>
                  <a:lnTo>
                    <a:pt x="693057" y="29347"/>
                  </a:lnTo>
                  <a:lnTo>
                    <a:pt x="738807" y="19140"/>
                  </a:lnTo>
                  <a:lnTo>
                    <a:pt x="784993" y="11073"/>
                  </a:lnTo>
                  <a:lnTo>
                    <a:pt x="831568" y="5174"/>
                  </a:lnTo>
                  <a:lnTo>
                    <a:pt x="878483" y="1474"/>
                  </a:lnTo>
                  <a:lnTo>
                    <a:pt x="925688" y="0"/>
                  </a:lnTo>
                  <a:lnTo>
                    <a:pt x="975052" y="861"/>
                  </a:lnTo>
                  <a:lnTo>
                    <a:pt x="1024121" y="4159"/>
                  </a:lnTo>
                  <a:lnTo>
                    <a:pt x="1072837" y="9861"/>
                  </a:lnTo>
                  <a:lnTo>
                    <a:pt x="1121146" y="17935"/>
                  </a:lnTo>
                  <a:lnTo>
                    <a:pt x="1168990" y="28348"/>
                  </a:lnTo>
                  <a:lnTo>
                    <a:pt x="1216315" y="41069"/>
                  </a:lnTo>
                  <a:lnTo>
                    <a:pt x="1263064" y="56066"/>
                  </a:lnTo>
                  <a:lnTo>
                    <a:pt x="1309181" y="73306"/>
                  </a:lnTo>
                  <a:lnTo>
                    <a:pt x="1354609" y="92757"/>
                  </a:lnTo>
                  <a:lnTo>
                    <a:pt x="1399294" y="114387"/>
                  </a:lnTo>
                  <a:lnTo>
                    <a:pt x="1443179" y="138163"/>
                  </a:lnTo>
                  <a:lnTo>
                    <a:pt x="1486207" y="164054"/>
                  </a:lnTo>
                  <a:lnTo>
                    <a:pt x="1528323" y="192027"/>
                  </a:lnTo>
                  <a:lnTo>
                    <a:pt x="1569470" y="222050"/>
                  </a:lnTo>
                  <a:lnTo>
                    <a:pt x="1609594" y="254091"/>
                  </a:lnTo>
                  <a:lnTo>
                    <a:pt x="1648637" y="288118"/>
                  </a:lnTo>
                  <a:lnTo>
                    <a:pt x="1686543" y="324098"/>
                  </a:lnTo>
                  <a:lnTo>
                    <a:pt x="1723257" y="362000"/>
                  </a:lnTo>
                  <a:lnTo>
                    <a:pt x="1758723" y="401791"/>
                  </a:lnTo>
                  <a:lnTo>
                    <a:pt x="1771314" y="418551"/>
                  </a:lnTo>
                </a:path>
              </a:pathLst>
            </a:custGeom>
            <a:ln w="41883">
              <a:solidFill>
                <a:srgbClr val="B517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9845224" y="6485125"/>
              <a:ext cx="158750" cy="170180"/>
            </a:xfrm>
            <a:custGeom>
              <a:avLst/>
              <a:gdLst/>
              <a:ahLst/>
              <a:cxnLst/>
              <a:rect l="l" t="t" r="r" b="b"/>
              <a:pathLst>
                <a:path w="158750" h="170179">
                  <a:moveTo>
                    <a:pt x="0" y="105657"/>
                  </a:moveTo>
                  <a:lnTo>
                    <a:pt x="158370" y="170033"/>
                  </a:lnTo>
                  <a:lnTo>
                    <a:pt x="140645" y="0"/>
                  </a:lnTo>
                </a:path>
                <a:path w="158750" h="170179">
                  <a:moveTo>
                    <a:pt x="70322" y="52828"/>
                  </a:moveTo>
                  <a:lnTo>
                    <a:pt x="158370" y="170033"/>
                  </a:lnTo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0899971" y="5445689"/>
              <a:ext cx="0" cy="1325245"/>
            </a:xfrm>
            <a:custGeom>
              <a:avLst/>
              <a:gdLst/>
              <a:ahLst/>
              <a:cxnLst/>
              <a:rect l="l" t="t" r="r" b="b"/>
              <a:pathLst>
                <a:path h="1325245">
                  <a:moveTo>
                    <a:pt x="0" y="1324828"/>
                  </a:moveTo>
                  <a:lnTo>
                    <a:pt x="0" y="2094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0812016" y="5320038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5">
                  <a:moveTo>
                    <a:pt x="175910" y="146592"/>
                  </a:moveTo>
                  <a:lnTo>
                    <a:pt x="87955" y="0"/>
                  </a:lnTo>
                  <a:lnTo>
                    <a:pt x="0" y="146592"/>
                  </a:lnTo>
                </a:path>
                <a:path w="176529" h="146685">
                  <a:moveTo>
                    <a:pt x="87955" y="146592"/>
                  </a:moveTo>
                  <a:lnTo>
                    <a:pt x="8795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65762" y="2711260"/>
            <a:ext cx="414329" cy="32733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4014" rIns="0" bIns="0" rtlCol="0">
            <a:spAutoFit/>
          </a:bodyPr>
          <a:lstStyle/>
          <a:p>
            <a:pPr marL="64306" defTabSz="554492">
              <a:spcBef>
                <a:spcPts val="1134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347763" y="3212742"/>
            <a:ext cx="132077" cy="892580"/>
            <a:chOff x="12116301" y="5298050"/>
            <a:chExt cx="217804" cy="1471930"/>
          </a:xfrm>
        </p:grpSpPr>
        <p:sp>
          <p:nvSpPr>
            <p:cNvPr id="54" name="object 54"/>
            <p:cNvSpPr/>
            <p:nvPr/>
          </p:nvSpPr>
          <p:spPr>
            <a:xfrm>
              <a:off x="12225198" y="5298050"/>
              <a:ext cx="0" cy="1325245"/>
            </a:xfrm>
            <a:custGeom>
              <a:avLst/>
              <a:gdLst/>
              <a:ahLst/>
              <a:cxnLst/>
              <a:rect l="l" t="t" r="r" b="b"/>
              <a:pathLst>
                <a:path h="1325245">
                  <a:moveTo>
                    <a:pt x="0" y="1324828"/>
                  </a:moveTo>
                  <a:lnTo>
                    <a:pt x="0" y="1303887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2137243" y="6601937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4">
                  <a:moveTo>
                    <a:pt x="0" y="0"/>
                  </a:moveTo>
                  <a:lnTo>
                    <a:pt x="87955" y="146592"/>
                  </a:lnTo>
                  <a:lnTo>
                    <a:pt x="175910" y="0"/>
                  </a:lnTo>
                </a:path>
                <a:path w="176529" h="146684">
                  <a:moveTo>
                    <a:pt x="87955" y="0"/>
                  </a:moveTo>
                  <a:lnTo>
                    <a:pt x="87955" y="14659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4419" y="4293789"/>
            <a:ext cx="140979" cy="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520079"/>
            <a:ext cx="7626974" cy="60960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911" spc="-67" dirty="0"/>
              <a:t>Insertion</a:t>
            </a:r>
            <a:r>
              <a:rPr sz="3911" spc="-167" dirty="0"/>
              <a:t> </a:t>
            </a:r>
            <a:r>
              <a:rPr sz="3911" dirty="0"/>
              <a:t>-</a:t>
            </a:r>
            <a:r>
              <a:rPr sz="3911" spc="-164" dirty="0"/>
              <a:t> </a:t>
            </a:r>
            <a:r>
              <a:rPr sz="3911" spc="-103" dirty="0"/>
              <a:t>Circular</a:t>
            </a:r>
            <a:r>
              <a:rPr sz="3911" spc="-167" dirty="0"/>
              <a:t> </a:t>
            </a:r>
            <a:r>
              <a:rPr sz="3911" spc="-100" dirty="0"/>
              <a:t>Singly</a:t>
            </a:r>
            <a:r>
              <a:rPr sz="3911" spc="-164" dirty="0"/>
              <a:t> </a:t>
            </a:r>
            <a:r>
              <a:rPr sz="3911" spc="-82" dirty="0"/>
              <a:t>Linked</a:t>
            </a:r>
            <a:r>
              <a:rPr sz="3911" spc="-167" dirty="0"/>
              <a:t> </a:t>
            </a:r>
            <a:r>
              <a:rPr sz="3911" spc="-45" dirty="0"/>
              <a:t>List</a:t>
            </a:r>
            <a:endParaRPr sz="3911"/>
          </a:p>
        </p:txBody>
      </p:sp>
      <p:sp>
        <p:nvSpPr>
          <p:cNvPr id="4" name="object 4"/>
          <p:cNvSpPr txBox="1"/>
          <p:nvPr/>
        </p:nvSpPr>
        <p:spPr>
          <a:xfrm>
            <a:off x="1379644" y="1465967"/>
            <a:ext cx="3110937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2827525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28" kern="0" spc="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143" y="393037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728" y="393037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434" y="393037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3020" y="393037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3677" y="393037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3262" y="393037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6464" y="393037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7809" y="4074611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3900" y="3930374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3486" y="3930374"/>
            <a:ext cx="414329" cy="3344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2462" rIns="0" bIns="0" rtlCol="0">
            <a:spAutoFit/>
          </a:bodyPr>
          <a:lstStyle/>
          <a:p>
            <a:pPr marL="60455" defTabSz="554492">
              <a:spcBef>
                <a:spcPts val="1043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02574" y="4111355"/>
            <a:ext cx="5029328" cy="134388"/>
            <a:chOff x="6105114" y="6779928"/>
            <a:chExt cx="8293734" cy="221615"/>
          </a:xfrm>
        </p:grpSpPr>
        <p:sp>
          <p:nvSpPr>
            <p:cNvPr id="16" name="object 16"/>
            <p:cNvSpPr/>
            <p:nvPr/>
          </p:nvSpPr>
          <p:spPr>
            <a:xfrm>
              <a:off x="6126069" y="688883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2" y="0"/>
                  </a:moveTo>
                  <a:lnTo>
                    <a:pt x="380812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485939" y="680088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643989" y="6891158"/>
              <a:ext cx="410845" cy="1270"/>
            </a:xfrm>
            <a:custGeom>
              <a:avLst/>
              <a:gdLst/>
              <a:ahLst/>
              <a:cxnLst/>
              <a:rect l="l" t="t" r="r" b="b"/>
              <a:pathLst>
                <a:path w="410845" h="1270">
                  <a:moveTo>
                    <a:pt x="0" y="0"/>
                  </a:moveTo>
                  <a:lnTo>
                    <a:pt x="389845" y="909"/>
                  </a:lnTo>
                  <a:lnTo>
                    <a:pt x="410787" y="95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033629" y="6804112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0" y="175910"/>
                  </a:moveTo>
                  <a:lnTo>
                    <a:pt x="146797" y="88297"/>
                  </a:lnTo>
                  <a:lnTo>
                    <a:pt x="410" y="0"/>
                  </a:lnTo>
                </a:path>
                <a:path w="147320" h="176529">
                  <a:moveTo>
                    <a:pt x="205" y="87955"/>
                  </a:moveTo>
                  <a:lnTo>
                    <a:pt x="146797" y="8829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06088" y="688883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0" y="0"/>
                  </a:lnTo>
                  <a:lnTo>
                    <a:pt x="38081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1565951" y="680088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724001" y="6888839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231127" y="680088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24498" y="4454686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0223" y="4454686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95950" y="4454686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31672" y="4454686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3900" y="4844710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22690" y="4966953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99757" y="3681105"/>
            <a:ext cx="5932690" cy="1427819"/>
            <a:chOff x="6100467" y="6070415"/>
            <a:chExt cx="9783445" cy="2354580"/>
          </a:xfrm>
        </p:grpSpPr>
        <p:sp>
          <p:nvSpPr>
            <p:cNvPr id="31" name="object 31"/>
            <p:cNvSpPr/>
            <p:nvPr/>
          </p:nvSpPr>
          <p:spPr>
            <a:xfrm>
              <a:off x="6121422" y="7527064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4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686805" y="7401417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397232" y="6091370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5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09737" y="6276712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89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27579" y="374998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56228" y="374998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6489" y="374998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36751" y="3749982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67536" y="2447753"/>
            <a:ext cx="708134" cy="457072"/>
          </a:xfrm>
          <a:custGeom>
            <a:avLst/>
            <a:gdLst/>
            <a:ahLst/>
            <a:cxnLst/>
            <a:rect l="l" t="t" r="r" b="b"/>
            <a:pathLst>
              <a:path w="1167765" h="753745">
                <a:moveTo>
                  <a:pt x="0" y="753576"/>
                </a:moveTo>
                <a:lnTo>
                  <a:pt x="1167277" y="753576"/>
                </a:lnTo>
                <a:lnTo>
                  <a:pt x="1167277" y="0"/>
                </a:lnTo>
                <a:lnTo>
                  <a:pt x="0" y="0"/>
                </a:lnTo>
                <a:lnTo>
                  <a:pt x="0" y="753576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51663" y="2431879"/>
            <a:ext cx="739709" cy="413666"/>
          </a:xfrm>
          <a:prstGeom prst="rect">
            <a:avLst/>
          </a:prstGeom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33430" y="2892101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555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98548" y="2232086"/>
            <a:ext cx="53600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496049" y="3930374"/>
            <a:ext cx="414329" cy="3265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7013" defTabSz="554492">
              <a:spcBef>
                <a:spcPts val="1128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555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352425" y="2719772"/>
            <a:ext cx="814412" cy="1470947"/>
          </a:xfrm>
          <a:custGeom>
            <a:avLst/>
            <a:gdLst/>
            <a:ahLst/>
            <a:cxnLst/>
            <a:rect l="l" t="t" r="r" b="b"/>
            <a:pathLst>
              <a:path w="1343025" h="2425700">
                <a:moveTo>
                  <a:pt x="953822" y="2422283"/>
                </a:moveTo>
                <a:lnTo>
                  <a:pt x="1342530" y="2425544"/>
                </a:lnTo>
                <a:lnTo>
                  <a:pt x="1336047" y="0"/>
                </a:lnTo>
                <a:lnTo>
                  <a:pt x="20941" y="6679"/>
                </a:lnTo>
                <a:lnTo>
                  <a:pt x="0" y="6785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276229" y="2670486"/>
            <a:ext cx="89335" cy="107048"/>
          </a:xfrm>
          <a:custGeom>
            <a:avLst/>
            <a:gdLst/>
            <a:ahLst/>
            <a:cxnLst/>
            <a:rect l="l" t="t" r="r" b="b"/>
            <a:pathLst>
              <a:path w="147319" h="176529">
                <a:moveTo>
                  <a:pt x="146143" y="0"/>
                </a:moveTo>
                <a:lnTo>
                  <a:pt x="0" y="88698"/>
                </a:lnTo>
                <a:lnTo>
                  <a:pt x="147037" y="175908"/>
                </a:lnTo>
              </a:path>
              <a:path w="147319" h="176529">
                <a:moveTo>
                  <a:pt x="146590" y="87954"/>
                </a:moveTo>
                <a:lnTo>
                  <a:pt x="0" y="88698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73486" y="4844709"/>
            <a:ext cx="414329" cy="324608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1319" rIns="0" bIns="0" rtlCol="0">
            <a:spAutoFit/>
          </a:bodyPr>
          <a:lstStyle/>
          <a:p>
            <a:pPr marL="58145" defTabSz="554492">
              <a:spcBef>
                <a:spcPts val="1113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555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97385" y="2430391"/>
            <a:ext cx="6799470" cy="2761298"/>
            <a:chOff x="6096556" y="4007895"/>
            <a:chExt cx="11212830" cy="4553585"/>
          </a:xfrm>
        </p:grpSpPr>
        <p:sp>
          <p:nvSpPr>
            <p:cNvPr id="48" name="object 48"/>
            <p:cNvSpPr/>
            <p:nvPr/>
          </p:nvSpPr>
          <p:spPr>
            <a:xfrm>
              <a:off x="6117511" y="4101116"/>
              <a:ext cx="11170920" cy="4439285"/>
            </a:xfrm>
            <a:custGeom>
              <a:avLst/>
              <a:gdLst/>
              <a:ahLst/>
              <a:cxnLst/>
              <a:rect l="l" t="t" r="r" b="b"/>
              <a:pathLst>
                <a:path w="11170919" h="4439284">
                  <a:moveTo>
                    <a:pt x="0" y="4438944"/>
                  </a:moveTo>
                  <a:lnTo>
                    <a:pt x="11170508" y="4376292"/>
                  </a:lnTo>
                  <a:lnTo>
                    <a:pt x="11142770" y="2130224"/>
                  </a:lnTo>
                  <a:lnTo>
                    <a:pt x="11133399" y="0"/>
                  </a:lnTo>
                  <a:lnTo>
                    <a:pt x="9334229" y="15685"/>
                  </a:lnTo>
                  <a:lnTo>
                    <a:pt x="9313288" y="1586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5305154" y="4028850"/>
              <a:ext cx="147955" cy="176530"/>
            </a:xfrm>
            <a:custGeom>
              <a:avLst/>
              <a:gdLst/>
              <a:ahLst/>
              <a:cxnLst/>
              <a:rect l="l" t="t" r="r" b="b"/>
              <a:pathLst>
                <a:path w="147955" h="176529">
                  <a:moveTo>
                    <a:pt x="145820" y="0"/>
                  </a:moveTo>
                  <a:lnTo>
                    <a:pt x="0" y="89230"/>
                  </a:lnTo>
                  <a:lnTo>
                    <a:pt x="147353" y="175904"/>
                  </a:lnTo>
                </a:path>
                <a:path w="147955" h="176529">
                  <a:moveTo>
                    <a:pt x="146586" y="87952"/>
                  </a:moveTo>
                  <a:lnTo>
                    <a:pt x="0" y="8923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5323" y="8234455"/>
              <a:ext cx="232495" cy="23249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8791249" y="2431879"/>
            <a:ext cx="414329" cy="313721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0537" rIns="0" bIns="0" rtlCol="0">
            <a:spAutoFit/>
          </a:bodyPr>
          <a:lstStyle/>
          <a:p>
            <a:pPr marL="73932" defTabSz="554492">
              <a:spcBef>
                <a:spcPts val="1028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242142" y="2669370"/>
            <a:ext cx="4276142" cy="1232592"/>
            <a:chOff x="6994900" y="4401989"/>
            <a:chExt cx="7051675" cy="2032635"/>
          </a:xfrm>
        </p:grpSpPr>
        <p:sp>
          <p:nvSpPr>
            <p:cNvPr id="53" name="object 53"/>
            <p:cNvSpPr/>
            <p:nvPr/>
          </p:nvSpPr>
          <p:spPr>
            <a:xfrm>
              <a:off x="7103717" y="4422931"/>
              <a:ext cx="6101080" cy="1864995"/>
            </a:xfrm>
            <a:custGeom>
              <a:avLst/>
              <a:gdLst/>
              <a:ahLst/>
              <a:cxnLst/>
              <a:rect l="l" t="t" r="r" b="b"/>
              <a:pathLst>
                <a:path w="6101080" h="1864995">
                  <a:moveTo>
                    <a:pt x="6101029" y="0"/>
                  </a:moveTo>
                  <a:lnTo>
                    <a:pt x="7142" y="1564"/>
                  </a:lnTo>
                  <a:lnTo>
                    <a:pt x="80" y="1843869"/>
                  </a:lnTo>
                  <a:lnTo>
                    <a:pt x="0" y="186481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015842" y="6266463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0"/>
                  </a:moveTo>
                  <a:lnTo>
                    <a:pt x="87392" y="146928"/>
                  </a:lnTo>
                  <a:lnTo>
                    <a:pt x="175909" y="674"/>
                  </a:lnTo>
                </a:path>
                <a:path w="176529" h="147320">
                  <a:moveTo>
                    <a:pt x="87954" y="337"/>
                  </a:moveTo>
                  <a:lnTo>
                    <a:pt x="87392" y="14692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3505" y="5990801"/>
              <a:ext cx="232495" cy="23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4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606548"/>
            <a:ext cx="7693590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-39" dirty="0"/>
              <a:t>Insertion</a:t>
            </a:r>
            <a:r>
              <a:rPr sz="3032" spc="-112" dirty="0"/>
              <a:t> </a:t>
            </a:r>
            <a:r>
              <a:rPr sz="3032" dirty="0"/>
              <a:t>Algorithm</a:t>
            </a:r>
            <a:r>
              <a:rPr sz="3032" spc="-112" dirty="0"/>
              <a:t> </a:t>
            </a:r>
            <a:r>
              <a:rPr sz="3032" dirty="0"/>
              <a:t>-</a:t>
            </a:r>
            <a:r>
              <a:rPr sz="3032" spc="-109" dirty="0"/>
              <a:t> </a:t>
            </a:r>
            <a:r>
              <a:rPr sz="3032" spc="-79" dirty="0"/>
              <a:t>Circular</a:t>
            </a:r>
            <a:r>
              <a:rPr sz="3032" spc="-112" dirty="0"/>
              <a:t> </a:t>
            </a:r>
            <a:r>
              <a:rPr sz="3032" spc="-64" dirty="0"/>
              <a:t>Singly</a:t>
            </a:r>
            <a:r>
              <a:rPr sz="3032" spc="-109" dirty="0"/>
              <a:t> </a:t>
            </a:r>
            <a:r>
              <a:rPr sz="3032" spc="-49" dirty="0"/>
              <a:t>Linked</a:t>
            </a:r>
            <a:r>
              <a:rPr sz="3032" spc="-112" dirty="0"/>
              <a:t> </a:t>
            </a:r>
            <a:r>
              <a:rPr sz="3032" spc="-15" dirty="0"/>
              <a:t>List</a:t>
            </a:r>
            <a:endParaRPr sz="3032"/>
          </a:p>
        </p:txBody>
      </p:sp>
      <p:grpSp>
        <p:nvGrpSpPr>
          <p:cNvPr id="4" name="object 4"/>
          <p:cNvGrpSpPr/>
          <p:nvPr/>
        </p:nvGrpSpPr>
        <p:grpSpPr>
          <a:xfrm>
            <a:off x="4025320" y="1222886"/>
            <a:ext cx="1452464" cy="1255696"/>
            <a:chOff x="6637346" y="2016629"/>
            <a:chExt cx="2395220" cy="2070735"/>
          </a:xfrm>
        </p:grpSpPr>
        <p:sp>
          <p:nvSpPr>
            <p:cNvPr id="5" name="object 5"/>
            <p:cNvSpPr/>
            <p:nvPr/>
          </p:nvSpPr>
          <p:spPr>
            <a:xfrm>
              <a:off x="6647817" y="2027100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1" y="0"/>
                  </a:moveTo>
                  <a:lnTo>
                    <a:pt x="0" y="1024890"/>
                  </a:lnTo>
                  <a:lnTo>
                    <a:pt x="1186831" y="2049779"/>
                  </a:lnTo>
                  <a:lnTo>
                    <a:pt x="2373664" y="1024890"/>
                  </a:lnTo>
                  <a:lnTo>
                    <a:pt x="1186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647817" y="2027100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4424" y="1629217"/>
            <a:ext cx="494423" cy="3939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45052" defTabSz="554492">
              <a:lnSpc>
                <a:spcPct val="114500"/>
              </a:lnSpc>
              <a:spcBef>
                <a:spcPts val="58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1092" kern="0" spc="-15" dirty="0">
                <a:solidFill>
                  <a:srgbClr val="FFFFFF"/>
                </a:solidFill>
                <a:latin typeface="Arial"/>
                <a:cs typeface="Arial"/>
              </a:rPr>
              <a:t>Linked?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40243" y="4701559"/>
            <a:ext cx="905672" cy="407013"/>
            <a:chOff x="5342696" y="7753218"/>
            <a:chExt cx="1493520" cy="671195"/>
          </a:xfrm>
        </p:grpSpPr>
        <p:sp>
          <p:nvSpPr>
            <p:cNvPr id="9" name="object 9"/>
            <p:cNvSpPr/>
            <p:nvPr/>
          </p:nvSpPr>
          <p:spPr>
            <a:xfrm>
              <a:off x="5353174" y="7763695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1" y="0"/>
                  </a:moveTo>
                  <a:lnTo>
                    <a:pt x="337636" y="0"/>
                  </a:lnTo>
                  <a:lnTo>
                    <a:pt x="270665" y="253"/>
                  </a:lnTo>
                  <a:lnTo>
                    <a:pt x="216655" y="2024"/>
                  </a:lnTo>
                  <a:lnTo>
                    <a:pt x="173756" y="6831"/>
                  </a:lnTo>
                  <a:lnTo>
                    <a:pt x="99404" y="36301"/>
                  </a:lnTo>
                  <a:lnTo>
                    <a:pt x="64418" y="64418"/>
                  </a:lnTo>
                  <a:lnTo>
                    <a:pt x="36300" y="99404"/>
                  </a:lnTo>
                  <a:lnTo>
                    <a:pt x="16193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9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0" y="550392"/>
                  </a:lnTo>
                  <a:lnTo>
                    <a:pt x="64418" y="585378"/>
                  </a:lnTo>
                  <a:lnTo>
                    <a:pt x="99404" y="613496"/>
                  </a:lnTo>
                  <a:lnTo>
                    <a:pt x="140116" y="633603"/>
                  </a:lnTo>
                  <a:lnTo>
                    <a:pt x="216655" y="647772"/>
                  </a:lnTo>
                  <a:lnTo>
                    <a:pt x="270665" y="649543"/>
                  </a:lnTo>
                  <a:lnTo>
                    <a:pt x="337636" y="649796"/>
                  </a:lnTo>
                  <a:lnTo>
                    <a:pt x="1134831" y="649796"/>
                  </a:lnTo>
                  <a:lnTo>
                    <a:pt x="1201803" y="649543"/>
                  </a:lnTo>
                  <a:lnTo>
                    <a:pt x="1255812" y="647772"/>
                  </a:lnTo>
                  <a:lnTo>
                    <a:pt x="1298711" y="642965"/>
                  </a:lnTo>
                  <a:lnTo>
                    <a:pt x="1373063" y="613496"/>
                  </a:lnTo>
                  <a:lnTo>
                    <a:pt x="1408049" y="585378"/>
                  </a:lnTo>
                  <a:lnTo>
                    <a:pt x="1436166" y="550392"/>
                  </a:lnTo>
                  <a:lnTo>
                    <a:pt x="1456273" y="509680"/>
                  </a:lnTo>
                  <a:lnTo>
                    <a:pt x="1470142" y="435873"/>
                  </a:lnTo>
                  <a:lnTo>
                    <a:pt x="1472101" y="384680"/>
                  </a:lnTo>
                  <a:lnTo>
                    <a:pt x="1472468" y="324899"/>
                  </a:lnTo>
                  <a:lnTo>
                    <a:pt x="1472101" y="265116"/>
                  </a:lnTo>
                  <a:lnTo>
                    <a:pt x="1470142" y="213923"/>
                  </a:lnTo>
                  <a:lnTo>
                    <a:pt x="1465296" y="172022"/>
                  </a:lnTo>
                  <a:lnTo>
                    <a:pt x="1436166" y="99404"/>
                  </a:lnTo>
                  <a:lnTo>
                    <a:pt x="1408049" y="64418"/>
                  </a:lnTo>
                  <a:lnTo>
                    <a:pt x="1373063" y="36301"/>
                  </a:lnTo>
                  <a:lnTo>
                    <a:pt x="1332352" y="16194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353174" y="7763695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76340" y="4801182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61235" y="1442568"/>
            <a:ext cx="1452464" cy="780911"/>
            <a:chOff x="12963054" y="2378902"/>
            <a:chExt cx="2395220" cy="1287780"/>
          </a:xfrm>
        </p:grpSpPr>
        <p:sp>
          <p:nvSpPr>
            <p:cNvPr id="13" name="object 13"/>
            <p:cNvSpPr/>
            <p:nvPr/>
          </p:nvSpPr>
          <p:spPr>
            <a:xfrm>
              <a:off x="12973531" y="2389379"/>
              <a:ext cx="2374265" cy="1266825"/>
            </a:xfrm>
            <a:custGeom>
              <a:avLst/>
              <a:gdLst/>
              <a:ahLst/>
              <a:cxnLst/>
              <a:rect l="l" t="t" r="r" b="b"/>
              <a:pathLst>
                <a:path w="2374265" h="1266825">
                  <a:moveTo>
                    <a:pt x="2373664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2373664" y="1266322"/>
                  </a:lnTo>
                  <a:lnTo>
                    <a:pt x="237366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973531" y="2389379"/>
              <a:ext cx="2374265" cy="1266825"/>
            </a:xfrm>
            <a:custGeom>
              <a:avLst/>
              <a:gdLst/>
              <a:ahLst/>
              <a:cxnLst/>
              <a:rect l="l" t="t" r="r" b="b"/>
              <a:pathLst>
                <a:path w="2374265" h="1266825">
                  <a:moveTo>
                    <a:pt x="0" y="0"/>
                  </a:moveTo>
                  <a:lnTo>
                    <a:pt x="2373664" y="0"/>
                  </a:lnTo>
                  <a:lnTo>
                    <a:pt x="2373664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94252" y="1572485"/>
            <a:ext cx="1245684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092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4252" y="1762972"/>
            <a:ext cx="966127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092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28723" y="2969442"/>
            <a:ext cx="1893748" cy="780911"/>
            <a:chOff x="8292032" y="4896830"/>
            <a:chExt cx="3122930" cy="1287780"/>
          </a:xfrm>
        </p:grpSpPr>
        <p:sp>
          <p:nvSpPr>
            <p:cNvPr id="18" name="object 18"/>
            <p:cNvSpPr/>
            <p:nvPr/>
          </p:nvSpPr>
          <p:spPr>
            <a:xfrm>
              <a:off x="8302503" y="4907301"/>
              <a:ext cx="3101975" cy="1266825"/>
            </a:xfrm>
            <a:custGeom>
              <a:avLst/>
              <a:gdLst/>
              <a:ahLst/>
              <a:cxnLst/>
              <a:rect l="l" t="t" r="r" b="b"/>
              <a:pathLst>
                <a:path w="3101975" h="1266825">
                  <a:moveTo>
                    <a:pt x="3101894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3101894" y="1266322"/>
                  </a:lnTo>
                  <a:lnTo>
                    <a:pt x="310189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302503" y="4907301"/>
              <a:ext cx="3101975" cy="1266825"/>
            </a:xfrm>
            <a:custGeom>
              <a:avLst/>
              <a:gdLst/>
              <a:ahLst/>
              <a:cxnLst/>
              <a:rect l="l" t="t" r="r" b="b"/>
              <a:pathLst>
                <a:path w="3101975" h="1266825">
                  <a:moveTo>
                    <a:pt x="0" y="0"/>
                  </a:moveTo>
                  <a:lnTo>
                    <a:pt x="3101894" y="0"/>
                  </a:lnTo>
                  <a:lnTo>
                    <a:pt x="3101894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61737" y="3004111"/>
            <a:ext cx="1613035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newNode.next</a:t>
            </a:r>
            <a:r>
              <a:rPr sz="1092" kern="0" spc="1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1736" y="3194598"/>
            <a:ext cx="1305369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1736" y="3385084"/>
            <a:ext cx="1485964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tail.next</a:t>
            </a:r>
            <a:r>
              <a:rPr sz="1092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64979" y="2731897"/>
            <a:ext cx="1487890" cy="1255696"/>
            <a:chOff x="12969228" y="4505101"/>
            <a:chExt cx="2453640" cy="2070735"/>
          </a:xfrm>
        </p:grpSpPr>
        <p:sp>
          <p:nvSpPr>
            <p:cNvPr id="24" name="object 24"/>
            <p:cNvSpPr/>
            <p:nvPr/>
          </p:nvSpPr>
          <p:spPr>
            <a:xfrm>
              <a:off x="12979699" y="4515572"/>
              <a:ext cx="2432685" cy="2049780"/>
            </a:xfrm>
            <a:custGeom>
              <a:avLst/>
              <a:gdLst/>
              <a:ahLst/>
              <a:cxnLst/>
              <a:rect l="l" t="t" r="r" b="b"/>
              <a:pathLst>
                <a:path w="2432684" h="2049779">
                  <a:moveTo>
                    <a:pt x="1216277" y="0"/>
                  </a:moveTo>
                  <a:lnTo>
                    <a:pt x="0" y="1024889"/>
                  </a:lnTo>
                  <a:lnTo>
                    <a:pt x="1216277" y="2049779"/>
                  </a:lnTo>
                  <a:lnTo>
                    <a:pt x="2432564" y="1024889"/>
                  </a:lnTo>
                  <a:lnTo>
                    <a:pt x="121627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979699" y="4515572"/>
              <a:ext cx="2432685" cy="2049780"/>
            </a:xfrm>
            <a:custGeom>
              <a:avLst/>
              <a:gdLst/>
              <a:ahLst/>
              <a:cxnLst/>
              <a:rect l="l" t="t" r="r" b="b"/>
              <a:pathLst>
                <a:path w="2432684" h="2049779">
                  <a:moveTo>
                    <a:pt x="0" y="1024889"/>
                  </a:moveTo>
                  <a:lnTo>
                    <a:pt x="1216281" y="2049779"/>
                  </a:lnTo>
                  <a:lnTo>
                    <a:pt x="2432563" y="1024889"/>
                  </a:lnTo>
                  <a:lnTo>
                    <a:pt x="121628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00948" y="3255685"/>
            <a:ext cx="1016185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92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092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3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870163" y="4345226"/>
            <a:ext cx="1477493" cy="1255696"/>
            <a:chOff x="12977776" y="7165599"/>
            <a:chExt cx="2436495" cy="2070735"/>
          </a:xfrm>
        </p:grpSpPr>
        <p:sp>
          <p:nvSpPr>
            <p:cNvPr id="28" name="object 28"/>
            <p:cNvSpPr/>
            <p:nvPr/>
          </p:nvSpPr>
          <p:spPr>
            <a:xfrm>
              <a:off x="12988253" y="7176076"/>
              <a:ext cx="2415540" cy="2049780"/>
            </a:xfrm>
            <a:custGeom>
              <a:avLst/>
              <a:gdLst/>
              <a:ahLst/>
              <a:cxnLst/>
              <a:rect l="l" t="t" r="r" b="b"/>
              <a:pathLst>
                <a:path w="2415540" h="2049779">
                  <a:moveTo>
                    <a:pt x="1207722" y="0"/>
                  </a:moveTo>
                  <a:lnTo>
                    <a:pt x="0" y="1024890"/>
                  </a:lnTo>
                  <a:lnTo>
                    <a:pt x="1207722" y="2049779"/>
                  </a:lnTo>
                  <a:lnTo>
                    <a:pt x="2415455" y="1024890"/>
                  </a:lnTo>
                  <a:lnTo>
                    <a:pt x="120772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2988253" y="7176076"/>
              <a:ext cx="2415540" cy="2049780"/>
            </a:xfrm>
            <a:custGeom>
              <a:avLst/>
              <a:gdLst/>
              <a:ahLst/>
              <a:cxnLst/>
              <a:rect l="l" t="t" r="r" b="b"/>
              <a:pathLst>
                <a:path w="2415540" h="2049779">
                  <a:moveTo>
                    <a:pt x="0" y="1024889"/>
                  </a:moveTo>
                  <a:lnTo>
                    <a:pt x="1207725" y="2049779"/>
                  </a:lnTo>
                  <a:lnTo>
                    <a:pt x="2415452" y="1024889"/>
                  </a:lnTo>
                  <a:lnTo>
                    <a:pt x="1207725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08511" y="4869017"/>
            <a:ext cx="100078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92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3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78708" y="4582774"/>
            <a:ext cx="1936875" cy="780911"/>
            <a:chOff x="8209553" y="7557334"/>
            <a:chExt cx="3194050" cy="1287780"/>
          </a:xfrm>
        </p:grpSpPr>
        <p:sp>
          <p:nvSpPr>
            <p:cNvPr id="32" name="object 32"/>
            <p:cNvSpPr/>
            <p:nvPr/>
          </p:nvSpPr>
          <p:spPr>
            <a:xfrm>
              <a:off x="8220024" y="7567804"/>
              <a:ext cx="3173095" cy="1266825"/>
            </a:xfrm>
            <a:custGeom>
              <a:avLst/>
              <a:gdLst/>
              <a:ahLst/>
              <a:cxnLst/>
              <a:rect l="l" t="t" r="r" b="b"/>
              <a:pathLst>
                <a:path w="3173095" h="1266825">
                  <a:moveTo>
                    <a:pt x="3172922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3172922" y="1266322"/>
                  </a:lnTo>
                  <a:lnTo>
                    <a:pt x="317292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220024" y="7567804"/>
              <a:ext cx="3173095" cy="1266825"/>
            </a:xfrm>
            <a:custGeom>
              <a:avLst/>
              <a:gdLst/>
              <a:ahLst/>
              <a:cxnLst/>
              <a:rect l="l" t="t" r="r" b="b"/>
              <a:pathLst>
                <a:path w="3173095" h="1266825">
                  <a:moveTo>
                    <a:pt x="0" y="0"/>
                  </a:moveTo>
                  <a:lnTo>
                    <a:pt x="3172922" y="0"/>
                  </a:lnTo>
                  <a:lnTo>
                    <a:pt x="3172922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11721" y="4617444"/>
            <a:ext cx="1793631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newNode.next</a:t>
            </a:r>
            <a:r>
              <a:rPr sz="1092" kern="0" spc="1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tail.next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11722" y="4807930"/>
            <a:ext cx="1485964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tail.next</a:t>
            </a:r>
            <a:r>
              <a:rPr sz="1092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11721" y="4998417"/>
            <a:ext cx="1177912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17518" y="1790964"/>
            <a:ext cx="554493" cy="83944"/>
            <a:chOff x="5635034" y="2953433"/>
            <a:chExt cx="914400" cy="138430"/>
          </a:xfrm>
        </p:grpSpPr>
        <p:sp>
          <p:nvSpPr>
            <p:cNvPr id="38" name="object 38"/>
            <p:cNvSpPr/>
            <p:nvPr/>
          </p:nvSpPr>
          <p:spPr>
            <a:xfrm>
              <a:off x="5635034" y="3022541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0" y="0"/>
                  </a:moveTo>
                  <a:lnTo>
                    <a:pt x="775974" y="0"/>
                  </a:lnTo>
                  <a:lnTo>
                    <a:pt x="79168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411008" y="295343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575494" y="1790964"/>
            <a:ext cx="2024669" cy="83944"/>
            <a:chOff x="9193696" y="2953433"/>
            <a:chExt cx="3338829" cy="138430"/>
          </a:xfrm>
        </p:grpSpPr>
        <p:sp>
          <p:nvSpPr>
            <p:cNvPr id="41" name="object 41"/>
            <p:cNvSpPr/>
            <p:nvPr/>
          </p:nvSpPr>
          <p:spPr>
            <a:xfrm>
              <a:off x="9193696" y="3022541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>
                  <a:moveTo>
                    <a:pt x="0" y="0"/>
                  </a:moveTo>
                  <a:lnTo>
                    <a:pt x="3200281" y="0"/>
                  </a:lnTo>
                  <a:lnTo>
                    <a:pt x="321598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393978" y="295343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545378" y="2238409"/>
            <a:ext cx="83944" cy="464388"/>
            <a:chOff x="14091256" y="3691302"/>
            <a:chExt cx="138430" cy="765810"/>
          </a:xfrm>
        </p:grpSpPr>
        <p:sp>
          <p:nvSpPr>
            <p:cNvPr id="44" name="object 44"/>
            <p:cNvSpPr/>
            <p:nvPr/>
          </p:nvSpPr>
          <p:spPr>
            <a:xfrm>
              <a:off x="14160364" y="3691302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27467"/>
                  </a:lnTo>
                  <a:lnTo>
                    <a:pt x="0" y="64317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4091256" y="431877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554306" y="4022372"/>
            <a:ext cx="83944" cy="288028"/>
            <a:chOff x="14105979" y="6633189"/>
            <a:chExt cx="138430" cy="474980"/>
          </a:xfrm>
        </p:grpSpPr>
        <p:sp>
          <p:nvSpPr>
            <p:cNvPr id="47" name="object 47"/>
            <p:cNvSpPr/>
            <p:nvPr/>
          </p:nvSpPr>
          <p:spPr>
            <a:xfrm>
              <a:off x="14175087" y="6633189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h="352425">
                  <a:moveTo>
                    <a:pt x="0" y="0"/>
                  </a:moveTo>
                  <a:lnTo>
                    <a:pt x="0" y="336339"/>
                  </a:lnTo>
                  <a:lnTo>
                    <a:pt x="0" y="35204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5979" y="696952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964288" y="3317834"/>
            <a:ext cx="850223" cy="83944"/>
            <a:chOff x="11483922" y="5471354"/>
            <a:chExt cx="1402080" cy="138430"/>
          </a:xfrm>
        </p:grpSpPr>
        <p:sp>
          <p:nvSpPr>
            <p:cNvPr id="50" name="object 50"/>
            <p:cNvSpPr/>
            <p:nvPr/>
          </p:nvSpPr>
          <p:spPr>
            <a:xfrm>
              <a:off x="11606431" y="5540461"/>
              <a:ext cx="1279525" cy="0"/>
            </a:xfrm>
            <a:custGeom>
              <a:avLst/>
              <a:gdLst/>
              <a:ahLst/>
              <a:cxnLst/>
              <a:rect l="l" t="t" r="r" b="b"/>
              <a:pathLst>
                <a:path w="1279525">
                  <a:moveTo>
                    <a:pt x="0" y="0"/>
                  </a:moveTo>
                  <a:lnTo>
                    <a:pt x="15706" y="0"/>
                  </a:lnTo>
                  <a:lnTo>
                    <a:pt x="127900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483922" y="547135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276692" y="5827665"/>
            <a:ext cx="2655405" cy="780911"/>
            <a:chOff x="7051876" y="9610252"/>
            <a:chExt cx="4378960" cy="1287780"/>
          </a:xfrm>
        </p:grpSpPr>
        <p:sp>
          <p:nvSpPr>
            <p:cNvPr id="53" name="object 53"/>
            <p:cNvSpPr/>
            <p:nvPr/>
          </p:nvSpPr>
          <p:spPr>
            <a:xfrm>
              <a:off x="7062347" y="9620723"/>
              <a:ext cx="4358005" cy="1266825"/>
            </a:xfrm>
            <a:custGeom>
              <a:avLst/>
              <a:gdLst/>
              <a:ahLst/>
              <a:cxnLst/>
              <a:rect l="l" t="t" r="r" b="b"/>
              <a:pathLst>
                <a:path w="4358005" h="1266825">
                  <a:moveTo>
                    <a:pt x="4357935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4357935" y="1266322"/>
                  </a:lnTo>
                  <a:lnTo>
                    <a:pt x="435793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062347" y="9620723"/>
              <a:ext cx="4358005" cy="1266825"/>
            </a:xfrm>
            <a:custGeom>
              <a:avLst/>
              <a:gdLst/>
              <a:ahLst/>
              <a:cxnLst/>
              <a:rect l="l" t="t" r="r" b="b"/>
              <a:pathLst>
                <a:path w="4358005" h="1266825">
                  <a:moveTo>
                    <a:pt x="0" y="0"/>
                  </a:moveTo>
                  <a:lnTo>
                    <a:pt x="4357935" y="0"/>
                  </a:lnTo>
                  <a:lnTo>
                    <a:pt x="4357935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09704" y="5862335"/>
            <a:ext cx="1380071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87141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092" kern="0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92" kern="0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(loop)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2003" y="6115683"/>
            <a:ext cx="24147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842" indent="-172124" defTabSz="554492">
              <a:lnSpc>
                <a:spcPts val="1280"/>
              </a:lnSpc>
              <a:buSzPct val="144444"/>
              <a:buFontTx/>
              <a:buChar char="-"/>
              <a:tabLst>
                <a:tab pos="194842" algn="l"/>
                <a:tab pos="195227" algn="l"/>
              </a:tabLst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newNode.next</a:t>
            </a:r>
            <a:r>
              <a:rPr sz="1092" kern="0" spc="1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currentNode.next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94842" indent="-172124" defTabSz="554492">
              <a:lnSpc>
                <a:spcPts val="1695"/>
              </a:lnSpc>
              <a:buSzPct val="144444"/>
              <a:buFontTx/>
              <a:buChar char="-"/>
              <a:tabLst>
                <a:tab pos="194842" algn="l"/>
                <a:tab pos="195227" algn="l"/>
              </a:tabLst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currentNode.next</a:t>
            </a:r>
            <a:r>
              <a:rPr sz="1092" kern="0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964289" y="4931165"/>
            <a:ext cx="850608" cy="83944"/>
            <a:chOff x="11483922" y="8131857"/>
            <a:chExt cx="1402715" cy="138430"/>
          </a:xfrm>
        </p:grpSpPr>
        <p:sp>
          <p:nvSpPr>
            <p:cNvPr id="58" name="object 58"/>
            <p:cNvSpPr/>
            <p:nvPr/>
          </p:nvSpPr>
          <p:spPr>
            <a:xfrm>
              <a:off x="11606431" y="8200965"/>
              <a:ext cx="1280795" cy="0"/>
            </a:xfrm>
            <a:custGeom>
              <a:avLst/>
              <a:gdLst/>
              <a:ahLst/>
              <a:cxnLst/>
              <a:rect l="l" t="t" r="r" b="b"/>
              <a:pathLst>
                <a:path w="1280795">
                  <a:moveTo>
                    <a:pt x="0" y="0"/>
                  </a:moveTo>
                  <a:lnTo>
                    <a:pt x="15706" y="0"/>
                  </a:lnTo>
                  <a:lnTo>
                    <a:pt x="128016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1483922" y="813185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263925" y="3082350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61917" y="4029061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77316" y="4734226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017276" y="5605676"/>
            <a:ext cx="1638065" cy="682334"/>
            <a:chOff x="11571302" y="9244175"/>
            <a:chExt cx="2701290" cy="1125220"/>
          </a:xfrm>
        </p:grpSpPr>
        <p:sp>
          <p:nvSpPr>
            <p:cNvPr id="64" name="object 64"/>
            <p:cNvSpPr/>
            <p:nvPr/>
          </p:nvSpPr>
          <p:spPr>
            <a:xfrm>
              <a:off x="11693810" y="9259881"/>
              <a:ext cx="2562860" cy="1040765"/>
            </a:xfrm>
            <a:custGeom>
              <a:avLst/>
              <a:gdLst/>
              <a:ahLst/>
              <a:cxnLst/>
              <a:rect l="l" t="t" r="r" b="b"/>
              <a:pathLst>
                <a:path w="2562859" h="1040765">
                  <a:moveTo>
                    <a:pt x="2544904" y="0"/>
                  </a:moveTo>
                  <a:lnTo>
                    <a:pt x="2562677" y="1030727"/>
                  </a:lnTo>
                  <a:lnTo>
                    <a:pt x="15706" y="1040380"/>
                  </a:lnTo>
                  <a:lnTo>
                    <a:pt x="0" y="104044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1571302" y="10231155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7953" y="0"/>
                  </a:moveTo>
                  <a:lnTo>
                    <a:pt x="0" y="69630"/>
                  </a:lnTo>
                  <a:lnTo>
                    <a:pt x="138477" y="138214"/>
                  </a:lnTo>
                  <a:lnTo>
                    <a:pt x="137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717274" y="5817686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637993" y="5222948"/>
            <a:ext cx="563349" cy="1047376"/>
            <a:chOff x="5998614" y="8613028"/>
            <a:chExt cx="929005" cy="1727200"/>
          </a:xfrm>
        </p:grpSpPr>
        <p:sp>
          <p:nvSpPr>
            <p:cNvPr id="68" name="object 68"/>
            <p:cNvSpPr/>
            <p:nvPr/>
          </p:nvSpPr>
          <p:spPr>
            <a:xfrm>
              <a:off x="6066745" y="8735538"/>
              <a:ext cx="845185" cy="1588770"/>
            </a:xfrm>
            <a:custGeom>
              <a:avLst/>
              <a:gdLst/>
              <a:ahLst/>
              <a:cxnLst/>
              <a:rect l="l" t="t" r="r" b="b"/>
              <a:pathLst>
                <a:path w="845184" h="1588770">
                  <a:moveTo>
                    <a:pt x="844560" y="1587397"/>
                  </a:moveTo>
                  <a:lnTo>
                    <a:pt x="0" y="1588601"/>
                  </a:lnTo>
                  <a:lnTo>
                    <a:pt x="976" y="15706"/>
                  </a:lnTo>
                  <a:lnTo>
                    <a:pt x="98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998614" y="861302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193" y="0"/>
                  </a:moveTo>
                  <a:lnTo>
                    <a:pt x="0" y="138172"/>
                  </a:lnTo>
                  <a:lnTo>
                    <a:pt x="138215" y="138258"/>
                  </a:lnTo>
                  <a:lnTo>
                    <a:pt x="69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2863014" y="2514895"/>
            <a:ext cx="2131717" cy="2432068"/>
            <a:chOff x="4720617" y="4147249"/>
            <a:chExt cx="3515360" cy="4010660"/>
          </a:xfrm>
        </p:grpSpPr>
        <p:sp>
          <p:nvSpPr>
            <p:cNvPr id="71" name="object 71"/>
            <p:cNvSpPr/>
            <p:nvPr/>
          </p:nvSpPr>
          <p:spPr>
            <a:xfrm>
              <a:off x="7115407" y="8088593"/>
              <a:ext cx="1031875" cy="0"/>
            </a:xfrm>
            <a:custGeom>
              <a:avLst/>
              <a:gdLst/>
              <a:ahLst/>
              <a:cxnLst/>
              <a:rect l="l" t="t" r="r" b="b"/>
              <a:pathLst>
                <a:path w="1031875">
                  <a:moveTo>
                    <a:pt x="0" y="0"/>
                  </a:moveTo>
                  <a:lnTo>
                    <a:pt x="15706" y="0"/>
                  </a:lnTo>
                  <a:lnTo>
                    <a:pt x="1031293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992898" y="801948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066745" y="5629452"/>
              <a:ext cx="2153285" cy="1808480"/>
            </a:xfrm>
            <a:custGeom>
              <a:avLst/>
              <a:gdLst/>
              <a:ahLst/>
              <a:cxnLst/>
              <a:rect l="l" t="t" r="r" b="b"/>
              <a:pathLst>
                <a:path w="2153284" h="1808479">
                  <a:moveTo>
                    <a:pt x="2152948" y="1359"/>
                  </a:moveTo>
                  <a:lnTo>
                    <a:pt x="0" y="0"/>
                  </a:lnTo>
                  <a:lnTo>
                    <a:pt x="2513" y="1792375"/>
                  </a:lnTo>
                  <a:lnTo>
                    <a:pt x="2535" y="180808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6000151" y="7421732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193"/>
                  </a:lnTo>
                  <a:lnTo>
                    <a:pt x="69301" y="138312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4736324" y="4162955"/>
              <a:ext cx="3072765" cy="3904615"/>
            </a:xfrm>
            <a:custGeom>
              <a:avLst/>
              <a:gdLst/>
              <a:ahLst/>
              <a:cxnLst/>
              <a:rect l="l" t="t" r="r" b="b"/>
              <a:pathLst>
                <a:path w="3072765" h="3904615">
                  <a:moveTo>
                    <a:pt x="3072248" y="0"/>
                  </a:moveTo>
                  <a:lnTo>
                    <a:pt x="3068314" y="467623"/>
                  </a:lnTo>
                  <a:lnTo>
                    <a:pt x="46705" y="454403"/>
                  </a:lnTo>
                  <a:lnTo>
                    <a:pt x="0" y="3894918"/>
                  </a:lnTo>
                  <a:lnTo>
                    <a:pt x="408566" y="3904115"/>
                  </a:lnTo>
                  <a:lnTo>
                    <a:pt x="424269" y="3904469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143335" y="7997981"/>
              <a:ext cx="140335" cy="138430"/>
            </a:xfrm>
            <a:custGeom>
              <a:avLst/>
              <a:gdLst/>
              <a:ahLst/>
              <a:cxnLst/>
              <a:rect l="l" t="t" r="r" b="b"/>
              <a:pathLst>
                <a:path w="140335" h="138429">
                  <a:moveTo>
                    <a:pt x="3110" y="0"/>
                  </a:moveTo>
                  <a:lnTo>
                    <a:pt x="0" y="138181"/>
                  </a:lnTo>
                  <a:lnTo>
                    <a:pt x="139736" y="72200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473437" y="1604113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83094" y="2573393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218254" y="1514005"/>
            <a:ext cx="1151343" cy="638052"/>
            <a:chOff x="3657359" y="2496706"/>
            <a:chExt cx="1898650" cy="1052195"/>
          </a:xfrm>
        </p:grpSpPr>
        <p:sp>
          <p:nvSpPr>
            <p:cNvPr id="80" name="object 80"/>
            <p:cNvSpPr/>
            <p:nvPr/>
          </p:nvSpPr>
          <p:spPr>
            <a:xfrm>
              <a:off x="3667830" y="2507177"/>
              <a:ext cx="1877695" cy="1031240"/>
            </a:xfrm>
            <a:custGeom>
              <a:avLst/>
              <a:gdLst/>
              <a:ahLst/>
              <a:cxnLst/>
              <a:rect l="l" t="t" r="r" b="b"/>
              <a:pathLst>
                <a:path w="1877695" h="1031239">
                  <a:moveTo>
                    <a:pt x="1471585" y="0"/>
                  </a:moveTo>
                  <a:lnTo>
                    <a:pt x="405501" y="0"/>
                  </a:lnTo>
                  <a:lnTo>
                    <a:pt x="339626" y="158"/>
                  </a:lnTo>
                  <a:lnTo>
                    <a:pt x="284032" y="1271"/>
                  </a:lnTo>
                  <a:lnTo>
                    <a:pt x="237576" y="4292"/>
                  </a:lnTo>
                  <a:lnTo>
                    <a:pt x="199118" y="10174"/>
                  </a:lnTo>
                  <a:lnTo>
                    <a:pt x="119008" y="43827"/>
                  </a:lnTo>
                  <a:lnTo>
                    <a:pt x="77326" y="77326"/>
                  </a:lnTo>
                  <a:lnTo>
                    <a:pt x="43827" y="119008"/>
                  </a:lnTo>
                  <a:lnTo>
                    <a:pt x="19871" y="167513"/>
                  </a:lnTo>
                  <a:lnTo>
                    <a:pt x="4292" y="237577"/>
                  </a:lnTo>
                  <a:lnTo>
                    <a:pt x="1271" y="284033"/>
                  </a:lnTo>
                  <a:lnTo>
                    <a:pt x="158" y="339627"/>
                  </a:lnTo>
                  <a:lnTo>
                    <a:pt x="0" y="405502"/>
                  </a:lnTo>
                  <a:lnTo>
                    <a:pt x="0" y="625224"/>
                  </a:lnTo>
                  <a:lnTo>
                    <a:pt x="158" y="691100"/>
                  </a:lnTo>
                  <a:lnTo>
                    <a:pt x="1271" y="746694"/>
                  </a:lnTo>
                  <a:lnTo>
                    <a:pt x="4292" y="793150"/>
                  </a:lnTo>
                  <a:lnTo>
                    <a:pt x="10174" y="831609"/>
                  </a:lnTo>
                  <a:lnTo>
                    <a:pt x="43827" y="911718"/>
                  </a:lnTo>
                  <a:lnTo>
                    <a:pt x="77326" y="953400"/>
                  </a:lnTo>
                  <a:lnTo>
                    <a:pt x="119008" y="986900"/>
                  </a:lnTo>
                  <a:lnTo>
                    <a:pt x="167513" y="1010856"/>
                  </a:lnTo>
                  <a:lnTo>
                    <a:pt x="237576" y="1026435"/>
                  </a:lnTo>
                  <a:lnTo>
                    <a:pt x="284032" y="1029455"/>
                  </a:lnTo>
                  <a:lnTo>
                    <a:pt x="339626" y="1030568"/>
                  </a:lnTo>
                  <a:lnTo>
                    <a:pt x="405501" y="1030727"/>
                  </a:lnTo>
                  <a:lnTo>
                    <a:pt x="1471585" y="1030727"/>
                  </a:lnTo>
                  <a:lnTo>
                    <a:pt x="1537460" y="1030568"/>
                  </a:lnTo>
                  <a:lnTo>
                    <a:pt x="1593054" y="1029455"/>
                  </a:lnTo>
                  <a:lnTo>
                    <a:pt x="1639510" y="1026435"/>
                  </a:lnTo>
                  <a:lnTo>
                    <a:pt x="1677969" y="1020553"/>
                  </a:lnTo>
                  <a:lnTo>
                    <a:pt x="1758078" y="986900"/>
                  </a:lnTo>
                  <a:lnTo>
                    <a:pt x="1799760" y="953400"/>
                  </a:lnTo>
                  <a:lnTo>
                    <a:pt x="1833260" y="911718"/>
                  </a:lnTo>
                  <a:lnTo>
                    <a:pt x="1857216" y="863214"/>
                  </a:lnTo>
                  <a:lnTo>
                    <a:pt x="1872795" y="793150"/>
                  </a:lnTo>
                  <a:lnTo>
                    <a:pt x="1875815" y="746694"/>
                  </a:lnTo>
                  <a:lnTo>
                    <a:pt x="1876928" y="691100"/>
                  </a:lnTo>
                  <a:lnTo>
                    <a:pt x="1877087" y="625224"/>
                  </a:lnTo>
                  <a:lnTo>
                    <a:pt x="1877087" y="405502"/>
                  </a:lnTo>
                  <a:lnTo>
                    <a:pt x="1876928" y="339627"/>
                  </a:lnTo>
                  <a:lnTo>
                    <a:pt x="1875815" y="284033"/>
                  </a:lnTo>
                  <a:lnTo>
                    <a:pt x="1872795" y="237577"/>
                  </a:lnTo>
                  <a:lnTo>
                    <a:pt x="1866913" y="199118"/>
                  </a:lnTo>
                  <a:lnTo>
                    <a:pt x="1833260" y="119008"/>
                  </a:lnTo>
                  <a:lnTo>
                    <a:pt x="1799760" y="77326"/>
                  </a:lnTo>
                  <a:lnTo>
                    <a:pt x="1758078" y="43827"/>
                  </a:lnTo>
                  <a:lnTo>
                    <a:pt x="1709574" y="19871"/>
                  </a:lnTo>
                  <a:lnTo>
                    <a:pt x="1639510" y="4292"/>
                  </a:lnTo>
                  <a:lnTo>
                    <a:pt x="1593054" y="1271"/>
                  </a:lnTo>
                  <a:lnTo>
                    <a:pt x="1537460" y="158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667830" y="2507177"/>
              <a:ext cx="1877695" cy="1031240"/>
            </a:xfrm>
            <a:custGeom>
              <a:avLst/>
              <a:gdLst/>
              <a:ahLst/>
              <a:cxnLst/>
              <a:rect l="l" t="t" r="r" b="b"/>
              <a:pathLst>
                <a:path w="1877695" h="1031239">
                  <a:moveTo>
                    <a:pt x="405502" y="0"/>
                  </a:moveTo>
                  <a:lnTo>
                    <a:pt x="1471585" y="0"/>
                  </a:lnTo>
                  <a:lnTo>
                    <a:pt x="1537460" y="158"/>
                  </a:lnTo>
                  <a:lnTo>
                    <a:pt x="1593054" y="1271"/>
                  </a:lnTo>
                  <a:lnTo>
                    <a:pt x="1639510" y="4292"/>
                  </a:lnTo>
                  <a:lnTo>
                    <a:pt x="1677969" y="10174"/>
                  </a:lnTo>
                  <a:lnTo>
                    <a:pt x="1758078" y="43827"/>
                  </a:lnTo>
                  <a:lnTo>
                    <a:pt x="1799761" y="77326"/>
                  </a:lnTo>
                  <a:lnTo>
                    <a:pt x="1833260" y="119009"/>
                  </a:lnTo>
                  <a:lnTo>
                    <a:pt x="1857216" y="167513"/>
                  </a:lnTo>
                  <a:lnTo>
                    <a:pt x="1872795" y="237577"/>
                  </a:lnTo>
                  <a:lnTo>
                    <a:pt x="1875815" y="284032"/>
                  </a:lnTo>
                  <a:lnTo>
                    <a:pt x="1876928" y="339627"/>
                  </a:lnTo>
                  <a:lnTo>
                    <a:pt x="1877087" y="405502"/>
                  </a:lnTo>
                  <a:lnTo>
                    <a:pt x="1877087" y="625225"/>
                  </a:lnTo>
                  <a:lnTo>
                    <a:pt x="1876928" y="691100"/>
                  </a:lnTo>
                  <a:lnTo>
                    <a:pt x="1875815" y="746694"/>
                  </a:lnTo>
                  <a:lnTo>
                    <a:pt x="1872795" y="793150"/>
                  </a:lnTo>
                  <a:lnTo>
                    <a:pt x="1866913" y="831609"/>
                  </a:lnTo>
                  <a:lnTo>
                    <a:pt x="1833260" y="911718"/>
                  </a:lnTo>
                  <a:lnTo>
                    <a:pt x="1799761" y="953400"/>
                  </a:lnTo>
                  <a:lnTo>
                    <a:pt x="1758078" y="986900"/>
                  </a:lnTo>
                  <a:lnTo>
                    <a:pt x="1709574" y="1010856"/>
                  </a:lnTo>
                  <a:lnTo>
                    <a:pt x="1639510" y="1026435"/>
                  </a:lnTo>
                  <a:lnTo>
                    <a:pt x="1593054" y="1029456"/>
                  </a:lnTo>
                  <a:lnTo>
                    <a:pt x="1537460" y="1030568"/>
                  </a:lnTo>
                  <a:lnTo>
                    <a:pt x="1471585" y="1030727"/>
                  </a:lnTo>
                  <a:lnTo>
                    <a:pt x="405502" y="1030727"/>
                  </a:lnTo>
                  <a:lnTo>
                    <a:pt x="339627" y="1030568"/>
                  </a:lnTo>
                  <a:lnTo>
                    <a:pt x="284032" y="1029456"/>
                  </a:lnTo>
                  <a:lnTo>
                    <a:pt x="237577" y="1026435"/>
                  </a:lnTo>
                  <a:lnTo>
                    <a:pt x="199118" y="1020553"/>
                  </a:lnTo>
                  <a:lnTo>
                    <a:pt x="119009" y="986900"/>
                  </a:lnTo>
                  <a:lnTo>
                    <a:pt x="77326" y="953400"/>
                  </a:lnTo>
                  <a:lnTo>
                    <a:pt x="43827" y="911718"/>
                  </a:lnTo>
                  <a:lnTo>
                    <a:pt x="19871" y="863214"/>
                  </a:lnTo>
                  <a:lnTo>
                    <a:pt x="4292" y="793150"/>
                  </a:lnTo>
                  <a:lnTo>
                    <a:pt x="1271" y="746694"/>
                  </a:lnTo>
                  <a:lnTo>
                    <a:pt x="158" y="691100"/>
                  </a:lnTo>
                  <a:lnTo>
                    <a:pt x="0" y="625225"/>
                  </a:lnTo>
                  <a:lnTo>
                    <a:pt x="0" y="405502"/>
                  </a:lnTo>
                  <a:lnTo>
                    <a:pt x="158" y="339627"/>
                  </a:lnTo>
                  <a:lnTo>
                    <a:pt x="1271" y="284032"/>
                  </a:lnTo>
                  <a:lnTo>
                    <a:pt x="4292" y="237577"/>
                  </a:lnTo>
                  <a:lnTo>
                    <a:pt x="10174" y="199118"/>
                  </a:lnTo>
                  <a:lnTo>
                    <a:pt x="43827" y="119009"/>
                  </a:lnTo>
                  <a:lnTo>
                    <a:pt x="77326" y="77326"/>
                  </a:lnTo>
                  <a:lnTo>
                    <a:pt x="119009" y="43827"/>
                  </a:lnTo>
                  <a:lnTo>
                    <a:pt x="167513" y="19871"/>
                  </a:lnTo>
                  <a:lnTo>
                    <a:pt x="237577" y="4292"/>
                  </a:lnTo>
                  <a:lnTo>
                    <a:pt x="284032" y="1271"/>
                  </a:lnTo>
                  <a:lnTo>
                    <a:pt x="339627" y="158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454805" y="1613089"/>
            <a:ext cx="678099" cy="3939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0490" marR="3081" indent="-83174" defTabSz="554492">
              <a:lnSpc>
                <a:spcPct val="114500"/>
              </a:lnSpc>
              <a:spcBef>
                <a:spcPts val="58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nodeValue location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19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456583"/>
            <a:ext cx="7651233" cy="60960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911" spc="-540" dirty="0"/>
              <a:t>T</a:t>
            </a:r>
            <a:r>
              <a:rPr sz="3911" spc="-164" dirty="0"/>
              <a:t>rav</a:t>
            </a:r>
            <a:r>
              <a:rPr sz="3911" spc="-158" dirty="0"/>
              <a:t>e</a:t>
            </a:r>
            <a:r>
              <a:rPr sz="3911" spc="-161" dirty="0"/>
              <a:t>r</a:t>
            </a:r>
            <a:r>
              <a:rPr sz="3911" spc="-173" dirty="0"/>
              <a:t>s</a:t>
            </a:r>
            <a:r>
              <a:rPr sz="3911" spc="-164" dirty="0"/>
              <a:t>a</a:t>
            </a:r>
            <a:r>
              <a:rPr sz="3911" spc="-79" dirty="0"/>
              <a:t>l</a:t>
            </a:r>
            <a:r>
              <a:rPr sz="3911" spc="-158" dirty="0"/>
              <a:t> </a:t>
            </a:r>
            <a:r>
              <a:rPr sz="3911" dirty="0"/>
              <a:t>-</a:t>
            </a:r>
            <a:r>
              <a:rPr sz="3911" spc="-167" dirty="0"/>
              <a:t> </a:t>
            </a:r>
            <a:r>
              <a:rPr sz="3911" spc="-106" dirty="0"/>
              <a:t>Circular</a:t>
            </a:r>
            <a:r>
              <a:rPr sz="3911" spc="-161" dirty="0"/>
              <a:t> </a:t>
            </a:r>
            <a:r>
              <a:rPr sz="3911" spc="-94" dirty="0"/>
              <a:t>Singly</a:t>
            </a:r>
            <a:r>
              <a:rPr sz="3911" spc="-161" dirty="0"/>
              <a:t> </a:t>
            </a:r>
            <a:r>
              <a:rPr sz="3911" spc="-69" dirty="0"/>
              <a:t>Linked</a:t>
            </a:r>
            <a:r>
              <a:rPr sz="3911" spc="-161" dirty="0"/>
              <a:t> </a:t>
            </a:r>
            <a:r>
              <a:rPr sz="3911" spc="-61" dirty="0"/>
              <a:t>List</a:t>
            </a:r>
            <a:endParaRPr sz="3911"/>
          </a:p>
        </p:txBody>
      </p:sp>
      <p:grpSp>
        <p:nvGrpSpPr>
          <p:cNvPr id="4" name="object 4"/>
          <p:cNvGrpSpPr/>
          <p:nvPr/>
        </p:nvGrpSpPr>
        <p:grpSpPr>
          <a:xfrm>
            <a:off x="2505936" y="4143150"/>
            <a:ext cx="1151343" cy="485951"/>
            <a:chOff x="4131768" y="6832361"/>
            <a:chExt cx="1898650" cy="801370"/>
          </a:xfrm>
        </p:grpSpPr>
        <p:sp>
          <p:nvSpPr>
            <p:cNvPr id="5" name="object 5"/>
            <p:cNvSpPr/>
            <p:nvPr/>
          </p:nvSpPr>
          <p:spPr>
            <a:xfrm>
              <a:off x="4142239" y="6842832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1471585" y="0"/>
                  </a:moveTo>
                  <a:lnTo>
                    <a:pt x="405502" y="0"/>
                  </a:lnTo>
                  <a:lnTo>
                    <a:pt x="339839" y="155"/>
                  </a:lnTo>
                  <a:lnTo>
                    <a:pt x="284424" y="1244"/>
                  </a:lnTo>
                  <a:lnTo>
                    <a:pt x="238119" y="4200"/>
                  </a:lnTo>
                  <a:lnTo>
                    <a:pt x="199783" y="9957"/>
                  </a:lnTo>
                  <a:lnTo>
                    <a:pt x="119385" y="43597"/>
                  </a:lnTo>
                  <a:lnTo>
                    <a:pt x="77367" y="77367"/>
                  </a:lnTo>
                  <a:lnTo>
                    <a:pt x="43598" y="119384"/>
                  </a:lnTo>
                  <a:lnTo>
                    <a:pt x="19449" y="168279"/>
                  </a:lnTo>
                  <a:lnTo>
                    <a:pt x="8613" y="206599"/>
                  </a:lnTo>
                  <a:lnTo>
                    <a:pt x="2794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4" y="523485"/>
                  </a:lnTo>
                  <a:lnTo>
                    <a:pt x="8613" y="573808"/>
                  </a:lnTo>
                  <a:lnTo>
                    <a:pt x="19449" y="612127"/>
                  </a:lnTo>
                  <a:lnTo>
                    <a:pt x="43598" y="661023"/>
                  </a:lnTo>
                  <a:lnTo>
                    <a:pt x="77367" y="703041"/>
                  </a:lnTo>
                  <a:lnTo>
                    <a:pt x="119385" y="736810"/>
                  </a:lnTo>
                  <a:lnTo>
                    <a:pt x="168280" y="760959"/>
                  </a:lnTo>
                  <a:lnTo>
                    <a:pt x="238119" y="776206"/>
                  </a:lnTo>
                  <a:lnTo>
                    <a:pt x="284424" y="779162"/>
                  </a:lnTo>
                  <a:lnTo>
                    <a:pt x="339839" y="780252"/>
                  </a:lnTo>
                  <a:lnTo>
                    <a:pt x="405502" y="780407"/>
                  </a:lnTo>
                  <a:lnTo>
                    <a:pt x="1471585" y="780407"/>
                  </a:lnTo>
                  <a:lnTo>
                    <a:pt x="1537248" y="780252"/>
                  </a:lnTo>
                  <a:lnTo>
                    <a:pt x="1592664" y="779162"/>
                  </a:lnTo>
                  <a:lnTo>
                    <a:pt x="1638970" y="776206"/>
                  </a:lnTo>
                  <a:lnTo>
                    <a:pt x="1677305" y="770449"/>
                  </a:lnTo>
                  <a:lnTo>
                    <a:pt x="1757703" y="736810"/>
                  </a:lnTo>
                  <a:lnTo>
                    <a:pt x="1799721" y="703041"/>
                  </a:lnTo>
                  <a:lnTo>
                    <a:pt x="1833490" y="661023"/>
                  </a:lnTo>
                  <a:lnTo>
                    <a:pt x="1857639" y="612127"/>
                  </a:lnTo>
                  <a:lnTo>
                    <a:pt x="1868475" y="573808"/>
                  </a:lnTo>
                  <a:lnTo>
                    <a:pt x="1874294" y="523485"/>
                  </a:lnTo>
                  <a:lnTo>
                    <a:pt x="1876648" y="462002"/>
                  </a:lnTo>
                  <a:lnTo>
                    <a:pt x="1877088" y="390203"/>
                  </a:lnTo>
                  <a:lnTo>
                    <a:pt x="1876648" y="318405"/>
                  </a:lnTo>
                  <a:lnTo>
                    <a:pt x="1874294" y="256922"/>
                  </a:lnTo>
                  <a:lnTo>
                    <a:pt x="1868475" y="206599"/>
                  </a:lnTo>
                  <a:lnTo>
                    <a:pt x="1857639" y="168279"/>
                  </a:lnTo>
                  <a:lnTo>
                    <a:pt x="1833490" y="119384"/>
                  </a:lnTo>
                  <a:lnTo>
                    <a:pt x="1799721" y="77367"/>
                  </a:lnTo>
                  <a:lnTo>
                    <a:pt x="1757703" y="43597"/>
                  </a:lnTo>
                  <a:lnTo>
                    <a:pt x="1708808" y="19448"/>
                  </a:lnTo>
                  <a:lnTo>
                    <a:pt x="1638970" y="4200"/>
                  </a:lnTo>
                  <a:lnTo>
                    <a:pt x="1592664" y="1244"/>
                  </a:lnTo>
                  <a:lnTo>
                    <a:pt x="1537248" y="155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142239" y="6842832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33407" y="5906523"/>
            <a:ext cx="905672" cy="407013"/>
            <a:chOff x="9454108" y="9740293"/>
            <a:chExt cx="1493520" cy="671195"/>
          </a:xfrm>
        </p:grpSpPr>
        <p:sp>
          <p:nvSpPr>
            <p:cNvPr id="8" name="object 8"/>
            <p:cNvSpPr/>
            <p:nvPr/>
          </p:nvSpPr>
          <p:spPr>
            <a:xfrm>
              <a:off x="9464579" y="9750763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5" y="0"/>
                  </a:moveTo>
                  <a:lnTo>
                    <a:pt x="337636" y="0"/>
                  </a:lnTo>
                  <a:lnTo>
                    <a:pt x="270665" y="253"/>
                  </a:lnTo>
                  <a:lnTo>
                    <a:pt x="216655" y="2024"/>
                  </a:lnTo>
                  <a:lnTo>
                    <a:pt x="173756" y="6831"/>
                  </a:lnTo>
                  <a:lnTo>
                    <a:pt x="99404" y="36301"/>
                  </a:lnTo>
                  <a:lnTo>
                    <a:pt x="64418" y="64418"/>
                  </a:lnTo>
                  <a:lnTo>
                    <a:pt x="36301" y="99404"/>
                  </a:lnTo>
                  <a:lnTo>
                    <a:pt x="16194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9"/>
                  </a:lnTo>
                  <a:lnTo>
                    <a:pt x="366" y="384681"/>
                  </a:lnTo>
                  <a:lnTo>
                    <a:pt x="2326" y="435874"/>
                  </a:lnTo>
                  <a:lnTo>
                    <a:pt x="7171" y="477774"/>
                  </a:lnTo>
                  <a:lnTo>
                    <a:pt x="36301" y="550392"/>
                  </a:lnTo>
                  <a:lnTo>
                    <a:pt x="64418" y="585378"/>
                  </a:lnTo>
                  <a:lnTo>
                    <a:pt x="99404" y="613496"/>
                  </a:lnTo>
                  <a:lnTo>
                    <a:pt x="140116" y="633603"/>
                  </a:lnTo>
                  <a:lnTo>
                    <a:pt x="216655" y="647773"/>
                  </a:lnTo>
                  <a:lnTo>
                    <a:pt x="270665" y="649544"/>
                  </a:lnTo>
                  <a:lnTo>
                    <a:pt x="337636" y="649797"/>
                  </a:lnTo>
                  <a:lnTo>
                    <a:pt x="1134835" y="649797"/>
                  </a:lnTo>
                  <a:lnTo>
                    <a:pt x="1201803" y="649544"/>
                  </a:lnTo>
                  <a:lnTo>
                    <a:pt x="1255812" y="647773"/>
                  </a:lnTo>
                  <a:lnTo>
                    <a:pt x="1298711" y="642965"/>
                  </a:lnTo>
                  <a:lnTo>
                    <a:pt x="1373063" y="613496"/>
                  </a:lnTo>
                  <a:lnTo>
                    <a:pt x="1408048" y="585378"/>
                  </a:lnTo>
                  <a:lnTo>
                    <a:pt x="1436164" y="550392"/>
                  </a:lnTo>
                  <a:lnTo>
                    <a:pt x="1456270" y="509680"/>
                  </a:lnTo>
                  <a:lnTo>
                    <a:pt x="1470142" y="435874"/>
                  </a:lnTo>
                  <a:lnTo>
                    <a:pt x="1472102" y="384681"/>
                  </a:lnTo>
                  <a:lnTo>
                    <a:pt x="1472469" y="324899"/>
                  </a:lnTo>
                  <a:lnTo>
                    <a:pt x="1472102" y="265116"/>
                  </a:lnTo>
                  <a:lnTo>
                    <a:pt x="1470142" y="213923"/>
                  </a:lnTo>
                  <a:lnTo>
                    <a:pt x="1465295" y="172022"/>
                  </a:lnTo>
                  <a:lnTo>
                    <a:pt x="1436164" y="99404"/>
                  </a:lnTo>
                  <a:lnTo>
                    <a:pt x="1408048" y="64418"/>
                  </a:lnTo>
                  <a:lnTo>
                    <a:pt x="1373063" y="36301"/>
                  </a:lnTo>
                  <a:lnTo>
                    <a:pt x="1332347" y="16194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464579" y="9750763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767505" y="3758272"/>
            <a:ext cx="1997714" cy="1255696"/>
            <a:chOff x="6212189" y="6197669"/>
            <a:chExt cx="3294379" cy="2070735"/>
          </a:xfrm>
        </p:grpSpPr>
        <p:sp>
          <p:nvSpPr>
            <p:cNvPr id="11" name="object 11"/>
            <p:cNvSpPr/>
            <p:nvPr/>
          </p:nvSpPr>
          <p:spPr>
            <a:xfrm>
              <a:off x="7122227" y="6208147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1" y="0"/>
                  </a:moveTo>
                  <a:lnTo>
                    <a:pt x="0" y="1024889"/>
                  </a:ln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122227" y="6208147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233144" y="7233036"/>
              <a:ext cx="556260" cy="0"/>
            </a:xfrm>
            <a:custGeom>
              <a:avLst/>
              <a:gdLst/>
              <a:ahLst/>
              <a:cxnLst/>
              <a:rect l="l" t="t" r="r" b="b"/>
              <a:pathLst>
                <a:path w="556259">
                  <a:moveTo>
                    <a:pt x="0" y="0"/>
                  </a:moveTo>
                  <a:lnTo>
                    <a:pt x="534706" y="0"/>
                  </a:lnTo>
                  <a:lnTo>
                    <a:pt x="555647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67850" y="714508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69501" y="6006142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5212" y="4332783"/>
            <a:ext cx="892965" cy="107048"/>
            <a:chOff x="9704444" y="7145080"/>
            <a:chExt cx="1472565" cy="176530"/>
          </a:xfrm>
        </p:grpSpPr>
        <p:sp>
          <p:nvSpPr>
            <p:cNvPr id="17" name="object 17"/>
            <p:cNvSpPr/>
            <p:nvPr/>
          </p:nvSpPr>
          <p:spPr>
            <a:xfrm>
              <a:off x="9704444" y="7233036"/>
              <a:ext cx="1317625" cy="0"/>
            </a:xfrm>
            <a:custGeom>
              <a:avLst/>
              <a:gdLst/>
              <a:ahLst/>
              <a:cxnLst/>
              <a:rect l="l" t="t" r="r" b="b"/>
              <a:pathLst>
                <a:path w="1317625">
                  <a:moveTo>
                    <a:pt x="0" y="0"/>
                  </a:moveTo>
                  <a:lnTo>
                    <a:pt x="1296557" y="0"/>
                  </a:lnTo>
                  <a:lnTo>
                    <a:pt x="131749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001005" y="714508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5100" y="5126641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4290" y="4144444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69637" y="3758272"/>
            <a:ext cx="1720854" cy="2390866"/>
            <a:chOff x="10998020" y="6197669"/>
            <a:chExt cx="2837815" cy="3942715"/>
          </a:xfrm>
        </p:grpSpPr>
        <p:sp>
          <p:nvSpPr>
            <p:cNvPr id="22" name="object 22"/>
            <p:cNvSpPr/>
            <p:nvPr/>
          </p:nvSpPr>
          <p:spPr>
            <a:xfrm>
              <a:off x="11152975" y="8327613"/>
              <a:ext cx="1500505" cy="1725295"/>
            </a:xfrm>
            <a:custGeom>
              <a:avLst/>
              <a:gdLst/>
              <a:ahLst/>
              <a:cxnLst/>
              <a:rect l="l" t="t" r="r" b="b"/>
              <a:pathLst>
                <a:path w="1500504" h="1725295">
                  <a:moveTo>
                    <a:pt x="1478670" y="0"/>
                  </a:moveTo>
                  <a:lnTo>
                    <a:pt x="1500251" y="1702990"/>
                  </a:lnTo>
                  <a:lnTo>
                    <a:pt x="20939" y="1724807"/>
                  </a:lnTo>
                  <a:lnTo>
                    <a:pt x="0" y="1725116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0998020" y="9964474"/>
              <a:ext cx="177800" cy="175895"/>
            </a:xfrm>
            <a:custGeom>
              <a:avLst/>
              <a:gdLst/>
              <a:ahLst/>
              <a:cxnLst/>
              <a:rect l="l" t="t" r="r" b="b"/>
              <a:pathLst>
                <a:path w="177800" h="175895">
                  <a:moveTo>
                    <a:pt x="174591" y="0"/>
                  </a:moveTo>
                  <a:lnTo>
                    <a:pt x="0" y="90540"/>
                  </a:lnTo>
                  <a:lnTo>
                    <a:pt x="177188" y="175892"/>
                  </a:lnTo>
                  <a:lnTo>
                    <a:pt x="17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451284" y="6208147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451284" y="6208147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5485" y="4010572"/>
            <a:ext cx="1957668" cy="2137878"/>
            <a:chOff x="6175876" y="6613730"/>
            <a:chExt cx="3228340" cy="3525520"/>
          </a:xfrm>
        </p:grpSpPr>
        <p:sp>
          <p:nvSpPr>
            <p:cNvPr id="27" name="object 27"/>
            <p:cNvSpPr/>
            <p:nvPr/>
          </p:nvSpPr>
          <p:spPr>
            <a:xfrm>
              <a:off x="8309555" y="8328644"/>
              <a:ext cx="939165" cy="1723389"/>
            </a:xfrm>
            <a:custGeom>
              <a:avLst/>
              <a:gdLst/>
              <a:ahLst/>
              <a:cxnLst/>
              <a:rect l="l" t="t" r="r" b="b"/>
              <a:pathLst>
                <a:path w="939165" h="1723390">
                  <a:moveTo>
                    <a:pt x="14264" y="0"/>
                  </a:moveTo>
                  <a:lnTo>
                    <a:pt x="0" y="1701965"/>
                  </a:lnTo>
                  <a:lnTo>
                    <a:pt x="918187" y="1722440"/>
                  </a:lnTo>
                  <a:lnTo>
                    <a:pt x="939124" y="172290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225781" y="9963151"/>
              <a:ext cx="178435" cy="175895"/>
            </a:xfrm>
            <a:custGeom>
              <a:avLst/>
              <a:gdLst/>
              <a:ahLst/>
              <a:cxnLst/>
              <a:rect l="l" t="t" r="r" b="b"/>
              <a:pathLst>
                <a:path w="178434" h="175895">
                  <a:moveTo>
                    <a:pt x="3921" y="0"/>
                  </a:moveTo>
                  <a:lnTo>
                    <a:pt x="0" y="175866"/>
                  </a:lnTo>
                  <a:lnTo>
                    <a:pt x="177828" y="91855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90602" y="6682838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378344" y="661373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205326" y="7301274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393069" y="723216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175876" y="7919711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63619" y="785060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175876" y="8538148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363619" y="846904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72650" y="4318203"/>
            <a:ext cx="983455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kern="0" spc="-6" dirty="0">
                <a:solidFill>
                  <a:srgbClr val="FFFFFF"/>
                </a:solidFill>
                <a:latin typeface="Arial"/>
                <a:cs typeface="Arial"/>
              </a:rPr>
              <a:t>print(currentNode.value)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76713" y="3386639"/>
            <a:ext cx="1305369" cy="901821"/>
            <a:chOff x="10514967" y="5584818"/>
            <a:chExt cx="2152650" cy="1487170"/>
          </a:xfrm>
        </p:grpSpPr>
        <p:sp>
          <p:nvSpPr>
            <p:cNvPr id="39" name="object 39"/>
            <p:cNvSpPr/>
            <p:nvPr/>
          </p:nvSpPr>
          <p:spPr>
            <a:xfrm>
              <a:off x="10600326" y="5605760"/>
              <a:ext cx="2046605" cy="1311275"/>
            </a:xfrm>
            <a:custGeom>
              <a:avLst/>
              <a:gdLst/>
              <a:ahLst/>
              <a:cxnLst/>
              <a:rect l="l" t="t" r="r" b="b"/>
              <a:pathLst>
                <a:path w="2046604" h="1311275">
                  <a:moveTo>
                    <a:pt x="2040749" y="582801"/>
                  </a:moveTo>
                  <a:lnTo>
                    <a:pt x="2046271" y="26427"/>
                  </a:lnTo>
                  <a:lnTo>
                    <a:pt x="0" y="0"/>
                  </a:lnTo>
                  <a:lnTo>
                    <a:pt x="2597" y="1290140"/>
                  </a:lnTo>
                  <a:lnTo>
                    <a:pt x="2639" y="1311082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4967" y="689572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353"/>
                  </a:lnTo>
                  <a:lnTo>
                    <a:pt x="88311" y="176087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37130" y="198106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6716" y="198106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86421" y="198106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26007" y="198106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16663" y="198106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56249" y="198106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29450" y="198106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69036" y="1981061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06887" y="198106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46473" y="1981061"/>
            <a:ext cx="414329" cy="33795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5928" rIns="0" bIns="0" rtlCol="0">
            <a:spAutoFit/>
          </a:bodyPr>
          <a:lstStyle/>
          <a:p>
            <a:pPr marL="60455" defTabSz="554492">
              <a:spcBef>
                <a:spcPts val="1070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183242" y="2162314"/>
            <a:ext cx="332696" cy="132077"/>
            <a:chOff x="5248696" y="3565817"/>
            <a:chExt cx="548640" cy="217804"/>
          </a:xfrm>
        </p:grpSpPr>
        <p:sp>
          <p:nvSpPr>
            <p:cNvPr id="52" name="object 52"/>
            <p:cNvSpPr/>
            <p:nvPr/>
          </p:nvSpPr>
          <p:spPr>
            <a:xfrm>
              <a:off x="5248696" y="3674714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3" y="0"/>
                  </a:moveTo>
                  <a:lnTo>
                    <a:pt x="401753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629508" y="35867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697412" y="2161838"/>
            <a:ext cx="358880" cy="132077"/>
            <a:chOff x="7745674" y="3565031"/>
            <a:chExt cx="591820" cy="217804"/>
          </a:xfrm>
        </p:grpSpPr>
        <p:sp>
          <p:nvSpPr>
            <p:cNvPr id="55" name="object 55"/>
            <p:cNvSpPr/>
            <p:nvPr/>
          </p:nvSpPr>
          <p:spPr>
            <a:xfrm>
              <a:off x="7766616" y="3673917"/>
              <a:ext cx="424180" cy="635"/>
            </a:xfrm>
            <a:custGeom>
              <a:avLst/>
              <a:gdLst/>
              <a:ahLst/>
              <a:cxnLst/>
              <a:rect l="l" t="t" r="r" b="b"/>
              <a:pathLst>
                <a:path w="424179" h="635">
                  <a:moveTo>
                    <a:pt x="0" y="239"/>
                  </a:moveTo>
                  <a:lnTo>
                    <a:pt x="402890" y="11"/>
                  </a:lnTo>
                  <a:lnTo>
                    <a:pt x="42383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169457" y="358597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99" y="175910"/>
                  </a:moveTo>
                  <a:lnTo>
                    <a:pt x="146642" y="87872"/>
                  </a:lnTo>
                  <a:lnTo>
                    <a:pt x="0" y="0"/>
                  </a:lnTo>
                </a:path>
                <a:path w="146684" h="176529">
                  <a:moveTo>
                    <a:pt x="49" y="87955"/>
                  </a:moveTo>
                  <a:lnTo>
                    <a:pt x="146642" y="8787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263767" y="2162314"/>
            <a:ext cx="332696" cy="132077"/>
            <a:chOff x="10328711" y="3565817"/>
            <a:chExt cx="548640" cy="217804"/>
          </a:xfrm>
        </p:grpSpPr>
        <p:sp>
          <p:nvSpPr>
            <p:cNvPr id="58" name="object 58"/>
            <p:cNvSpPr/>
            <p:nvPr/>
          </p:nvSpPr>
          <p:spPr>
            <a:xfrm>
              <a:off x="10328711" y="3674714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3" y="0"/>
                  </a:lnTo>
                  <a:lnTo>
                    <a:pt x="40175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0709527" y="35867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790639" y="2162314"/>
            <a:ext cx="422031" cy="132077"/>
            <a:chOff x="12846635" y="3565817"/>
            <a:chExt cx="695960" cy="217804"/>
          </a:xfrm>
        </p:grpSpPr>
        <p:sp>
          <p:nvSpPr>
            <p:cNvPr id="61" name="object 61"/>
            <p:cNvSpPr/>
            <p:nvPr/>
          </p:nvSpPr>
          <p:spPr>
            <a:xfrm>
              <a:off x="12846635" y="3674714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3374692" y="35867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909779" y="250563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45506" y="250563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81231" y="250563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16959" y="250563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06887" y="2895397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6473" y="2895397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174074" y="2526478"/>
            <a:ext cx="5932690" cy="633431"/>
            <a:chOff x="5233578" y="4166349"/>
            <a:chExt cx="9783445" cy="1044575"/>
          </a:xfrm>
        </p:grpSpPr>
        <p:sp>
          <p:nvSpPr>
            <p:cNvPr id="70" name="object 70"/>
            <p:cNvSpPr/>
            <p:nvPr/>
          </p:nvSpPr>
          <p:spPr>
            <a:xfrm>
              <a:off x="5254520" y="4312938"/>
              <a:ext cx="9659620" cy="876935"/>
            </a:xfrm>
            <a:custGeom>
              <a:avLst/>
              <a:gdLst/>
              <a:ahLst/>
              <a:cxnLst/>
              <a:rect l="l" t="t" r="r" b="b"/>
              <a:pathLst>
                <a:path w="9659619" h="876935">
                  <a:moveTo>
                    <a:pt x="0" y="876478"/>
                  </a:moveTo>
                  <a:lnTo>
                    <a:pt x="9659506" y="825517"/>
                  </a:lnTo>
                  <a:lnTo>
                    <a:pt x="9653334" y="20941"/>
                  </a:lnTo>
                  <a:lnTo>
                    <a:pt x="965317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4819899" y="4187291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3"/>
                  </a:moveTo>
                  <a:lnTo>
                    <a:pt x="86828" y="0"/>
                  </a:lnTo>
                  <a:lnTo>
                    <a:pt x="0" y="147262"/>
                  </a:lnTo>
                </a:path>
                <a:path w="176530" h="147320">
                  <a:moveTo>
                    <a:pt x="87952" y="146588"/>
                  </a:moveTo>
                  <a:lnTo>
                    <a:pt x="8682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3894662" y="1732056"/>
            <a:ext cx="5209539" cy="237585"/>
            <a:chOff x="6421880" y="2856289"/>
            <a:chExt cx="8590915" cy="391795"/>
          </a:xfrm>
        </p:grpSpPr>
        <p:sp>
          <p:nvSpPr>
            <p:cNvPr id="73" name="object 73"/>
            <p:cNvSpPr/>
            <p:nvPr/>
          </p:nvSpPr>
          <p:spPr>
            <a:xfrm>
              <a:off x="6530329" y="2877244"/>
              <a:ext cx="8461375" cy="349885"/>
            </a:xfrm>
            <a:custGeom>
              <a:avLst/>
              <a:gdLst/>
              <a:ahLst/>
              <a:cxnLst/>
              <a:rect l="l" t="t" r="r" b="b"/>
              <a:pathLst>
                <a:path w="8461375" h="349885">
                  <a:moveTo>
                    <a:pt x="8461156" y="349757"/>
                  </a:moveTo>
                  <a:lnTo>
                    <a:pt x="8461346" y="25756"/>
                  </a:lnTo>
                  <a:lnTo>
                    <a:pt x="4387" y="0"/>
                  </a:lnTo>
                  <a:lnTo>
                    <a:pt x="441" y="187195"/>
                  </a:lnTo>
                  <a:lnTo>
                    <a:pt x="0" y="20813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6442835" y="3062586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4846" y="148413"/>
                  </a:lnTo>
                  <a:lnTo>
                    <a:pt x="175871" y="3707"/>
                  </a:lnTo>
                </a:path>
                <a:path w="175895" h="148589">
                  <a:moveTo>
                    <a:pt x="87935" y="1853"/>
                  </a:moveTo>
                  <a:lnTo>
                    <a:pt x="84846" y="14841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082840" y="1775535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11489" y="1775535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51754" y="1775535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92017" y="1775535"/>
            <a:ext cx="3561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337432" y="1552393"/>
            <a:ext cx="4248417" cy="371972"/>
            <a:chOff x="7152041" y="2560011"/>
            <a:chExt cx="7005955" cy="613410"/>
          </a:xfrm>
        </p:grpSpPr>
        <p:sp>
          <p:nvSpPr>
            <p:cNvPr id="80" name="object 80"/>
            <p:cNvSpPr/>
            <p:nvPr/>
          </p:nvSpPr>
          <p:spPr>
            <a:xfrm>
              <a:off x="7178218" y="2600913"/>
              <a:ext cx="1751330" cy="546735"/>
            </a:xfrm>
            <a:custGeom>
              <a:avLst/>
              <a:gdLst/>
              <a:ahLst/>
              <a:cxnLst/>
              <a:rect l="l" t="t" r="r" b="b"/>
              <a:pathLst>
                <a:path w="1751329" h="546735">
                  <a:moveTo>
                    <a:pt x="0" y="546175"/>
                  </a:moveTo>
                  <a:lnTo>
                    <a:pt x="29529" y="502374"/>
                  </a:lnTo>
                  <a:lnTo>
                    <a:pt x="60375" y="460194"/>
                  </a:lnTo>
                  <a:lnTo>
                    <a:pt x="92489" y="419665"/>
                  </a:lnTo>
                  <a:lnTo>
                    <a:pt x="125820" y="380814"/>
                  </a:lnTo>
                  <a:lnTo>
                    <a:pt x="160322" y="343672"/>
                  </a:lnTo>
                  <a:lnTo>
                    <a:pt x="195944" y="308266"/>
                  </a:lnTo>
                  <a:lnTo>
                    <a:pt x="232638" y="274626"/>
                  </a:lnTo>
                  <a:lnTo>
                    <a:pt x="270355" y="242780"/>
                  </a:lnTo>
                  <a:lnTo>
                    <a:pt x="309046" y="212757"/>
                  </a:lnTo>
                  <a:lnTo>
                    <a:pt x="348663" y="184586"/>
                  </a:lnTo>
                  <a:lnTo>
                    <a:pt x="389157" y="158296"/>
                  </a:lnTo>
                  <a:lnTo>
                    <a:pt x="430478" y="133916"/>
                  </a:lnTo>
                  <a:lnTo>
                    <a:pt x="472578" y="111474"/>
                  </a:lnTo>
                  <a:lnTo>
                    <a:pt x="515409" y="90999"/>
                  </a:lnTo>
                  <a:lnTo>
                    <a:pt x="558921" y="72520"/>
                  </a:lnTo>
                  <a:lnTo>
                    <a:pt x="603066" y="56066"/>
                  </a:lnTo>
                  <a:lnTo>
                    <a:pt x="647794" y="41665"/>
                  </a:lnTo>
                  <a:lnTo>
                    <a:pt x="693057" y="29347"/>
                  </a:lnTo>
                  <a:lnTo>
                    <a:pt x="738807" y="19140"/>
                  </a:lnTo>
                  <a:lnTo>
                    <a:pt x="784993" y="11073"/>
                  </a:lnTo>
                  <a:lnTo>
                    <a:pt x="831568" y="5174"/>
                  </a:lnTo>
                  <a:lnTo>
                    <a:pt x="878483" y="1474"/>
                  </a:lnTo>
                  <a:lnTo>
                    <a:pt x="925688" y="0"/>
                  </a:lnTo>
                  <a:lnTo>
                    <a:pt x="973295" y="788"/>
                  </a:lnTo>
                  <a:lnTo>
                    <a:pt x="1020628" y="3843"/>
                  </a:lnTo>
                  <a:lnTo>
                    <a:pt x="1067638" y="9136"/>
                  </a:lnTo>
                  <a:lnTo>
                    <a:pt x="1114275" y="16638"/>
                  </a:lnTo>
                  <a:lnTo>
                    <a:pt x="1160487" y="26319"/>
                  </a:lnTo>
                  <a:lnTo>
                    <a:pt x="1206225" y="38152"/>
                  </a:lnTo>
                  <a:lnTo>
                    <a:pt x="1251439" y="52107"/>
                  </a:lnTo>
                  <a:lnTo>
                    <a:pt x="1296078" y="68156"/>
                  </a:lnTo>
                  <a:lnTo>
                    <a:pt x="1340092" y="86268"/>
                  </a:lnTo>
                  <a:lnTo>
                    <a:pt x="1383431" y="106417"/>
                  </a:lnTo>
                  <a:lnTo>
                    <a:pt x="1426045" y="128572"/>
                  </a:lnTo>
                  <a:lnTo>
                    <a:pt x="1467883" y="152706"/>
                  </a:lnTo>
                  <a:lnTo>
                    <a:pt x="1508895" y="178788"/>
                  </a:lnTo>
                  <a:lnTo>
                    <a:pt x="1549031" y="206791"/>
                  </a:lnTo>
                  <a:lnTo>
                    <a:pt x="1588240" y="236685"/>
                  </a:lnTo>
                  <a:lnTo>
                    <a:pt x="1626472" y="268441"/>
                  </a:lnTo>
                  <a:lnTo>
                    <a:pt x="1663678" y="302032"/>
                  </a:lnTo>
                  <a:lnTo>
                    <a:pt x="1699806" y="337426"/>
                  </a:lnTo>
                  <a:lnTo>
                    <a:pt x="1734807" y="374597"/>
                  </a:lnTo>
                  <a:lnTo>
                    <a:pt x="1750827" y="395328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8828529" y="2910222"/>
              <a:ext cx="193675" cy="206375"/>
            </a:xfrm>
            <a:custGeom>
              <a:avLst/>
              <a:gdLst/>
              <a:ahLst/>
              <a:cxnLst/>
              <a:rect l="l" t="t" r="r" b="b"/>
              <a:pathLst>
                <a:path w="193675" h="206375">
                  <a:moveTo>
                    <a:pt x="0" y="130612"/>
                  </a:moveTo>
                  <a:lnTo>
                    <a:pt x="193353" y="206156"/>
                  </a:lnTo>
                  <a:lnTo>
                    <a:pt x="169020" y="0"/>
                  </a:lnTo>
                </a:path>
                <a:path w="193675" h="206375">
                  <a:moveTo>
                    <a:pt x="84510" y="65306"/>
                  </a:moveTo>
                  <a:lnTo>
                    <a:pt x="193353" y="206156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9828661" y="2586188"/>
              <a:ext cx="1751330" cy="546735"/>
            </a:xfrm>
            <a:custGeom>
              <a:avLst/>
              <a:gdLst/>
              <a:ahLst/>
              <a:cxnLst/>
              <a:rect l="l" t="t" r="r" b="b"/>
              <a:pathLst>
                <a:path w="1751329" h="546735">
                  <a:moveTo>
                    <a:pt x="0" y="546175"/>
                  </a:moveTo>
                  <a:lnTo>
                    <a:pt x="29529" y="502374"/>
                  </a:lnTo>
                  <a:lnTo>
                    <a:pt x="60375" y="460194"/>
                  </a:lnTo>
                  <a:lnTo>
                    <a:pt x="92489" y="419665"/>
                  </a:lnTo>
                  <a:lnTo>
                    <a:pt x="125820" y="380814"/>
                  </a:lnTo>
                  <a:lnTo>
                    <a:pt x="160322" y="343672"/>
                  </a:lnTo>
                  <a:lnTo>
                    <a:pt x="195944" y="308266"/>
                  </a:lnTo>
                  <a:lnTo>
                    <a:pt x="232638" y="274626"/>
                  </a:lnTo>
                  <a:lnTo>
                    <a:pt x="270355" y="242780"/>
                  </a:lnTo>
                  <a:lnTo>
                    <a:pt x="309046" y="212757"/>
                  </a:lnTo>
                  <a:lnTo>
                    <a:pt x="348663" y="184586"/>
                  </a:lnTo>
                  <a:lnTo>
                    <a:pt x="389157" y="158296"/>
                  </a:lnTo>
                  <a:lnTo>
                    <a:pt x="430478" y="133916"/>
                  </a:lnTo>
                  <a:lnTo>
                    <a:pt x="472578" y="111474"/>
                  </a:lnTo>
                  <a:lnTo>
                    <a:pt x="515409" y="90999"/>
                  </a:lnTo>
                  <a:lnTo>
                    <a:pt x="558921" y="72520"/>
                  </a:lnTo>
                  <a:lnTo>
                    <a:pt x="603066" y="56066"/>
                  </a:lnTo>
                  <a:lnTo>
                    <a:pt x="647794" y="41665"/>
                  </a:lnTo>
                  <a:lnTo>
                    <a:pt x="693057" y="29347"/>
                  </a:lnTo>
                  <a:lnTo>
                    <a:pt x="738807" y="19140"/>
                  </a:lnTo>
                  <a:lnTo>
                    <a:pt x="784993" y="11073"/>
                  </a:lnTo>
                  <a:lnTo>
                    <a:pt x="831568" y="5174"/>
                  </a:lnTo>
                  <a:lnTo>
                    <a:pt x="878483" y="1474"/>
                  </a:lnTo>
                  <a:lnTo>
                    <a:pt x="925688" y="0"/>
                  </a:lnTo>
                  <a:lnTo>
                    <a:pt x="973295" y="788"/>
                  </a:lnTo>
                  <a:lnTo>
                    <a:pt x="1020628" y="3843"/>
                  </a:lnTo>
                  <a:lnTo>
                    <a:pt x="1067638" y="9136"/>
                  </a:lnTo>
                  <a:lnTo>
                    <a:pt x="1114275" y="16638"/>
                  </a:lnTo>
                  <a:lnTo>
                    <a:pt x="1160487" y="26319"/>
                  </a:lnTo>
                  <a:lnTo>
                    <a:pt x="1206225" y="38152"/>
                  </a:lnTo>
                  <a:lnTo>
                    <a:pt x="1251439" y="52107"/>
                  </a:lnTo>
                  <a:lnTo>
                    <a:pt x="1296078" y="68156"/>
                  </a:lnTo>
                  <a:lnTo>
                    <a:pt x="1340092" y="86268"/>
                  </a:lnTo>
                  <a:lnTo>
                    <a:pt x="1383431" y="106417"/>
                  </a:lnTo>
                  <a:lnTo>
                    <a:pt x="1426045" y="128572"/>
                  </a:lnTo>
                  <a:lnTo>
                    <a:pt x="1467883" y="152706"/>
                  </a:lnTo>
                  <a:lnTo>
                    <a:pt x="1508895" y="178788"/>
                  </a:lnTo>
                  <a:lnTo>
                    <a:pt x="1549031" y="206791"/>
                  </a:lnTo>
                  <a:lnTo>
                    <a:pt x="1588240" y="236685"/>
                  </a:lnTo>
                  <a:lnTo>
                    <a:pt x="1626472" y="268441"/>
                  </a:lnTo>
                  <a:lnTo>
                    <a:pt x="1663678" y="302032"/>
                  </a:lnTo>
                  <a:lnTo>
                    <a:pt x="1699806" y="337426"/>
                  </a:lnTo>
                  <a:lnTo>
                    <a:pt x="1734807" y="374597"/>
                  </a:lnTo>
                  <a:lnTo>
                    <a:pt x="1750827" y="395328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1478969" y="2895497"/>
              <a:ext cx="193675" cy="206375"/>
            </a:xfrm>
            <a:custGeom>
              <a:avLst/>
              <a:gdLst/>
              <a:ahLst/>
              <a:cxnLst/>
              <a:rect l="l" t="t" r="r" b="b"/>
              <a:pathLst>
                <a:path w="193675" h="206375">
                  <a:moveTo>
                    <a:pt x="0" y="130612"/>
                  </a:moveTo>
                  <a:lnTo>
                    <a:pt x="193353" y="206156"/>
                  </a:lnTo>
                  <a:lnTo>
                    <a:pt x="169020" y="0"/>
                  </a:lnTo>
                </a:path>
                <a:path w="193675" h="206375">
                  <a:moveTo>
                    <a:pt x="84510" y="65306"/>
                  </a:moveTo>
                  <a:lnTo>
                    <a:pt x="193353" y="206156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2287688" y="2586188"/>
              <a:ext cx="1751330" cy="546735"/>
            </a:xfrm>
            <a:custGeom>
              <a:avLst/>
              <a:gdLst/>
              <a:ahLst/>
              <a:cxnLst/>
              <a:rect l="l" t="t" r="r" b="b"/>
              <a:pathLst>
                <a:path w="1751330" h="546735">
                  <a:moveTo>
                    <a:pt x="0" y="546175"/>
                  </a:moveTo>
                  <a:lnTo>
                    <a:pt x="29529" y="502374"/>
                  </a:lnTo>
                  <a:lnTo>
                    <a:pt x="60375" y="460194"/>
                  </a:lnTo>
                  <a:lnTo>
                    <a:pt x="92489" y="419665"/>
                  </a:lnTo>
                  <a:lnTo>
                    <a:pt x="125820" y="380814"/>
                  </a:lnTo>
                  <a:lnTo>
                    <a:pt x="160322" y="343672"/>
                  </a:lnTo>
                  <a:lnTo>
                    <a:pt x="195944" y="308266"/>
                  </a:lnTo>
                  <a:lnTo>
                    <a:pt x="232638" y="274626"/>
                  </a:lnTo>
                  <a:lnTo>
                    <a:pt x="270355" y="242780"/>
                  </a:lnTo>
                  <a:lnTo>
                    <a:pt x="309046" y="212757"/>
                  </a:lnTo>
                  <a:lnTo>
                    <a:pt x="348663" y="184586"/>
                  </a:lnTo>
                  <a:lnTo>
                    <a:pt x="389157" y="158296"/>
                  </a:lnTo>
                  <a:lnTo>
                    <a:pt x="430478" y="133916"/>
                  </a:lnTo>
                  <a:lnTo>
                    <a:pt x="472578" y="111474"/>
                  </a:lnTo>
                  <a:lnTo>
                    <a:pt x="515409" y="90999"/>
                  </a:lnTo>
                  <a:lnTo>
                    <a:pt x="558921" y="72520"/>
                  </a:lnTo>
                  <a:lnTo>
                    <a:pt x="603066" y="56066"/>
                  </a:lnTo>
                  <a:lnTo>
                    <a:pt x="647794" y="41665"/>
                  </a:lnTo>
                  <a:lnTo>
                    <a:pt x="693057" y="29347"/>
                  </a:lnTo>
                  <a:lnTo>
                    <a:pt x="738807" y="19140"/>
                  </a:lnTo>
                  <a:lnTo>
                    <a:pt x="784993" y="11073"/>
                  </a:lnTo>
                  <a:lnTo>
                    <a:pt x="831568" y="5174"/>
                  </a:lnTo>
                  <a:lnTo>
                    <a:pt x="878483" y="1474"/>
                  </a:lnTo>
                  <a:lnTo>
                    <a:pt x="925688" y="0"/>
                  </a:lnTo>
                  <a:lnTo>
                    <a:pt x="973295" y="788"/>
                  </a:lnTo>
                  <a:lnTo>
                    <a:pt x="1020628" y="3843"/>
                  </a:lnTo>
                  <a:lnTo>
                    <a:pt x="1067638" y="9136"/>
                  </a:lnTo>
                  <a:lnTo>
                    <a:pt x="1114275" y="16638"/>
                  </a:lnTo>
                  <a:lnTo>
                    <a:pt x="1160487" y="26319"/>
                  </a:lnTo>
                  <a:lnTo>
                    <a:pt x="1206225" y="38152"/>
                  </a:lnTo>
                  <a:lnTo>
                    <a:pt x="1251439" y="52107"/>
                  </a:lnTo>
                  <a:lnTo>
                    <a:pt x="1296078" y="68156"/>
                  </a:lnTo>
                  <a:lnTo>
                    <a:pt x="1340092" y="86268"/>
                  </a:lnTo>
                  <a:lnTo>
                    <a:pt x="1383431" y="106417"/>
                  </a:lnTo>
                  <a:lnTo>
                    <a:pt x="1426045" y="128572"/>
                  </a:lnTo>
                  <a:lnTo>
                    <a:pt x="1467883" y="152706"/>
                  </a:lnTo>
                  <a:lnTo>
                    <a:pt x="1508895" y="178788"/>
                  </a:lnTo>
                  <a:lnTo>
                    <a:pt x="1549031" y="206791"/>
                  </a:lnTo>
                  <a:lnTo>
                    <a:pt x="1588240" y="236685"/>
                  </a:lnTo>
                  <a:lnTo>
                    <a:pt x="1626472" y="268441"/>
                  </a:lnTo>
                  <a:lnTo>
                    <a:pt x="1663678" y="302032"/>
                  </a:lnTo>
                  <a:lnTo>
                    <a:pt x="1699806" y="337426"/>
                  </a:lnTo>
                  <a:lnTo>
                    <a:pt x="1734807" y="374597"/>
                  </a:lnTo>
                  <a:lnTo>
                    <a:pt x="1750827" y="395328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3937994" y="2895497"/>
              <a:ext cx="193675" cy="206375"/>
            </a:xfrm>
            <a:custGeom>
              <a:avLst/>
              <a:gdLst/>
              <a:ahLst/>
              <a:cxnLst/>
              <a:rect l="l" t="t" r="r" b="b"/>
              <a:pathLst>
                <a:path w="193675" h="206375">
                  <a:moveTo>
                    <a:pt x="0" y="130612"/>
                  </a:moveTo>
                  <a:lnTo>
                    <a:pt x="193353" y="206156"/>
                  </a:lnTo>
                  <a:lnTo>
                    <a:pt x="169020" y="0"/>
                  </a:lnTo>
                </a:path>
                <a:path w="193675" h="206375">
                  <a:moveTo>
                    <a:pt x="84510" y="65306"/>
                  </a:moveTo>
                  <a:lnTo>
                    <a:pt x="193353" y="206156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600608" y="3905573"/>
            <a:ext cx="877177" cy="96815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2392" defTabSz="554492">
              <a:spcBef>
                <a:spcPts val="55"/>
              </a:spcBef>
            </a:pP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104" defTabSz="554492">
              <a:spcBef>
                <a:spcPts val="1210"/>
              </a:spcBef>
            </a:pPr>
            <a:r>
              <a:rPr sz="1092" kern="0" spc="-33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56" kern="0" spc="-641" baseline="-775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kern="0" spc="-9" dirty="0">
                <a:solidFill>
                  <a:srgbClr val="FFFFFF"/>
                </a:solidFill>
                <a:latin typeface="Arial"/>
                <a:cs typeface="Arial"/>
              </a:rPr>
              <a:t>heck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3536" defTabSz="554492">
              <a:spcBef>
                <a:spcPts val="1568"/>
              </a:spcBef>
            </a:pP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162203" y="3905573"/>
            <a:ext cx="1369675" cy="134569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6558" defTabSz="554492">
              <a:spcBef>
                <a:spcPts val="55"/>
              </a:spcBef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print(node1.value)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indent="17712" algn="just" defTabSz="554492">
              <a:lnSpc>
                <a:spcPct val="188700"/>
              </a:lnSpc>
              <a:spcBef>
                <a:spcPts val="3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print(nod</a:t>
            </a:r>
            <a:r>
              <a:rPr sz="1304" kern="0" spc="-35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56" kern="0" spc="-677" baseline="38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4" kern="0" spc="-35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56" kern="0" spc="-104" baseline="38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4" kern="0" spc="-28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956" kern="0" spc="-637" baseline="38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46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6" kern="0" spc="-304" baseline="38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4" kern="0" spc="-51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6" kern="0" spc="63" baseline="38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lue)</a:t>
            </a:r>
            <a:r>
              <a:rPr sz="1304" kern="0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print(node3.value) print(node4.value)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656710" y="5030635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4338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Widescreen</PresentationFormat>
  <Paragraphs>454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1_Office Theme</vt:lpstr>
      <vt:lpstr>Circular Singly Linked List</vt:lpstr>
      <vt:lpstr>Circular Singly Linked List</vt:lpstr>
      <vt:lpstr>Create - Circular Singly Linked List</vt:lpstr>
      <vt:lpstr>Insertion - Circular Singly Linked List</vt:lpstr>
      <vt:lpstr>Insertion - Circular Singly Linked List</vt:lpstr>
      <vt:lpstr>Insertion - Circular Singly Linked List</vt:lpstr>
      <vt:lpstr>Insertion - Circular Singly Linked List</vt:lpstr>
      <vt:lpstr>Insertion Algorithm - Circular Singly Linked List</vt:lpstr>
      <vt:lpstr>Traversal - Circular Singly Linked List</vt:lpstr>
      <vt:lpstr>Searching - Circular Singly Linked List</vt:lpstr>
      <vt:lpstr>Deletion - Circular Singly Linked List</vt:lpstr>
      <vt:lpstr>Deletion - Circular Singly Linked List</vt:lpstr>
      <vt:lpstr>Deletion - Circular Singly Linked List</vt:lpstr>
      <vt:lpstr>Deletion - Circular Singly Linked List</vt:lpstr>
      <vt:lpstr>Deletion - Circular Singly Linked List</vt:lpstr>
      <vt:lpstr>Deletion - Circular Singly Linked List</vt:lpstr>
      <vt:lpstr>Deletion Algorithm - Circular Singly Linked List</vt:lpstr>
      <vt:lpstr>Delete Entire Circular Singly Linked List</vt:lpstr>
      <vt:lpstr>Time and Space Complexity of Circular Singly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Singly Linked List</dc:title>
  <dc:creator>Pankaj Mahto</dc:creator>
  <cp:lastModifiedBy>Pankaj Mahto</cp:lastModifiedBy>
  <cp:revision>1</cp:revision>
  <dcterms:created xsi:type="dcterms:W3CDTF">2022-11-03T15:05:15Z</dcterms:created>
  <dcterms:modified xsi:type="dcterms:W3CDTF">2022-11-03T15:05:53Z</dcterms:modified>
</cp:coreProperties>
</file>