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5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150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0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08-Nov-22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542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08-Nov-22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74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62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961" y="2709099"/>
            <a:ext cx="5549936" cy="844108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5427" spc="-58" dirty="0"/>
              <a:t>Sorting</a:t>
            </a:r>
            <a:r>
              <a:rPr sz="5427" spc="-297" dirty="0"/>
              <a:t> </a:t>
            </a:r>
            <a:r>
              <a:rPr sz="5427" spc="-6" dirty="0"/>
              <a:t>Algorithms</a:t>
            </a:r>
            <a:endParaRPr sz="5427"/>
          </a:p>
        </p:txBody>
      </p:sp>
      <p:sp>
        <p:nvSpPr>
          <p:cNvPr id="3" name="object 3"/>
          <p:cNvSpPr txBox="1"/>
          <p:nvPr/>
        </p:nvSpPr>
        <p:spPr>
          <a:xfrm>
            <a:off x="9845177" y="2693849"/>
            <a:ext cx="825193" cy="750440"/>
          </a:xfrm>
          <a:prstGeom prst="rect">
            <a:avLst/>
          </a:prstGeom>
          <a:solidFill>
            <a:srgbClr val="F8BA00"/>
          </a:solidFill>
          <a:ln w="10470">
            <a:solidFill>
              <a:srgbClr val="000000"/>
            </a:solidFill>
          </a:ln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3083" y="2973499"/>
            <a:ext cx="825193" cy="452179"/>
          </a:xfrm>
          <a:prstGeom prst="rect">
            <a:avLst/>
          </a:prstGeom>
          <a:solidFill>
            <a:srgbClr val="FF9300"/>
          </a:solidFill>
          <a:ln w="10470">
            <a:solidFill>
              <a:srgbClr val="000000"/>
            </a:solidFill>
          </a:ln>
        </p:spPr>
        <p:txBody>
          <a:bodyPr vert="horz" wrap="square" lIns="0" tIns="96651" rIns="0" bIns="0" rtlCol="0">
            <a:spAutoFit/>
          </a:bodyPr>
          <a:lstStyle/>
          <a:p>
            <a:pPr algn="ctr" defTabSz="554492">
              <a:spcBef>
                <a:spcPts val="7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61670" y="3091952"/>
            <a:ext cx="820573" cy="383139"/>
            <a:chOff x="11974326" y="5098857"/>
            <a:chExt cx="1353185" cy="631825"/>
          </a:xfrm>
        </p:grpSpPr>
        <p:sp>
          <p:nvSpPr>
            <p:cNvPr id="6" name="object 6"/>
            <p:cNvSpPr/>
            <p:nvPr/>
          </p:nvSpPr>
          <p:spPr>
            <a:xfrm>
              <a:off x="11979561" y="5104092"/>
              <a:ext cx="1342390" cy="621665"/>
            </a:xfrm>
            <a:custGeom>
              <a:avLst/>
              <a:gdLst/>
              <a:ahLst/>
              <a:cxnLst/>
              <a:rect l="l" t="t" r="r" b="b"/>
              <a:pathLst>
                <a:path w="1342390" h="621664">
                  <a:moveTo>
                    <a:pt x="1342367" y="0"/>
                  </a:moveTo>
                  <a:lnTo>
                    <a:pt x="0" y="0"/>
                  </a:lnTo>
                  <a:lnTo>
                    <a:pt x="0" y="621192"/>
                  </a:lnTo>
                  <a:lnTo>
                    <a:pt x="1342367" y="621192"/>
                  </a:lnTo>
                  <a:lnTo>
                    <a:pt x="1342367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1979561" y="5104092"/>
              <a:ext cx="1342390" cy="621665"/>
            </a:xfrm>
            <a:custGeom>
              <a:avLst/>
              <a:gdLst/>
              <a:ahLst/>
              <a:cxnLst/>
              <a:rect l="l" t="t" r="r" b="b"/>
              <a:pathLst>
                <a:path w="1342390" h="621664">
                  <a:moveTo>
                    <a:pt x="0" y="0"/>
                  </a:moveTo>
                  <a:lnTo>
                    <a:pt x="1342367" y="0"/>
                  </a:lnTo>
                  <a:lnTo>
                    <a:pt x="1342367" y="621192"/>
                  </a:lnTo>
                  <a:lnTo>
                    <a:pt x="0" y="621192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11195" y="3190573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3306" y="2604793"/>
            <a:ext cx="825193" cy="850762"/>
          </a:xfrm>
          <a:prstGeom prst="rect">
            <a:avLst/>
          </a:prstGeom>
          <a:solidFill>
            <a:srgbClr val="017100"/>
          </a:solidFill>
          <a:ln w="10470">
            <a:solidFill>
              <a:srgbClr val="000000"/>
            </a:solidFill>
          </a:ln>
        </p:spPr>
        <p:txBody>
          <a:bodyPr vert="horz" wrap="square" lIns="0" tIns="1540" rIns="0" bIns="0" rtlCol="0">
            <a:spAutoFit/>
          </a:bodyPr>
          <a:lstStyle/>
          <a:p>
            <a:pPr defTabSz="554492">
              <a:spcBef>
                <a:spcPts val="12"/>
              </a:spcBef>
            </a:pPr>
            <a:endParaRPr sz="321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6934" y="2816609"/>
            <a:ext cx="825193" cy="612375"/>
          </a:xfrm>
          <a:prstGeom prst="rect">
            <a:avLst/>
          </a:prstGeom>
          <a:solidFill>
            <a:srgbClr val="017B76"/>
          </a:solidFill>
          <a:ln w="10470">
            <a:solidFill>
              <a:srgbClr val="000000"/>
            </a:solidFill>
          </a:ln>
        </p:spPr>
        <p:txBody>
          <a:bodyPr vert="horz" wrap="square" lIns="0" tIns="255298" rIns="0" bIns="0" rtlCol="0">
            <a:spAutoFit/>
          </a:bodyPr>
          <a:lstStyle/>
          <a:p>
            <a:pPr algn="ctr" defTabSz="554492">
              <a:spcBef>
                <a:spcPts val="20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78128" y="3535009"/>
            <a:ext cx="4242641" cy="83944"/>
            <a:chOff x="12001467" y="5829491"/>
            <a:chExt cx="6996430" cy="138430"/>
          </a:xfrm>
        </p:grpSpPr>
        <p:sp>
          <p:nvSpPr>
            <p:cNvPr id="12" name="object 12"/>
            <p:cNvSpPr/>
            <p:nvPr/>
          </p:nvSpPr>
          <p:spPr>
            <a:xfrm>
              <a:off x="12001467" y="5898599"/>
              <a:ext cx="6908800" cy="0"/>
            </a:xfrm>
            <a:custGeom>
              <a:avLst/>
              <a:gdLst/>
              <a:ahLst/>
              <a:cxnLst/>
              <a:rect l="l" t="t" r="r" b="b"/>
              <a:pathLst>
                <a:path w="6908800">
                  <a:moveTo>
                    <a:pt x="0" y="0"/>
                  </a:moveTo>
                  <a:lnTo>
                    <a:pt x="6892741" y="0"/>
                  </a:lnTo>
                  <a:lnTo>
                    <a:pt x="6908448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859656" y="5829491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3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44405" y="1560577"/>
            <a:ext cx="1998485" cy="394102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680023" defTabSz="554492">
              <a:lnSpc>
                <a:spcPct val="126299"/>
              </a:lnSpc>
              <a:spcBef>
                <a:spcPts val="55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b="1" kern="0"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Insertion</a:t>
            </a:r>
            <a:r>
              <a:rPr sz="1577" b="1" kern="0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Bucket</a:t>
            </a:r>
            <a:r>
              <a:rPr sz="1577" b="1" kern="0" spc="-9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1577" b="1" kern="0" spc="45" dirty="0">
                <a:solidFill>
                  <a:srgbClr val="FFFFFF"/>
                </a:solidFill>
                <a:latin typeface="Arial"/>
                <a:cs typeface="Arial"/>
              </a:rPr>
              <a:t>Merge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577" b="1" kern="0" spc="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3"/>
              </a:spcBef>
            </a:pPr>
            <a:endParaRPr sz="324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30" dirty="0">
                <a:solidFill>
                  <a:srgbClr val="FFFFFF"/>
                </a:solidFill>
                <a:latin typeface="Arial"/>
                <a:cs typeface="Arial"/>
              </a:rPr>
              <a:t>select?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62077" indent="-222952" defTabSz="554492">
              <a:lnSpc>
                <a:spcPts val="2577"/>
              </a:lnSpc>
              <a:spcBef>
                <a:spcPts val="567"/>
              </a:spcBef>
              <a:buSzPct val="146153"/>
              <a:buFontTx/>
              <a:buChar char="-"/>
              <a:tabLst>
                <a:tab pos="461692" algn="l"/>
                <a:tab pos="462462" algn="l"/>
              </a:tabLst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62077" indent="-222952" defTabSz="554492">
              <a:lnSpc>
                <a:spcPts val="2389"/>
              </a:lnSpc>
              <a:buSzPct val="146153"/>
              <a:buFontTx/>
              <a:buChar char="-"/>
              <a:tabLst>
                <a:tab pos="461692" algn="l"/>
                <a:tab pos="462462" algn="l"/>
              </a:tabLst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62077" indent="-222952" defTabSz="554492">
              <a:lnSpc>
                <a:spcPts val="2577"/>
              </a:lnSpc>
              <a:buSzPct val="146153"/>
              <a:buFontTx/>
              <a:buChar char="-"/>
              <a:tabLst>
                <a:tab pos="461692" algn="l"/>
                <a:tab pos="462462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1" dirty="0"/>
              <a:t>Sorting</a:t>
            </a:r>
            <a:r>
              <a:rPr sz="4487" spc="-291" dirty="0"/>
              <a:t> </a:t>
            </a:r>
            <a:r>
              <a:rPr sz="4487" spc="-15" dirty="0"/>
              <a:t>Algorithms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8411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324546" y="1847533"/>
            <a:ext cx="9018212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referred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Sinking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202" defTabSz="554492">
              <a:spcBef>
                <a:spcPts val="1367"/>
              </a:spcBef>
              <a:tabLst>
                <a:tab pos="193687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adjacent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4685" y="3427554"/>
            <a:ext cx="669627" cy="979755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272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622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4928" y="3502666"/>
            <a:ext cx="669627" cy="904328"/>
          </a:xfrm>
          <a:prstGeom prst="rect">
            <a:avLst/>
          </a:prstGeom>
          <a:solidFill>
            <a:srgbClr val="99195E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3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486" y="3618587"/>
            <a:ext cx="669627" cy="797443"/>
          </a:xfrm>
          <a:prstGeom prst="rect">
            <a:avLst/>
          </a:prstGeom>
          <a:solidFill>
            <a:srgbClr val="00A89D"/>
          </a:solidFill>
        </p:spPr>
        <p:txBody>
          <a:bodyPr vert="horz" wrap="square" lIns="0" tIns="4236" rIns="0" bIns="0" rtlCol="0">
            <a:spAutoFit/>
          </a:bodyPr>
          <a:lstStyle/>
          <a:p>
            <a:pPr defTabSz="554492">
              <a:spcBef>
                <a:spcPts val="33"/>
              </a:spcBef>
            </a:pPr>
            <a:endParaRPr sz="285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9949" y="3709203"/>
            <a:ext cx="669627" cy="703824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8219" y="3790036"/>
            <a:ext cx="669627" cy="592934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236045" rIns="0" bIns="0" rtlCol="0">
            <a:spAutoFit/>
          </a:bodyPr>
          <a:lstStyle/>
          <a:p>
            <a:pPr algn="ctr" defTabSz="554492">
              <a:spcBef>
                <a:spcPts val="185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7016" y="3869263"/>
            <a:ext cx="669627" cy="522557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166348" rIns="0" bIns="0" rtlCol="0">
            <a:spAutoFit/>
          </a:bodyPr>
          <a:lstStyle/>
          <a:p>
            <a:pPr algn="ctr" defTabSz="554492">
              <a:spcBef>
                <a:spcPts val="13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1152" y="3949154"/>
            <a:ext cx="669627" cy="439348"/>
          </a:xfrm>
          <a:prstGeom prst="rect">
            <a:avLst/>
          </a:prstGeom>
          <a:solidFill>
            <a:srgbClr val="017B76"/>
          </a:solidFill>
        </p:spPr>
        <p:txBody>
          <a:bodyPr vert="horz" wrap="square" lIns="0" tIns="83944" rIns="0" bIns="0" rtlCol="0">
            <a:spAutoFit/>
          </a:bodyPr>
          <a:lstStyle/>
          <a:p>
            <a:pPr algn="ctr" defTabSz="554492">
              <a:spcBef>
                <a:spcPts val="6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8463" y="4062668"/>
            <a:ext cx="669627" cy="373077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569" rIns="0" bIns="0" rtlCol="0">
            <a:spAutoFit/>
          </a:bodyPr>
          <a:lstStyle/>
          <a:p>
            <a:pPr algn="ctr" defTabSz="554492">
              <a:lnSpc>
                <a:spcPts val="2689"/>
              </a:lnSpc>
              <a:spcBef>
                <a:spcPts val="20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1995" y="4150668"/>
            <a:ext cx="660771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7194" y="5098690"/>
            <a:ext cx="365811" cy="157491"/>
          </a:xfrm>
          <a:custGeom>
            <a:avLst/>
            <a:gdLst/>
            <a:ahLst/>
            <a:cxnLst/>
            <a:rect l="l" t="t" r="r" b="b"/>
            <a:pathLst>
              <a:path w="603250" h="259715">
                <a:moveTo>
                  <a:pt x="301608" y="0"/>
                </a:moveTo>
                <a:lnTo>
                  <a:pt x="0" y="259637"/>
                </a:lnTo>
                <a:lnTo>
                  <a:pt x="603218" y="259637"/>
                </a:lnTo>
                <a:lnTo>
                  <a:pt x="301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61115" y="4471998"/>
            <a:ext cx="1008869" cy="599160"/>
          </a:xfrm>
          <a:custGeom>
            <a:avLst/>
            <a:gdLst/>
            <a:ahLst/>
            <a:cxnLst/>
            <a:rect l="l" t="t" r="r" b="b"/>
            <a:pathLst>
              <a:path w="1663700" h="988059">
                <a:moveTo>
                  <a:pt x="47118" y="0"/>
                </a:moveTo>
                <a:lnTo>
                  <a:pt x="47118" y="987535"/>
                </a:lnTo>
              </a:path>
              <a:path w="1663700" h="988059">
                <a:moveTo>
                  <a:pt x="1616081" y="0"/>
                </a:moveTo>
                <a:lnTo>
                  <a:pt x="1616081" y="987535"/>
                </a:lnTo>
              </a:path>
              <a:path w="1663700" h="988059">
                <a:moveTo>
                  <a:pt x="0" y="940416"/>
                </a:moveTo>
                <a:lnTo>
                  <a:pt x="1663200" y="940416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7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08463" y="3502666"/>
            <a:ext cx="669627" cy="904328"/>
          </a:xfrm>
          <a:prstGeom prst="rect">
            <a:avLst/>
          </a:prstGeom>
          <a:solidFill>
            <a:srgbClr val="99195E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3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7016" y="3618587"/>
            <a:ext cx="669627" cy="797443"/>
          </a:xfrm>
          <a:prstGeom prst="rect">
            <a:avLst/>
          </a:prstGeom>
          <a:solidFill>
            <a:srgbClr val="00A89D"/>
          </a:solidFill>
        </p:spPr>
        <p:txBody>
          <a:bodyPr vert="horz" wrap="square" lIns="0" tIns="4236" rIns="0" bIns="0" rtlCol="0">
            <a:spAutoFit/>
          </a:bodyPr>
          <a:lstStyle/>
          <a:p>
            <a:pPr defTabSz="554492">
              <a:spcBef>
                <a:spcPts val="33"/>
              </a:spcBef>
            </a:pPr>
            <a:endParaRPr sz="285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486" y="3709203"/>
            <a:ext cx="669627" cy="703824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219" y="3790036"/>
            <a:ext cx="669627" cy="592934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236045" rIns="0" bIns="0" rtlCol="0">
            <a:spAutoFit/>
          </a:bodyPr>
          <a:lstStyle/>
          <a:p>
            <a:pPr algn="ctr" defTabSz="554492">
              <a:spcBef>
                <a:spcPts val="185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0552" y="3869263"/>
            <a:ext cx="669627" cy="522557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166348" rIns="0" bIns="0" rtlCol="0">
            <a:spAutoFit/>
          </a:bodyPr>
          <a:lstStyle/>
          <a:p>
            <a:pPr algn="ctr" defTabSz="554492">
              <a:spcBef>
                <a:spcPts val="13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4685" y="3949154"/>
            <a:ext cx="669627" cy="439348"/>
          </a:xfrm>
          <a:prstGeom prst="rect">
            <a:avLst/>
          </a:prstGeom>
          <a:solidFill>
            <a:srgbClr val="017B76"/>
          </a:solidFill>
        </p:spPr>
        <p:txBody>
          <a:bodyPr vert="horz" wrap="square" lIns="0" tIns="83944" rIns="0" bIns="0" rtlCol="0">
            <a:spAutoFit/>
          </a:bodyPr>
          <a:lstStyle/>
          <a:p>
            <a:pPr algn="ctr" defTabSz="554492">
              <a:spcBef>
                <a:spcPts val="6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1996" y="4062668"/>
            <a:ext cx="669627" cy="373077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569" rIns="0" bIns="0" rtlCol="0">
            <a:spAutoFit/>
          </a:bodyPr>
          <a:lstStyle/>
          <a:p>
            <a:pPr algn="ctr" defTabSz="554492">
              <a:lnSpc>
                <a:spcPts val="2735"/>
              </a:lnSpc>
              <a:spcBef>
                <a:spcPts val="20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5529" y="4150668"/>
            <a:ext cx="660771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7194" y="5098690"/>
            <a:ext cx="365811" cy="157491"/>
          </a:xfrm>
          <a:custGeom>
            <a:avLst/>
            <a:gdLst/>
            <a:ahLst/>
            <a:cxnLst/>
            <a:rect l="l" t="t" r="r" b="b"/>
            <a:pathLst>
              <a:path w="603250" h="259715">
                <a:moveTo>
                  <a:pt x="301608" y="0"/>
                </a:moveTo>
                <a:lnTo>
                  <a:pt x="0" y="259637"/>
                </a:lnTo>
                <a:lnTo>
                  <a:pt x="603218" y="259637"/>
                </a:lnTo>
                <a:lnTo>
                  <a:pt x="301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61115" y="4471998"/>
            <a:ext cx="1008869" cy="599160"/>
          </a:xfrm>
          <a:custGeom>
            <a:avLst/>
            <a:gdLst/>
            <a:ahLst/>
            <a:cxnLst/>
            <a:rect l="l" t="t" r="r" b="b"/>
            <a:pathLst>
              <a:path w="1663700" h="988059">
                <a:moveTo>
                  <a:pt x="47118" y="0"/>
                </a:moveTo>
                <a:lnTo>
                  <a:pt x="47118" y="987535"/>
                </a:lnTo>
              </a:path>
              <a:path w="1663700" h="988059">
                <a:moveTo>
                  <a:pt x="1616081" y="0"/>
                </a:moveTo>
                <a:lnTo>
                  <a:pt x="1616081" y="987535"/>
                </a:lnTo>
              </a:path>
              <a:path w="1663700" h="988059">
                <a:moveTo>
                  <a:pt x="0" y="940416"/>
                </a:moveTo>
                <a:lnTo>
                  <a:pt x="1663200" y="940416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9867" y="3442436"/>
            <a:ext cx="669627" cy="979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272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622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  <p:sp>
        <p:nvSpPr>
          <p:cNvPr id="16" name="object 16"/>
          <p:cNvSpPr txBox="1"/>
          <p:nvPr/>
        </p:nvSpPr>
        <p:spPr>
          <a:xfrm>
            <a:off x="1324546" y="1847533"/>
            <a:ext cx="9018212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referred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Sinking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202" defTabSz="554492">
              <a:spcBef>
                <a:spcPts val="1367"/>
              </a:spcBef>
              <a:tabLst>
                <a:tab pos="193687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adjacent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09481" y="3618587"/>
            <a:ext cx="669627" cy="797443"/>
          </a:xfrm>
          <a:prstGeom prst="rect">
            <a:avLst/>
          </a:prstGeom>
          <a:solidFill>
            <a:srgbClr val="00A89D"/>
          </a:solidFill>
        </p:spPr>
        <p:txBody>
          <a:bodyPr vert="horz" wrap="square" lIns="0" tIns="4236" rIns="0" bIns="0" rtlCol="0">
            <a:spAutoFit/>
          </a:bodyPr>
          <a:lstStyle/>
          <a:p>
            <a:pPr defTabSz="554492">
              <a:spcBef>
                <a:spcPts val="33"/>
              </a:spcBef>
            </a:pPr>
            <a:endParaRPr sz="285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5950" y="3709203"/>
            <a:ext cx="669627" cy="703824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014" y="3869263"/>
            <a:ext cx="669627" cy="522557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166348" rIns="0" bIns="0" rtlCol="0">
            <a:spAutoFit/>
          </a:bodyPr>
          <a:lstStyle/>
          <a:p>
            <a:pPr algn="ctr" defTabSz="554492">
              <a:spcBef>
                <a:spcPts val="13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219" y="3949154"/>
            <a:ext cx="669627" cy="439348"/>
          </a:xfrm>
          <a:prstGeom prst="rect">
            <a:avLst/>
          </a:prstGeom>
          <a:solidFill>
            <a:srgbClr val="017B76"/>
          </a:solidFill>
        </p:spPr>
        <p:txBody>
          <a:bodyPr vert="horz" wrap="square" lIns="0" tIns="83944" rIns="0" bIns="0" rtlCol="0">
            <a:spAutoFit/>
          </a:bodyPr>
          <a:lstStyle/>
          <a:p>
            <a:pPr algn="ctr" defTabSz="554492">
              <a:spcBef>
                <a:spcPts val="6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529" y="4062668"/>
            <a:ext cx="669627" cy="373077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569" rIns="0" bIns="0" rtlCol="0">
            <a:spAutoFit/>
          </a:bodyPr>
          <a:lstStyle/>
          <a:p>
            <a:pPr algn="ctr" defTabSz="554492">
              <a:lnSpc>
                <a:spcPts val="2735"/>
              </a:lnSpc>
              <a:spcBef>
                <a:spcPts val="20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9062" y="4150668"/>
            <a:ext cx="660771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7194" y="5098690"/>
            <a:ext cx="365811" cy="157491"/>
          </a:xfrm>
          <a:custGeom>
            <a:avLst/>
            <a:gdLst/>
            <a:ahLst/>
            <a:cxnLst/>
            <a:rect l="l" t="t" r="r" b="b"/>
            <a:pathLst>
              <a:path w="603250" h="259715">
                <a:moveTo>
                  <a:pt x="301608" y="0"/>
                </a:moveTo>
                <a:lnTo>
                  <a:pt x="0" y="259637"/>
                </a:lnTo>
                <a:lnTo>
                  <a:pt x="603218" y="259637"/>
                </a:lnTo>
                <a:lnTo>
                  <a:pt x="301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61115" y="4471998"/>
            <a:ext cx="1008869" cy="599160"/>
          </a:xfrm>
          <a:custGeom>
            <a:avLst/>
            <a:gdLst/>
            <a:ahLst/>
            <a:cxnLst/>
            <a:rect l="l" t="t" r="r" b="b"/>
            <a:pathLst>
              <a:path w="1663700" h="988059">
                <a:moveTo>
                  <a:pt x="47118" y="0"/>
                </a:moveTo>
                <a:lnTo>
                  <a:pt x="47118" y="987535"/>
                </a:lnTo>
              </a:path>
              <a:path w="1663700" h="988059">
                <a:moveTo>
                  <a:pt x="1616081" y="0"/>
                </a:moveTo>
                <a:lnTo>
                  <a:pt x="1616081" y="987535"/>
                </a:lnTo>
              </a:path>
              <a:path w="1663700" h="988059">
                <a:moveTo>
                  <a:pt x="0" y="940416"/>
                </a:moveTo>
                <a:lnTo>
                  <a:pt x="1663200" y="940416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9867" y="3442436"/>
            <a:ext cx="669627" cy="979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272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622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3486" y="3517548"/>
            <a:ext cx="669627" cy="9043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3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6460" y="3786972"/>
            <a:ext cx="669627" cy="592934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236045" rIns="0" bIns="0" rtlCol="0">
            <a:spAutoFit/>
          </a:bodyPr>
          <a:lstStyle/>
          <a:p>
            <a:pPr algn="ctr" defTabSz="554492">
              <a:spcBef>
                <a:spcPts val="185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  <p:sp>
        <p:nvSpPr>
          <p:cNvPr id="16" name="object 16"/>
          <p:cNvSpPr txBox="1"/>
          <p:nvPr/>
        </p:nvSpPr>
        <p:spPr>
          <a:xfrm>
            <a:off x="1324546" y="1847533"/>
            <a:ext cx="9018212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referred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Sinking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202" defTabSz="554492">
              <a:spcBef>
                <a:spcPts val="1367"/>
              </a:spcBef>
              <a:tabLst>
                <a:tab pos="193687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adjacent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8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09481" y="3709203"/>
            <a:ext cx="669627" cy="703824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6547" y="3869263"/>
            <a:ext cx="669627" cy="522557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166348" rIns="0" bIns="0" rtlCol="0">
            <a:spAutoFit/>
          </a:bodyPr>
          <a:lstStyle/>
          <a:p>
            <a:pPr algn="ctr" defTabSz="554492">
              <a:spcBef>
                <a:spcPts val="13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9063" y="4071597"/>
            <a:ext cx="669627" cy="373077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569" rIns="0" bIns="0" rtlCol="0">
            <a:spAutoFit/>
          </a:bodyPr>
          <a:lstStyle/>
          <a:p>
            <a:pPr algn="ctr" defTabSz="554492">
              <a:lnSpc>
                <a:spcPts val="2665"/>
              </a:lnSpc>
              <a:spcBef>
                <a:spcPts val="20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595" y="4159597"/>
            <a:ext cx="660771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7194" y="5098690"/>
            <a:ext cx="365811" cy="157491"/>
          </a:xfrm>
          <a:custGeom>
            <a:avLst/>
            <a:gdLst/>
            <a:ahLst/>
            <a:cxnLst/>
            <a:rect l="l" t="t" r="r" b="b"/>
            <a:pathLst>
              <a:path w="603250" h="259715">
                <a:moveTo>
                  <a:pt x="301608" y="0"/>
                </a:moveTo>
                <a:lnTo>
                  <a:pt x="0" y="259637"/>
                </a:lnTo>
                <a:lnTo>
                  <a:pt x="603218" y="259637"/>
                </a:lnTo>
                <a:lnTo>
                  <a:pt x="301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1115" y="4471998"/>
            <a:ext cx="1008869" cy="599160"/>
          </a:xfrm>
          <a:custGeom>
            <a:avLst/>
            <a:gdLst/>
            <a:ahLst/>
            <a:cxnLst/>
            <a:rect l="l" t="t" r="r" b="b"/>
            <a:pathLst>
              <a:path w="1663700" h="988059">
                <a:moveTo>
                  <a:pt x="47118" y="0"/>
                </a:moveTo>
                <a:lnTo>
                  <a:pt x="47118" y="987535"/>
                </a:lnTo>
              </a:path>
              <a:path w="1663700" h="988059">
                <a:moveTo>
                  <a:pt x="1616081" y="0"/>
                </a:moveTo>
                <a:lnTo>
                  <a:pt x="1616081" y="987535"/>
                </a:lnTo>
              </a:path>
              <a:path w="1663700" h="988059">
                <a:moveTo>
                  <a:pt x="0" y="940416"/>
                </a:moveTo>
                <a:lnTo>
                  <a:pt x="1663200" y="940416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9867" y="3442436"/>
            <a:ext cx="669627" cy="979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272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622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486" y="3517548"/>
            <a:ext cx="669627" cy="9043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3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5950" y="3624540"/>
            <a:ext cx="669627" cy="797443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4236" rIns="0" bIns="0" rtlCol="0">
            <a:spAutoFit/>
          </a:bodyPr>
          <a:lstStyle/>
          <a:p>
            <a:pPr defTabSz="554492">
              <a:spcBef>
                <a:spcPts val="33"/>
              </a:spcBef>
            </a:pPr>
            <a:endParaRPr sz="285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2927" y="3804831"/>
            <a:ext cx="669627" cy="592934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236045" rIns="0" bIns="0" rtlCol="0">
            <a:spAutoFit/>
          </a:bodyPr>
          <a:lstStyle/>
          <a:p>
            <a:pPr algn="ctr" defTabSz="554492">
              <a:spcBef>
                <a:spcPts val="185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080" y="3958083"/>
            <a:ext cx="669627" cy="439348"/>
          </a:xfrm>
          <a:prstGeom prst="rect">
            <a:avLst/>
          </a:prstGeom>
          <a:solidFill>
            <a:srgbClr val="017B76"/>
          </a:solidFill>
        </p:spPr>
        <p:txBody>
          <a:bodyPr vert="horz" wrap="square" lIns="0" tIns="83944" rIns="0" bIns="0" rtlCol="0">
            <a:spAutoFit/>
          </a:bodyPr>
          <a:lstStyle/>
          <a:p>
            <a:pPr algn="ctr" defTabSz="554492">
              <a:spcBef>
                <a:spcPts val="6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  <p:sp>
        <p:nvSpPr>
          <p:cNvPr id="16" name="object 16"/>
          <p:cNvSpPr txBox="1"/>
          <p:nvPr/>
        </p:nvSpPr>
        <p:spPr>
          <a:xfrm>
            <a:off x="1324546" y="1847533"/>
            <a:ext cx="9018212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referred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Sinking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202" defTabSz="554492">
              <a:spcBef>
                <a:spcPts val="1367"/>
              </a:spcBef>
              <a:tabLst>
                <a:tab pos="193687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adjacent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5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09481" y="3709203"/>
            <a:ext cx="669627" cy="703824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6547" y="3869263"/>
            <a:ext cx="669627" cy="522557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166348" rIns="0" bIns="0" rtlCol="0">
            <a:spAutoFit/>
          </a:bodyPr>
          <a:lstStyle/>
          <a:p>
            <a:pPr algn="ctr" defTabSz="554492">
              <a:spcBef>
                <a:spcPts val="13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9063" y="4071597"/>
            <a:ext cx="669627" cy="373077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569" rIns="0" bIns="0" rtlCol="0">
            <a:spAutoFit/>
          </a:bodyPr>
          <a:lstStyle/>
          <a:p>
            <a:pPr algn="ctr" defTabSz="554492">
              <a:lnSpc>
                <a:spcPts val="2665"/>
              </a:lnSpc>
              <a:spcBef>
                <a:spcPts val="20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595" y="4159597"/>
            <a:ext cx="660771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7194" y="5098690"/>
            <a:ext cx="365811" cy="157491"/>
          </a:xfrm>
          <a:custGeom>
            <a:avLst/>
            <a:gdLst/>
            <a:ahLst/>
            <a:cxnLst/>
            <a:rect l="l" t="t" r="r" b="b"/>
            <a:pathLst>
              <a:path w="603250" h="259715">
                <a:moveTo>
                  <a:pt x="301608" y="0"/>
                </a:moveTo>
                <a:lnTo>
                  <a:pt x="0" y="259637"/>
                </a:lnTo>
                <a:lnTo>
                  <a:pt x="603218" y="259637"/>
                </a:lnTo>
                <a:lnTo>
                  <a:pt x="301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1115" y="4471998"/>
            <a:ext cx="1008869" cy="599160"/>
          </a:xfrm>
          <a:custGeom>
            <a:avLst/>
            <a:gdLst/>
            <a:ahLst/>
            <a:cxnLst/>
            <a:rect l="l" t="t" r="r" b="b"/>
            <a:pathLst>
              <a:path w="1663700" h="988059">
                <a:moveTo>
                  <a:pt x="47118" y="0"/>
                </a:moveTo>
                <a:lnTo>
                  <a:pt x="47118" y="987535"/>
                </a:lnTo>
              </a:path>
              <a:path w="1663700" h="988059">
                <a:moveTo>
                  <a:pt x="1616081" y="0"/>
                </a:moveTo>
                <a:lnTo>
                  <a:pt x="1616081" y="987535"/>
                </a:lnTo>
              </a:path>
              <a:path w="1663700" h="988059">
                <a:moveTo>
                  <a:pt x="0" y="940416"/>
                </a:moveTo>
                <a:lnTo>
                  <a:pt x="1663200" y="940416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9867" y="3442436"/>
            <a:ext cx="669627" cy="979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272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622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486" y="3517548"/>
            <a:ext cx="669627" cy="9043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3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5950" y="3624540"/>
            <a:ext cx="669627" cy="797443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4236" rIns="0" bIns="0" rtlCol="0">
            <a:spAutoFit/>
          </a:bodyPr>
          <a:lstStyle/>
          <a:p>
            <a:pPr defTabSz="554492">
              <a:spcBef>
                <a:spcPts val="33"/>
              </a:spcBef>
            </a:pPr>
            <a:endParaRPr sz="285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2927" y="3804831"/>
            <a:ext cx="669627" cy="592934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236045" rIns="0" bIns="0" rtlCol="0">
            <a:spAutoFit/>
          </a:bodyPr>
          <a:lstStyle/>
          <a:p>
            <a:pPr algn="ctr" defTabSz="554492">
              <a:spcBef>
                <a:spcPts val="185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080" y="3958083"/>
            <a:ext cx="669627" cy="439348"/>
          </a:xfrm>
          <a:prstGeom prst="rect">
            <a:avLst/>
          </a:prstGeom>
          <a:solidFill>
            <a:srgbClr val="017B76"/>
          </a:solidFill>
        </p:spPr>
        <p:txBody>
          <a:bodyPr vert="horz" wrap="square" lIns="0" tIns="83944" rIns="0" bIns="0" rtlCol="0">
            <a:spAutoFit/>
          </a:bodyPr>
          <a:lstStyle/>
          <a:p>
            <a:pPr algn="ctr" defTabSz="554492">
              <a:spcBef>
                <a:spcPts val="6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  <p:sp>
        <p:nvSpPr>
          <p:cNvPr id="16" name="object 16"/>
          <p:cNvSpPr txBox="1"/>
          <p:nvPr/>
        </p:nvSpPr>
        <p:spPr>
          <a:xfrm>
            <a:off x="1324546" y="1847533"/>
            <a:ext cx="9018212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referred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Sinking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202" defTabSz="554492">
              <a:spcBef>
                <a:spcPts val="1367"/>
              </a:spcBef>
              <a:tabLst>
                <a:tab pos="193687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adjacent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09481" y="3709203"/>
            <a:ext cx="669627" cy="703824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6547" y="3869263"/>
            <a:ext cx="669627" cy="522557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166348" rIns="0" bIns="0" rtlCol="0">
            <a:spAutoFit/>
          </a:bodyPr>
          <a:lstStyle/>
          <a:p>
            <a:pPr algn="ctr" defTabSz="554492">
              <a:spcBef>
                <a:spcPts val="13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9063" y="4071597"/>
            <a:ext cx="669627" cy="373077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569" rIns="0" bIns="0" rtlCol="0">
            <a:spAutoFit/>
          </a:bodyPr>
          <a:lstStyle/>
          <a:p>
            <a:pPr algn="ctr" defTabSz="554492">
              <a:lnSpc>
                <a:spcPts val="2665"/>
              </a:lnSpc>
              <a:spcBef>
                <a:spcPts val="20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595" y="4159597"/>
            <a:ext cx="660771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7194" y="5098690"/>
            <a:ext cx="365811" cy="157491"/>
          </a:xfrm>
          <a:custGeom>
            <a:avLst/>
            <a:gdLst/>
            <a:ahLst/>
            <a:cxnLst/>
            <a:rect l="l" t="t" r="r" b="b"/>
            <a:pathLst>
              <a:path w="603250" h="259715">
                <a:moveTo>
                  <a:pt x="301608" y="0"/>
                </a:moveTo>
                <a:lnTo>
                  <a:pt x="0" y="259637"/>
                </a:lnTo>
                <a:lnTo>
                  <a:pt x="603218" y="259637"/>
                </a:lnTo>
                <a:lnTo>
                  <a:pt x="301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1115" y="4471998"/>
            <a:ext cx="1008869" cy="599160"/>
          </a:xfrm>
          <a:custGeom>
            <a:avLst/>
            <a:gdLst/>
            <a:ahLst/>
            <a:cxnLst/>
            <a:rect l="l" t="t" r="r" b="b"/>
            <a:pathLst>
              <a:path w="1663700" h="988059">
                <a:moveTo>
                  <a:pt x="47118" y="0"/>
                </a:moveTo>
                <a:lnTo>
                  <a:pt x="47118" y="987535"/>
                </a:lnTo>
              </a:path>
              <a:path w="1663700" h="988059">
                <a:moveTo>
                  <a:pt x="1616081" y="0"/>
                </a:moveTo>
                <a:lnTo>
                  <a:pt x="1616081" y="987535"/>
                </a:lnTo>
              </a:path>
              <a:path w="1663700" h="988059">
                <a:moveTo>
                  <a:pt x="0" y="940416"/>
                </a:moveTo>
                <a:lnTo>
                  <a:pt x="1663200" y="940416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9867" y="3442436"/>
            <a:ext cx="669627" cy="979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272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622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486" y="3517548"/>
            <a:ext cx="669627" cy="9043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3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5950" y="3624540"/>
            <a:ext cx="669627" cy="797443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4236" rIns="0" bIns="0" rtlCol="0">
            <a:spAutoFit/>
          </a:bodyPr>
          <a:lstStyle/>
          <a:p>
            <a:pPr defTabSz="554492">
              <a:spcBef>
                <a:spcPts val="33"/>
              </a:spcBef>
            </a:pPr>
            <a:endParaRPr sz="285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2927" y="3804831"/>
            <a:ext cx="669627" cy="592934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36045" rIns="0" bIns="0" rtlCol="0">
            <a:spAutoFit/>
          </a:bodyPr>
          <a:lstStyle/>
          <a:p>
            <a:pPr algn="ctr" defTabSz="554492">
              <a:spcBef>
                <a:spcPts val="185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080" y="3958083"/>
            <a:ext cx="669627" cy="439348"/>
          </a:xfrm>
          <a:prstGeom prst="rect">
            <a:avLst/>
          </a:prstGeom>
          <a:solidFill>
            <a:srgbClr val="017B76"/>
          </a:solidFill>
        </p:spPr>
        <p:txBody>
          <a:bodyPr vert="horz" wrap="square" lIns="0" tIns="83944" rIns="0" bIns="0" rtlCol="0">
            <a:spAutoFit/>
          </a:bodyPr>
          <a:lstStyle/>
          <a:p>
            <a:pPr algn="ctr" defTabSz="554492">
              <a:spcBef>
                <a:spcPts val="6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  <p:sp>
        <p:nvSpPr>
          <p:cNvPr id="16" name="object 16"/>
          <p:cNvSpPr txBox="1"/>
          <p:nvPr/>
        </p:nvSpPr>
        <p:spPr>
          <a:xfrm>
            <a:off x="1324546" y="1847533"/>
            <a:ext cx="9018212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referred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Sinking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202" defTabSz="554492">
              <a:spcBef>
                <a:spcPts val="1367"/>
              </a:spcBef>
              <a:tabLst>
                <a:tab pos="193687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adjacent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2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09481" y="3709203"/>
            <a:ext cx="669627" cy="703824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6547" y="3869263"/>
            <a:ext cx="669627" cy="52255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166348" rIns="0" bIns="0" rtlCol="0">
            <a:spAutoFit/>
          </a:bodyPr>
          <a:lstStyle/>
          <a:p>
            <a:pPr algn="ctr" defTabSz="554492">
              <a:spcBef>
                <a:spcPts val="13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9063" y="4071597"/>
            <a:ext cx="669627" cy="373077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569" rIns="0" bIns="0" rtlCol="0">
            <a:spAutoFit/>
          </a:bodyPr>
          <a:lstStyle/>
          <a:p>
            <a:pPr algn="ctr" defTabSz="554492">
              <a:lnSpc>
                <a:spcPts val="2665"/>
              </a:lnSpc>
              <a:spcBef>
                <a:spcPts val="20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595" y="4159597"/>
            <a:ext cx="660771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7194" y="5098690"/>
            <a:ext cx="365811" cy="157491"/>
          </a:xfrm>
          <a:custGeom>
            <a:avLst/>
            <a:gdLst/>
            <a:ahLst/>
            <a:cxnLst/>
            <a:rect l="l" t="t" r="r" b="b"/>
            <a:pathLst>
              <a:path w="603250" h="259715">
                <a:moveTo>
                  <a:pt x="301608" y="0"/>
                </a:moveTo>
                <a:lnTo>
                  <a:pt x="0" y="259637"/>
                </a:lnTo>
                <a:lnTo>
                  <a:pt x="603218" y="259637"/>
                </a:lnTo>
                <a:lnTo>
                  <a:pt x="301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1115" y="4471998"/>
            <a:ext cx="1008869" cy="599160"/>
          </a:xfrm>
          <a:custGeom>
            <a:avLst/>
            <a:gdLst/>
            <a:ahLst/>
            <a:cxnLst/>
            <a:rect l="l" t="t" r="r" b="b"/>
            <a:pathLst>
              <a:path w="1663700" h="988059">
                <a:moveTo>
                  <a:pt x="47118" y="0"/>
                </a:moveTo>
                <a:lnTo>
                  <a:pt x="47118" y="987535"/>
                </a:lnTo>
              </a:path>
              <a:path w="1663700" h="988059">
                <a:moveTo>
                  <a:pt x="1616081" y="0"/>
                </a:moveTo>
                <a:lnTo>
                  <a:pt x="1616081" y="987535"/>
                </a:lnTo>
              </a:path>
              <a:path w="1663700" h="988059">
                <a:moveTo>
                  <a:pt x="0" y="940416"/>
                </a:moveTo>
                <a:lnTo>
                  <a:pt x="1663200" y="940416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9867" y="3442436"/>
            <a:ext cx="669627" cy="979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272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622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486" y="3517548"/>
            <a:ext cx="669627" cy="9043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3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5950" y="3624540"/>
            <a:ext cx="669627" cy="797443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4236" rIns="0" bIns="0" rtlCol="0">
            <a:spAutoFit/>
          </a:bodyPr>
          <a:lstStyle/>
          <a:p>
            <a:pPr defTabSz="554492">
              <a:spcBef>
                <a:spcPts val="33"/>
              </a:spcBef>
            </a:pPr>
            <a:endParaRPr sz="285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2927" y="3804831"/>
            <a:ext cx="669627" cy="592934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36045" rIns="0" bIns="0" rtlCol="0">
            <a:spAutoFit/>
          </a:bodyPr>
          <a:lstStyle/>
          <a:p>
            <a:pPr algn="ctr" defTabSz="554492">
              <a:spcBef>
                <a:spcPts val="185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080" y="3958083"/>
            <a:ext cx="669627" cy="439348"/>
          </a:xfrm>
          <a:prstGeom prst="rect">
            <a:avLst/>
          </a:prstGeom>
          <a:solidFill>
            <a:srgbClr val="017B76"/>
          </a:solidFill>
        </p:spPr>
        <p:txBody>
          <a:bodyPr vert="horz" wrap="square" lIns="0" tIns="83944" rIns="0" bIns="0" rtlCol="0">
            <a:spAutoFit/>
          </a:bodyPr>
          <a:lstStyle/>
          <a:p>
            <a:pPr algn="ctr" defTabSz="554492">
              <a:spcBef>
                <a:spcPts val="6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  <p:sp>
        <p:nvSpPr>
          <p:cNvPr id="16" name="object 16"/>
          <p:cNvSpPr txBox="1"/>
          <p:nvPr/>
        </p:nvSpPr>
        <p:spPr>
          <a:xfrm>
            <a:off x="1324546" y="1847533"/>
            <a:ext cx="9018212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referred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Sinking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202" defTabSz="554492">
              <a:spcBef>
                <a:spcPts val="1367"/>
              </a:spcBef>
              <a:tabLst>
                <a:tab pos="193687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adjacent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0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09481" y="3709203"/>
            <a:ext cx="669627" cy="703824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6547" y="3869263"/>
            <a:ext cx="669627" cy="52255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166348" rIns="0" bIns="0" rtlCol="0">
            <a:spAutoFit/>
          </a:bodyPr>
          <a:lstStyle/>
          <a:p>
            <a:pPr algn="ctr" defTabSz="554492">
              <a:spcBef>
                <a:spcPts val="13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9063" y="4071597"/>
            <a:ext cx="669627" cy="373077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569" rIns="0" bIns="0" rtlCol="0">
            <a:spAutoFit/>
          </a:bodyPr>
          <a:lstStyle/>
          <a:p>
            <a:pPr algn="ctr" defTabSz="554492">
              <a:lnSpc>
                <a:spcPts val="2665"/>
              </a:lnSpc>
              <a:spcBef>
                <a:spcPts val="20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595" y="4159597"/>
            <a:ext cx="660771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7194" y="5098690"/>
            <a:ext cx="365811" cy="157491"/>
          </a:xfrm>
          <a:custGeom>
            <a:avLst/>
            <a:gdLst/>
            <a:ahLst/>
            <a:cxnLst/>
            <a:rect l="l" t="t" r="r" b="b"/>
            <a:pathLst>
              <a:path w="603250" h="259715">
                <a:moveTo>
                  <a:pt x="301608" y="0"/>
                </a:moveTo>
                <a:lnTo>
                  <a:pt x="0" y="259637"/>
                </a:lnTo>
                <a:lnTo>
                  <a:pt x="603218" y="259637"/>
                </a:lnTo>
                <a:lnTo>
                  <a:pt x="301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1115" y="4471998"/>
            <a:ext cx="1008869" cy="599160"/>
          </a:xfrm>
          <a:custGeom>
            <a:avLst/>
            <a:gdLst/>
            <a:ahLst/>
            <a:cxnLst/>
            <a:rect l="l" t="t" r="r" b="b"/>
            <a:pathLst>
              <a:path w="1663700" h="988059">
                <a:moveTo>
                  <a:pt x="47118" y="0"/>
                </a:moveTo>
                <a:lnTo>
                  <a:pt x="47118" y="987535"/>
                </a:lnTo>
              </a:path>
              <a:path w="1663700" h="988059">
                <a:moveTo>
                  <a:pt x="1616081" y="0"/>
                </a:moveTo>
                <a:lnTo>
                  <a:pt x="1616081" y="987535"/>
                </a:lnTo>
              </a:path>
              <a:path w="1663700" h="988059">
                <a:moveTo>
                  <a:pt x="0" y="940416"/>
                </a:moveTo>
                <a:lnTo>
                  <a:pt x="1663200" y="940416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9867" y="3442436"/>
            <a:ext cx="669627" cy="979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272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622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486" y="3517548"/>
            <a:ext cx="669627" cy="9043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3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5950" y="3624540"/>
            <a:ext cx="669627" cy="797443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4236" rIns="0" bIns="0" rtlCol="0">
            <a:spAutoFit/>
          </a:bodyPr>
          <a:lstStyle/>
          <a:p>
            <a:pPr defTabSz="554492">
              <a:spcBef>
                <a:spcPts val="33"/>
              </a:spcBef>
            </a:pPr>
            <a:endParaRPr sz="285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2927" y="3804831"/>
            <a:ext cx="669627" cy="592934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36045" rIns="0" bIns="0" rtlCol="0">
            <a:spAutoFit/>
          </a:bodyPr>
          <a:lstStyle/>
          <a:p>
            <a:pPr algn="ctr" defTabSz="554492">
              <a:spcBef>
                <a:spcPts val="185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080" y="3958083"/>
            <a:ext cx="669627" cy="43934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83944" rIns="0" bIns="0" rtlCol="0">
            <a:spAutoFit/>
          </a:bodyPr>
          <a:lstStyle/>
          <a:p>
            <a:pPr algn="ctr" defTabSz="554492">
              <a:spcBef>
                <a:spcPts val="6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  <p:sp>
        <p:nvSpPr>
          <p:cNvPr id="16" name="object 16"/>
          <p:cNvSpPr txBox="1"/>
          <p:nvPr/>
        </p:nvSpPr>
        <p:spPr>
          <a:xfrm>
            <a:off x="1324546" y="1847533"/>
            <a:ext cx="9018212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referred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Sinking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202" defTabSz="554492">
              <a:spcBef>
                <a:spcPts val="1367"/>
              </a:spcBef>
              <a:tabLst>
                <a:tab pos="193687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adjacent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6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09481" y="3645708"/>
            <a:ext cx="669627" cy="703824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6547" y="3805768"/>
            <a:ext cx="669627" cy="52255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166348" rIns="0" bIns="0" rtlCol="0">
            <a:spAutoFit/>
          </a:bodyPr>
          <a:lstStyle/>
          <a:p>
            <a:pPr algn="ctr" defTabSz="554492">
              <a:spcBef>
                <a:spcPts val="1310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9063" y="4008101"/>
            <a:ext cx="669627" cy="37307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6569" rIns="0" bIns="0" rtlCol="0">
            <a:spAutoFit/>
          </a:bodyPr>
          <a:lstStyle/>
          <a:p>
            <a:pPr algn="ctr" defTabSz="554492">
              <a:lnSpc>
                <a:spcPts val="2665"/>
              </a:lnSpc>
              <a:spcBef>
                <a:spcPts val="20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595" y="4096102"/>
            <a:ext cx="660771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b="1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7194" y="5035194"/>
            <a:ext cx="365811" cy="157491"/>
          </a:xfrm>
          <a:custGeom>
            <a:avLst/>
            <a:gdLst/>
            <a:ahLst/>
            <a:cxnLst/>
            <a:rect l="l" t="t" r="r" b="b"/>
            <a:pathLst>
              <a:path w="603250" h="259715">
                <a:moveTo>
                  <a:pt x="301608" y="0"/>
                </a:moveTo>
                <a:lnTo>
                  <a:pt x="0" y="259637"/>
                </a:lnTo>
                <a:lnTo>
                  <a:pt x="603218" y="259637"/>
                </a:lnTo>
                <a:lnTo>
                  <a:pt x="301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1115" y="4408502"/>
            <a:ext cx="1008869" cy="599160"/>
          </a:xfrm>
          <a:custGeom>
            <a:avLst/>
            <a:gdLst/>
            <a:ahLst/>
            <a:cxnLst/>
            <a:rect l="l" t="t" r="r" b="b"/>
            <a:pathLst>
              <a:path w="1663700" h="988059">
                <a:moveTo>
                  <a:pt x="47118" y="0"/>
                </a:moveTo>
                <a:lnTo>
                  <a:pt x="47118" y="987535"/>
                </a:lnTo>
              </a:path>
              <a:path w="1663700" h="988059">
                <a:moveTo>
                  <a:pt x="1616081" y="0"/>
                </a:moveTo>
                <a:lnTo>
                  <a:pt x="1616081" y="987535"/>
                </a:lnTo>
              </a:path>
              <a:path w="1663700" h="988059">
                <a:moveTo>
                  <a:pt x="0" y="940416"/>
                </a:moveTo>
                <a:lnTo>
                  <a:pt x="1663200" y="940416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9867" y="3378940"/>
            <a:ext cx="669627" cy="979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272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622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486" y="3454052"/>
            <a:ext cx="669627" cy="9043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3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5950" y="3561044"/>
            <a:ext cx="669627" cy="797443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4236" rIns="0" bIns="0" rtlCol="0">
            <a:spAutoFit/>
          </a:bodyPr>
          <a:lstStyle/>
          <a:p>
            <a:pPr defTabSz="554492">
              <a:spcBef>
                <a:spcPts val="33"/>
              </a:spcBef>
            </a:pPr>
            <a:endParaRPr sz="285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2927" y="3741335"/>
            <a:ext cx="669627" cy="592934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36045" rIns="0" bIns="0" rtlCol="0">
            <a:spAutoFit/>
          </a:bodyPr>
          <a:lstStyle/>
          <a:p>
            <a:pPr algn="ctr" defTabSz="554492">
              <a:spcBef>
                <a:spcPts val="1859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080" y="3894587"/>
            <a:ext cx="669627" cy="43934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83944" rIns="0" bIns="0" rtlCol="0">
            <a:spAutoFit/>
          </a:bodyPr>
          <a:lstStyle/>
          <a:p>
            <a:pPr algn="ctr" defTabSz="554492">
              <a:spcBef>
                <a:spcPts val="661"/>
              </a:spcBef>
            </a:pPr>
            <a:r>
              <a:rPr sz="2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  <p:sp>
        <p:nvSpPr>
          <p:cNvPr id="16" name="object 16"/>
          <p:cNvSpPr txBox="1"/>
          <p:nvPr/>
        </p:nvSpPr>
        <p:spPr>
          <a:xfrm>
            <a:off x="1324546" y="1847533"/>
            <a:ext cx="9018212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referred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Sinking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202" defTabSz="554492">
              <a:spcBef>
                <a:spcPts val="1367"/>
              </a:spcBef>
              <a:tabLst>
                <a:tab pos="193687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adjacent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0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76972" y="176148"/>
            <a:ext cx="6640152" cy="828461"/>
          </a:xfrm>
          <a:prstGeom prst="rect">
            <a:avLst/>
          </a:prstGeom>
        </p:spPr>
        <p:txBody>
          <a:bodyPr vert="horz" wrap="square" lIns="0" tIns="136617" rIns="0" bIns="0" rtlCol="0">
            <a:spAutoFit/>
          </a:bodyPr>
          <a:lstStyle/>
          <a:p>
            <a:pPr marL="218716">
              <a:spcBef>
                <a:spcPts val="76"/>
              </a:spcBef>
            </a:pPr>
            <a:r>
              <a:rPr spc="-12" dirty="0"/>
              <a:t>What</a:t>
            </a:r>
            <a:r>
              <a:rPr spc="-293" dirty="0"/>
              <a:t> </a:t>
            </a:r>
            <a:r>
              <a:rPr spc="-176" dirty="0"/>
              <a:t>is </a:t>
            </a:r>
            <a:r>
              <a:rPr spc="-88" dirty="0"/>
              <a:t>Sorting?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3234" y="1588020"/>
            <a:ext cx="7925014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refers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arranging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particular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ascending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descending.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2177" y="2915625"/>
            <a:ext cx="1487904" cy="23789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474" y="2491971"/>
            <a:ext cx="1756856" cy="28089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4889" y="2790814"/>
            <a:ext cx="1571429" cy="25124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6114" y="2206434"/>
            <a:ext cx="1934398" cy="30927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7884" y="3550568"/>
            <a:ext cx="1090777" cy="17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27880" y="3938325"/>
            <a:ext cx="3493691" cy="73954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avoid</a:t>
            </a:r>
            <a:r>
              <a:rPr sz="1577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0840" defTabSz="554492">
              <a:spcBef>
                <a:spcPts val="1928"/>
              </a:spcBef>
              <a:tabLst>
                <a:tab pos="543325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Average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poor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7880" y="1795350"/>
            <a:ext cx="3440552" cy="145576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27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 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928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922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-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-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concern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919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spc="-61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92225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Bubble</a:t>
            </a:r>
            <a:r>
              <a:rPr sz="4487" spc="-212" dirty="0"/>
              <a:t> </a:t>
            </a:r>
            <a:r>
              <a:rPr sz="4487" spc="-85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4450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54233" y="3593238"/>
            <a:ext cx="670012" cy="994622"/>
          </a:xfrm>
          <a:custGeom>
            <a:avLst/>
            <a:gdLst/>
            <a:ahLst/>
            <a:cxnLst/>
            <a:rect l="l" t="t" r="r" b="b"/>
            <a:pathLst>
              <a:path w="1104900" h="1640204">
                <a:moveTo>
                  <a:pt x="1104351" y="0"/>
                </a:moveTo>
                <a:lnTo>
                  <a:pt x="0" y="0"/>
                </a:lnTo>
                <a:lnTo>
                  <a:pt x="0" y="1639788"/>
                </a:lnTo>
                <a:lnTo>
                  <a:pt x="1104351" y="1639788"/>
                </a:lnTo>
                <a:lnTo>
                  <a:pt x="1104351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8421" y="4317291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46978" y="3677278"/>
            <a:ext cx="670012" cy="915684"/>
          </a:xfrm>
          <a:custGeom>
            <a:avLst/>
            <a:gdLst/>
            <a:ahLst/>
            <a:cxnLst/>
            <a:rect l="l" t="t" r="r" b="b"/>
            <a:pathLst>
              <a:path w="1104900" h="1510029">
                <a:moveTo>
                  <a:pt x="1104351" y="0"/>
                </a:moveTo>
                <a:lnTo>
                  <a:pt x="0" y="0"/>
                </a:lnTo>
                <a:lnTo>
                  <a:pt x="0" y="1509855"/>
                </a:lnTo>
                <a:lnTo>
                  <a:pt x="1104351" y="1509855"/>
                </a:lnTo>
                <a:lnTo>
                  <a:pt x="1104351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1160" y="4318787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7577" y="3772918"/>
            <a:ext cx="670012" cy="813641"/>
          </a:xfrm>
          <a:custGeom>
            <a:avLst/>
            <a:gdLst/>
            <a:ahLst/>
            <a:cxnLst/>
            <a:rect l="l" t="t" r="r" b="b"/>
            <a:pathLst>
              <a:path w="1104900" h="1341754">
                <a:moveTo>
                  <a:pt x="1104351" y="0"/>
                </a:moveTo>
                <a:lnTo>
                  <a:pt x="0" y="0"/>
                </a:lnTo>
                <a:lnTo>
                  <a:pt x="0" y="1341671"/>
                </a:lnTo>
                <a:lnTo>
                  <a:pt x="1104351" y="1341671"/>
                </a:lnTo>
                <a:lnTo>
                  <a:pt x="1104351" y="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1760" y="4312833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3445" y="3872463"/>
            <a:ext cx="670012" cy="712755"/>
          </a:xfrm>
          <a:custGeom>
            <a:avLst/>
            <a:gdLst/>
            <a:ahLst/>
            <a:cxnLst/>
            <a:rect l="l" t="t" r="r" b="b"/>
            <a:pathLst>
              <a:path w="1104900" h="1175384">
                <a:moveTo>
                  <a:pt x="1104351" y="0"/>
                </a:moveTo>
                <a:lnTo>
                  <a:pt x="0" y="0"/>
                </a:lnTo>
                <a:lnTo>
                  <a:pt x="0" y="1175328"/>
                </a:lnTo>
                <a:lnTo>
                  <a:pt x="1104351" y="1175328"/>
                </a:lnTo>
                <a:lnTo>
                  <a:pt x="11043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7625" y="4310785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1111" y="3955719"/>
            <a:ext cx="670012" cy="360806"/>
          </a:xfrm>
          <a:custGeom>
            <a:avLst/>
            <a:gdLst/>
            <a:ahLst/>
            <a:cxnLst/>
            <a:rect l="l" t="t" r="r" b="b"/>
            <a:pathLst>
              <a:path w="1104900" h="594995">
                <a:moveTo>
                  <a:pt x="0" y="594710"/>
                </a:moveTo>
                <a:lnTo>
                  <a:pt x="1104351" y="594710"/>
                </a:lnTo>
                <a:lnTo>
                  <a:pt x="1104351" y="0"/>
                </a:lnTo>
                <a:lnTo>
                  <a:pt x="0" y="0"/>
                </a:lnTo>
                <a:lnTo>
                  <a:pt x="0" y="59471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2995" y="4323961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54044" y="4028966"/>
            <a:ext cx="670012" cy="561809"/>
          </a:xfrm>
          <a:custGeom>
            <a:avLst/>
            <a:gdLst/>
            <a:ahLst/>
            <a:cxnLst/>
            <a:rect l="l" t="t" r="r" b="b"/>
            <a:pathLst>
              <a:path w="1104900" h="926465">
                <a:moveTo>
                  <a:pt x="1104351" y="0"/>
                </a:moveTo>
                <a:lnTo>
                  <a:pt x="0" y="0"/>
                </a:lnTo>
                <a:lnTo>
                  <a:pt x="0" y="926101"/>
                </a:lnTo>
                <a:lnTo>
                  <a:pt x="1104351" y="926101"/>
                </a:lnTo>
                <a:lnTo>
                  <a:pt x="110435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8227" y="4314898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50511" y="4117786"/>
            <a:ext cx="670012" cy="473244"/>
          </a:xfrm>
          <a:custGeom>
            <a:avLst/>
            <a:gdLst/>
            <a:ahLst/>
            <a:cxnLst/>
            <a:rect l="l" t="t" r="r" b="b"/>
            <a:pathLst>
              <a:path w="1104900" h="780415">
                <a:moveTo>
                  <a:pt x="1104351" y="0"/>
                </a:moveTo>
                <a:lnTo>
                  <a:pt x="0" y="0"/>
                </a:lnTo>
                <a:lnTo>
                  <a:pt x="0" y="780408"/>
                </a:lnTo>
                <a:lnTo>
                  <a:pt x="1104351" y="780408"/>
                </a:lnTo>
                <a:lnTo>
                  <a:pt x="1104351" y="0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4693" y="4321175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0704" y="4228352"/>
            <a:ext cx="670012" cy="359265"/>
          </a:xfrm>
          <a:custGeom>
            <a:avLst/>
            <a:gdLst/>
            <a:ahLst/>
            <a:cxnLst/>
            <a:rect l="l" t="t" r="r" b="b"/>
            <a:pathLst>
              <a:path w="1104900" h="592454">
                <a:moveTo>
                  <a:pt x="1104351" y="0"/>
                </a:moveTo>
                <a:lnTo>
                  <a:pt x="0" y="0"/>
                </a:lnTo>
                <a:lnTo>
                  <a:pt x="0" y="592438"/>
                </a:lnTo>
                <a:lnTo>
                  <a:pt x="1104351" y="592438"/>
                </a:lnTo>
                <a:lnTo>
                  <a:pt x="110435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24884" y="4317449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30724" y="4345488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69886" y="4604418"/>
            <a:ext cx="6250753" cy="0"/>
          </a:xfrm>
          <a:custGeom>
            <a:avLst/>
            <a:gdLst/>
            <a:ahLst/>
            <a:cxnLst/>
            <a:rect l="l" t="t" r="r" b="b"/>
            <a:pathLst>
              <a:path w="10307955">
                <a:moveTo>
                  <a:pt x="0" y="0"/>
                </a:moveTo>
                <a:lnTo>
                  <a:pt x="1030778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48842" y="4307424"/>
            <a:ext cx="670012" cy="270257"/>
          </a:xfrm>
          <a:prstGeom prst="rect">
            <a:avLst/>
          </a:prstGeom>
          <a:solidFill>
            <a:srgbClr val="0076BA"/>
          </a:solidFill>
          <a:ln w="20941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6666" y="4659512"/>
            <a:ext cx="28340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min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61111" y="4316352"/>
            <a:ext cx="670012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99602" y="3049942"/>
            <a:ext cx="7571525" cy="1587621"/>
            <a:chOff x="3131879" y="5029580"/>
            <a:chExt cx="12486005" cy="2618105"/>
          </a:xfrm>
        </p:grpSpPr>
        <p:sp>
          <p:nvSpPr>
            <p:cNvPr id="27" name="object 27"/>
            <p:cNvSpPr/>
            <p:nvPr/>
          </p:nvSpPr>
          <p:spPr>
            <a:xfrm>
              <a:off x="5288759" y="5029580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131879" y="5649369"/>
              <a:ext cx="12486005" cy="0"/>
            </a:xfrm>
            <a:custGeom>
              <a:avLst/>
              <a:gdLst/>
              <a:ahLst/>
              <a:cxnLst/>
              <a:rect l="l" t="t" r="r" b="b"/>
              <a:pathLst>
                <a:path w="12486005">
                  <a:moveTo>
                    <a:pt x="0" y="0"/>
                  </a:moveTo>
                  <a:lnTo>
                    <a:pt x="1248595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71145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9207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8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54233" y="3593238"/>
            <a:ext cx="670012" cy="998735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6978" y="3677279"/>
            <a:ext cx="670012" cy="911147"/>
          </a:xfrm>
          <a:prstGeom prst="rect">
            <a:avLst/>
          </a:prstGeom>
          <a:solidFill>
            <a:srgbClr val="99195E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079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7577" y="3772918"/>
            <a:ext cx="670012" cy="463233"/>
          </a:xfrm>
          <a:custGeom>
            <a:avLst/>
            <a:gdLst/>
            <a:ahLst/>
            <a:cxnLst/>
            <a:rect l="l" t="t" r="r" b="b"/>
            <a:pathLst>
              <a:path w="1104900" h="763904">
                <a:moveTo>
                  <a:pt x="0" y="763641"/>
                </a:moveTo>
                <a:lnTo>
                  <a:pt x="1104351" y="763641"/>
                </a:lnTo>
                <a:lnTo>
                  <a:pt x="1104351" y="0"/>
                </a:lnTo>
                <a:lnTo>
                  <a:pt x="0" y="0"/>
                </a:lnTo>
                <a:lnTo>
                  <a:pt x="0" y="763641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9461" y="4325296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3445" y="3872463"/>
            <a:ext cx="670012" cy="691728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50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8842" y="3955719"/>
            <a:ext cx="670012" cy="613137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endParaRPr sz="2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4044" y="4028966"/>
            <a:ext cx="670012" cy="539668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0511" y="4117785"/>
            <a:ext cx="670012" cy="452560"/>
          </a:xfrm>
          <a:prstGeom prst="rect">
            <a:avLst/>
          </a:prstGeom>
          <a:solidFill>
            <a:srgbClr val="017B76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45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32585" y="4329913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63532" y="4220708"/>
            <a:ext cx="6272317" cy="390070"/>
            <a:chOff x="5381100" y="6960259"/>
            <a:chExt cx="10343515" cy="643255"/>
          </a:xfrm>
        </p:grpSpPr>
        <p:sp>
          <p:nvSpPr>
            <p:cNvPr id="13" name="object 13"/>
            <p:cNvSpPr/>
            <p:nvPr/>
          </p:nvSpPr>
          <p:spPr>
            <a:xfrm>
              <a:off x="5391578" y="7593027"/>
              <a:ext cx="10307955" cy="0"/>
            </a:xfrm>
            <a:custGeom>
              <a:avLst/>
              <a:gdLst/>
              <a:ahLst/>
              <a:cxnLst/>
              <a:rect l="l" t="t" r="r" b="b"/>
              <a:pathLst>
                <a:path w="10307955">
                  <a:moveTo>
                    <a:pt x="0" y="0"/>
                  </a:moveTo>
                  <a:lnTo>
                    <a:pt x="1030778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609481" y="6970737"/>
              <a:ext cx="1104900" cy="582295"/>
            </a:xfrm>
            <a:custGeom>
              <a:avLst/>
              <a:gdLst/>
              <a:ahLst/>
              <a:cxnLst/>
              <a:rect l="l" t="t" r="r" b="b"/>
              <a:pathLst>
                <a:path w="1104900" h="582295">
                  <a:moveTo>
                    <a:pt x="0" y="0"/>
                  </a:moveTo>
                  <a:lnTo>
                    <a:pt x="1104351" y="0"/>
                  </a:lnTo>
                  <a:lnTo>
                    <a:pt x="1104351" y="581970"/>
                  </a:lnTo>
                  <a:lnTo>
                    <a:pt x="0" y="58197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65980" y="4237876"/>
            <a:ext cx="657305" cy="304474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75088" rIns="0" bIns="0" rtlCol="0">
            <a:spAutoFit/>
          </a:bodyPr>
          <a:lstStyle/>
          <a:p>
            <a:pPr algn="ctr" defTabSz="554492">
              <a:spcBef>
                <a:spcPts val="591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4949" y="4659512"/>
            <a:ext cx="28340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min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11" y="4316352"/>
            <a:ext cx="681564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marR="6546"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4997" y="4231526"/>
            <a:ext cx="676944" cy="32624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96651" rIns="0" bIns="0" rtlCol="0">
            <a:spAutoFit/>
          </a:bodyPr>
          <a:lstStyle/>
          <a:p>
            <a:pPr marL="6931" algn="ctr" defTabSz="554492">
              <a:spcBef>
                <a:spcPts val="761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99602" y="3049942"/>
            <a:ext cx="7571525" cy="1587621"/>
            <a:chOff x="3131879" y="5029580"/>
            <a:chExt cx="12486005" cy="2618105"/>
          </a:xfrm>
        </p:grpSpPr>
        <p:sp>
          <p:nvSpPr>
            <p:cNvPr id="20" name="object 20"/>
            <p:cNvSpPr/>
            <p:nvPr/>
          </p:nvSpPr>
          <p:spPr>
            <a:xfrm>
              <a:off x="6510907" y="5029580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131879" y="5649369"/>
              <a:ext cx="12486005" cy="0"/>
            </a:xfrm>
            <a:custGeom>
              <a:avLst/>
              <a:gdLst/>
              <a:ahLst/>
              <a:cxnLst/>
              <a:rect l="l" t="t" r="r" b="b"/>
              <a:pathLst>
                <a:path w="12486005">
                  <a:moveTo>
                    <a:pt x="0" y="0"/>
                  </a:moveTo>
                  <a:lnTo>
                    <a:pt x="1248595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37236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9207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30876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54233" y="3593238"/>
            <a:ext cx="670012" cy="998735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6978" y="3677279"/>
            <a:ext cx="670012" cy="911147"/>
          </a:xfrm>
          <a:prstGeom prst="rect">
            <a:avLst/>
          </a:prstGeom>
          <a:solidFill>
            <a:srgbClr val="99195E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079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0704" y="3772918"/>
            <a:ext cx="670012" cy="807272"/>
          </a:xfrm>
          <a:prstGeom prst="rect">
            <a:avLst/>
          </a:prstGeom>
          <a:solidFill>
            <a:srgbClr val="00A89D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3445" y="3872463"/>
            <a:ext cx="670012" cy="691728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50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8842" y="3955719"/>
            <a:ext cx="670012" cy="613137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endParaRPr sz="2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4041" y="4028973"/>
            <a:ext cx="670012" cy="561809"/>
          </a:xfrm>
          <a:custGeom>
            <a:avLst/>
            <a:gdLst/>
            <a:ahLst/>
            <a:cxnLst/>
            <a:rect l="l" t="t" r="r" b="b"/>
            <a:pathLst>
              <a:path w="1104900" h="926465">
                <a:moveTo>
                  <a:pt x="1104353" y="923366"/>
                </a:moveTo>
                <a:lnTo>
                  <a:pt x="0" y="923366"/>
                </a:lnTo>
                <a:lnTo>
                  <a:pt x="0" y="926096"/>
                </a:lnTo>
                <a:lnTo>
                  <a:pt x="1104353" y="926096"/>
                </a:lnTo>
                <a:lnTo>
                  <a:pt x="1104353" y="923366"/>
                </a:lnTo>
                <a:close/>
              </a:path>
              <a:path w="1104900" h="926465">
                <a:moveTo>
                  <a:pt x="1104353" y="0"/>
                </a:moveTo>
                <a:lnTo>
                  <a:pt x="0" y="0"/>
                </a:lnTo>
                <a:lnTo>
                  <a:pt x="0" y="149974"/>
                </a:lnTo>
                <a:lnTo>
                  <a:pt x="1104353" y="149974"/>
                </a:lnTo>
                <a:lnTo>
                  <a:pt x="1104353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5928" y="4327362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2394" y="4333638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69886" y="4604418"/>
            <a:ext cx="6250753" cy="0"/>
          </a:xfrm>
          <a:custGeom>
            <a:avLst/>
            <a:gdLst/>
            <a:ahLst/>
            <a:cxnLst/>
            <a:rect l="l" t="t" r="r" b="b"/>
            <a:pathLst>
              <a:path w="10307955">
                <a:moveTo>
                  <a:pt x="0" y="0"/>
                </a:moveTo>
                <a:lnTo>
                  <a:pt x="1030778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0511" y="4110984"/>
            <a:ext cx="670012" cy="430842"/>
          </a:xfrm>
          <a:prstGeom prst="rect">
            <a:avLst/>
          </a:prstGeom>
          <a:solidFill>
            <a:srgbClr val="017B76"/>
          </a:solidFill>
          <a:ln w="20941">
            <a:solidFill>
              <a:srgbClr val="000000"/>
            </a:solidFill>
          </a:ln>
        </p:spPr>
        <p:txBody>
          <a:bodyPr vert="horz" wrap="square" lIns="0" tIns="200234" rIns="0" bIns="0" rtlCol="0">
            <a:spAutoFit/>
          </a:bodyPr>
          <a:lstStyle/>
          <a:p>
            <a:pPr algn="ctr" defTabSz="554492">
              <a:spcBef>
                <a:spcPts val="1577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2704" y="4655099"/>
            <a:ext cx="28340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min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1111" y="4316352"/>
            <a:ext cx="670012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2042" y="4235991"/>
            <a:ext cx="670012" cy="32158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92030" rIns="0" bIns="0" rtlCol="0">
            <a:spAutoFit/>
          </a:bodyPr>
          <a:lstStyle/>
          <a:p>
            <a:pPr algn="ctr" defTabSz="554492">
              <a:spcBef>
                <a:spcPts val="725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13801" y="3049942"/>
            <a:ext cx="6657381" cy="1587621"/>
            <a:chOff x="4639460" y="5029580"/>
            <a:chExt cx="10978515" cy="2618105"/>
          </a:xfrm>
        </p:grpSpPr>
        <p:sp>
          <p:nvSpPr>
            <p:cNvPr id="17" name="object 17"/>
            <p:cNvSpPr/>
            <p:nvPr/>
          </p:nvSpPr>
          <p:spPr>
            <a:xfrm>
              <a:off x="7659432" y="5029580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639460" y="5649369"/>
              <a:ext cx="10978515" cy="0"/>
            </a:xfrm>
            <a:custGeom>
              <a:avLst/>
              <a:gdLst/>
              <a:ahLst/>
              <a:cxnLst/>
              <a:rect l="l" t="t" r="r" b="b"/>
              <a:pathLst>
                <a:path w="10978515">
                  <a:moveTo>
                    <a:pt x="0" y="0"/>
                  </a:moveTo>
                  <a:lnTo>
                    <a:pt x="10978377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81937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2851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51464" y="4110984"/>
            <a:ext cx="692731" cy="45528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695" rIns="0" bIns="0" rtlCol="0">
            <a:spAutoFit/>
          </a:bodyPr>
          <a:lstStyle/>
          <a:p>
            <a:pPr defTabSz="554492">
              <a:spcBef>
                <a:spcPts val="21"/>
              </a:spcBef>
            </a:pPr>
            <a:endParaRPr sz="145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R="13092"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  <p:sp>
        <p:nvSpPr>
          <p:cNvPr id="24" name="object 24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4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54233" y="3593238"/>
            <a:ext cx="670012" cy="998735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6978" y="3677279"/>
            <a:ext cx="670012" cy="911147"/>
          </a:xfrm>
          <a:prstGeom prst="rect">
            <a:avLst/>
          </a:prstGeom>
          <a:solidFill>
            <a:srgbClr val="99195E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079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0704" y="3772918"/>
            <a:ext cx="670012" cy="807272"/>
          </a:xfrm>
          <a:prstGeom prst="rect">
            <a:avLst/>
          </a:prstGeom>
          <a:solidFill>
            <a:srgbClr val="00A89D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3445" y="3872463"/>
            <a:ext cx="670012" cy="691728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50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8842" y="3955719"/>
            <a:ext cx="670012" cy="613137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endParaRPr sz="2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2394" y="4313740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2229" kern="0" spc="-1305" baseline="-45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486" kern="0" spc="-3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3532" y="4015339"/>
            <a:ext cx="6263460" cy="595694"/>
            <a:chOff x="5381100" y="6621592"/>
            <a:chExt cx="10328910" cy="982344"/>
          </a:xfrm>
        </p:grpSpPr>
        <p:sp>
          <p:nvSpPr>
            <p:cNvPr id="10" name="object 10"/>
            <p:cNvSpPr/>
            <p:nvPr/>
          </p:nvSpPr>
          <p:spPr>
            <a:xfrm>
              <a:off x="5391578" y="7593027"/>
              <a:ext cx="10307955" cy="0"/>
            </a:xfrm>
            <a:custGeom>
              <a:avLst/>
              <a:gdLst/>
              <a:ahLst/>
              <a:cxnLst/>
              <a:rect l="l" t="t" r="r" b="b"/>
              <a:pathLst>
                <a:path w="10307955">
                  <a:moveTo>
                    <a:pt x="0" y="0"/>
                  </a:moveTo>
                  <a:lnTo>
                    <a:pt x="1030778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822683" y="6632069"/>
              <a:ext cx="1104900" cy="12065"/>
            </a:xfrm>
            <a:custGeom>
              <a:avLst/>
              <a:gdLst/>
              <a:ahLst/>
              <a:cxnLst/>
              <a:rect l="l" t="t" r="r" b="b"/>
              <a:pathLst>
                <a:path w="1104900" h="12065">
                  <a:moveTo>
                    <a:pt x="0" y="11992"/>
                  </a:moveTo>
                  <a:lnTo>
                    <a:pt x="1104351" y="11992"/>
                  </a:lnTo>
                  <a:lnTo>
                    <a:pt x="1104351" y="0"/>
                  </a:lnTo>
                  <a:lnTo>
                    <a:pt x="0" y="0"/>
                  </a:lnTo>
                  <a:lnTo>
                    <a:pt x="0" y="11992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822683" y="6632070"/>
              <a:ext cx="1104900" cy="920750"/>
            </a:xfrm>
            <a:custGeom>
              <a:avLst/>
              <a:gdLst/>
              <a:ahLst/>
              <a:cxnLst/>
              <a:rect l="l" t="t" r="r" b="b"/>
              <a:pathLst>
                <a:path w="1104900" h="920750">
                  <a:moveTo>
                    <a:pt x="0" y="0"/>
                  </a:moveTo>
                  <a:lnTo>
                    <a:pt x="1104351" y="0"/>
                  </a:lnTo>
                  <a:lnTo>
                    <a:pt x="1104351" y="920637"/>
                  </a:lnTo>
                  <a:lnTo>
                    <a:pt x="0" y="92063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52704" y="4655099"/>
            <a:ext cx="28340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min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1111" y="4316352"/>
            <a:ext cx="670012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2042" y="4235991"/>
            <a:ext cx="670012" cy="32158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92030" rIns="0" bIns="0" rtlCol="0">
            <a:spAutoFit/>
          </a:bodyPr>
          <a:lstStyle/>
          <a:p>
            <a:pPr algn="ctr" defTabSz="554492">
              <a:spcBef>
                <a:spcPts val="725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13801" y="3049942"/>
            <a:ext cx="6657381" cy="1587621"/>
            <a:chOff x="4639460" y="5029580"/>
            <a:chExt cx="10978515" cy="2618105"/>
          </a:xfrm>
        </p:grpSpPr>
        <p:sp>
          <p:nvSpPr>
            <p:cNvPr id="17" name="object 17"/>
            <p:cNvSpPr/>
            <p:nvPr/>
          </p:nvSpPr>
          <p:spPr>
            <a:xfrm>
              <a:off x="8793234" y="5029580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639460" y="5649369"/>
              <a:ext cx="10978515" cy="0"/>
            </a:xfrm>
            <a:custGeom>
              <a:avLst/>
              <a:gdLst/>
              <a:ahLst/>
              <a:cxnLst/>
              <a:rect l="l" t="t" r="r" b="b"/>
              <a:pathLst>
                <a:path w="10978515">
                  <a:moveTo>
                    <a:pt x="0" y="0"/>
                  </a:moveTo>
                  <a:lnTo>
                    <a:pt x="10978377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81937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2851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54043" y="4119913"/>
            <a:ext cx="672323" cy="44604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695" rIns="0" bIns="0" rtlCol="0">
            <a:spAutoFit/>
          </a:bodyPr>
          <a:lstStyle/>
          <a:p>
            <a:pPr defTabSz="554492">
              <a:spcBef>
                <a:spcPts val="21"/>
              </a:spcBef>
            </a:pPr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9002" y="4028966"/>
            <a:ext cx="675018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7712"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  <p:sp>
        <p:nvSpPr>
          <p:cNvPr id="25" name="object 25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30724" y="4323961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7770" y="3949685"/>
            <a:ext cx="670012" cy="629966"/>
          </a:xfrm>
          <a:custGeom>
            <a:avLst/>
            <a:gdLst/>
            <a:ahLst/>
            <a:cxnLst/>
            <a:rect l="l" t="t" r="r" b="b"/>
            <a:pathLst>
              <a:path w="1104900" h="1038859">
                <a:moveTo>
                  <a:pt x="0" y="0"/>
                </a:moveTo>
                <a:lnTo>
                  <a:pt x="1104351" y="0"/>
                </a:lnTo>
                <a:lnTo>
                  <a:pt x="1104351" y="1038435"/>
                </a:lnTo>
                <a:lnTo>
                  <a:pt x="0" y="1038435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4120" y="3959958"/>
            <a:ext cx="657305" cy="595709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36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0511" y="4028966"/>
            <a:ext cx="670012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4233" y="3593238"/>
            <a:ext cx="670012" cy="998735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46974" y="3677285"/>
            <a:ext cx="670012" cy="915684"/>
          </a:xfrm>
          <a:custGeom>
            <a:avLst/>
            <a:gdLst/>
            <a:ahLst/>
            <a:cxnLst/>
            <a:rect l="l" t="t" r="r" b="b"/>
            <a:pathLst>
              <a:path w="1104900" h="1510029">
                <a:moveTo>
                  <a:pt x="1104353" y="1506054"/>
                </a:moveTo>
                <a:lnTo>
                  <a:pt x="0" y="1506054"/>
                </a:lnTo>
                <a:lnTo>
                  <a:pt x="0" y="1509852"/>
                </a:lnTo>
                <a:lnTo>
                  <a:pt x="1104353" y="1509852"/>
                </a:lnTo>
                <a:lnTo>
                  <a:pt x="1104353" y="1506054"/>
                </a:lnTo>
                <a:close/>
              </a:path>
              <a:path w="1104900" h="1510029">
                <a:moveTo>
                  <a:pt x="1104353" y="0"/>
                </a:moveTo>
                <a:lnTo>
                  <a:pt x="0" y="0"/>
                </a:lnTo>
                <a:lnTo>
                  <a:pt x="0" y="462153"/>
                </a:lnTo>
                <a:lnTo>
                  <a:pt x="1104353" y="462153"/>
                </a:lnTo>
                <a:lnTo>
                  <a:pt x="1104353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861" y="4331250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0704" y="3772918"/>
            <a:ext cx="670012" cy="807272"/>
          </a:xfrm>
          <a:prstGeom prst="rect">
            <a:avLst/>
          </a:prstGeom>
          <a:solidFill>
            <a:srgbClr val="00A89D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3445" y="3872463"/>
            <a:ext cx="670012" cy="691728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50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69886" y="4604418"/>
            <a:ext cx="6250753" cy="0"/>
          </a:xfrm>
          <a:custGeom>
            <a:avLst/>
            <a:gdLst/>
            <a:ahLst/>
            <a:cxnLst/>
            <a:rect l="l" t="t" r="r" b="b"/>
            <a:pathLst>
              <a:path w="10307955">
                <a:moveTo>
                  <a:pt x="0" y="0"/>
                </a:moveTo>
                <a:lnTo>
                  <a:pt x="1030778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3177" y="4655099"/>
            <a:ext cx="28340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min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1111" y="4316352"/>
            <a:ext cx="670012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62042" y="4235991"/>
            <a:ext cx="670012" cy="353104"/>
          </a:xfrm>
          <a:custGeom>
            <a:avLst/>
            <a:gdLst/>
            <a:ahLst/>
            <a:cxnLst/>
            <a:rect l="l" t="t" r="r" b="b"/>
            <a:pathLst>
              <a:path w="1104900" h="582295">
                <a:moveTo>
                  <a:pt x="1104351" y="0"/>
                </a:moveTo>
                <a:lnTo>
                  <a:pt x="0" y="0"/>
                </a:lnTo>
                <a:lnTo>
                  <a:pt x="0" y="581970"/>
                </a:lnTo>
                <a:lnTo>
                  <a:pt x="1104351" y="581970"/>
                </a:lnTo>
                <a:lnTo>
                  <a:pt x="1104351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6225" y="4318738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13801" y="3049942"/>
            <a:ext cx="6657381" cy="1587621"/>
            <a:chOff x="4639460" y="5029580"/>
            <a:chExt cx="10978515" cy="2618105"/>
          </a:xfrm>
        </p:grpSpPr>
        <p:sp>
          <p:nvSpPr>
            <p:cNvPr id="18" name="object 18"/>
            <p:cNvSpPr/>
            <p:nvPr/>
          </p:nvSpPr>
          <p:spPr>
            <a:xfrm>
              <a:off x="9941759" y="5029580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639460" y="5649369"/>
              <a:ext cx="10978515" cy="0"/>
            </a:xfrm>
            <a:custGeom>
              <a:avLst/>
              <a:gdLst/>
              <a:ahLst/>
              <a:cxnLst/>
              <a:rect l="l" t="t" r="r" b="b"/>
              <a:pathLst>
                <a:path w="10978515">
                  <a:moveTo>
                    <a:pt x="0" y="0"/>
                  </a:moveTo>
                  <a:lnTo>
                    <a:pt x="10978377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74158" y="6794041"/>
              <a:ext cx="1104900" cy="773430"/>
            </a:xfrm>
            <a:custGeom>
              <a:avLst/>
              <a:gdLst/>
              <a:ahLst/>
              <a:cxnLst/>
              <a:rect l="l" t="t" r="r" b="b"/>
              <a:pathLst>
                <a:path w="1104900" h="773429">
                  <a:moveTo>
                    <a:pt x="1104351" y="0"/>
                  </a:moveTo>
                  <a:lnTo>
                    <a:pt x="0" y="0"/>
                  </a:lnTo>
                  <a:lnTo>
                    <a:pt x="0" y="773390"/>
                  </a:lnTo>
                  <a:lnTo>
                    <a:pt x="1104351" y="773390"/>
                  </a:lnTo>
                  <a:lnTo>
                    <a:pt x="110435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81937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2851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8227" y="4316952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5469" y="3953609"/>
            <a:ext cx="681564" cy="624119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466" rIns="0" bIns="0" rtlCol="0">
            <a:spAutoFit/>
          </a:bodyPr>
          <a:lstStyle/>
          <a:p>
            <a:pPr defTabSz="554492">
              <a:spcBef>
                <a:spcPts val="27"/>
              </a:spcBef>
            </a:pPr>
            <a:endParaRPr sz="254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167"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  <p:sp>
        <p:nvSpPr>
          <p:cNvPr id="27" name="object 27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1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48842" y="3677279"/>
            <a:ext cx="670012" cy="911147"/>
          </a:xfrm>
          <a:prstGeom prst="rect">
            <a:avLst/>
          </a:prstGeom>
          <a:solidFill>
            <a:srgbClr val="99195E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079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244" y="4315521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-867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229" kern="0" spc="-50" baseline="-2267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229" kern="0" baseline="-2267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37003" y="3864731"/>
            <a:ext cx="682719" cy="723151"/>
            <a:chOff x="11109111" y="6373228"/>
            <a:chExt cx="1125855" cy="1192530"/>
          </a:xfrm>
        </p:grpSpPr>
        <p:sp>
          <p:nvSpPr>
            <p:cNvPr id="6" name="object 6"/>
            <p:cNvSpPr/>
            <p:nvPr/>
          </p:nvSpPr>
          <p:spPr>
            <a:xfrm>
              <a:off x="11119588" y="6383706"/>
              <a:ext cx="15240" cy="1171575"/>
            </a:xfrm>
            <a:custGeom>
              <a:avLst/>
              <a:gdLst/>
              <a:ahLst/>
              <a:cxnLst/>
              <a:rect l="l" t="t" r="r" b="b"/>
              <a:pathLst>
                <a:path w="15240" h="1171575">
                  <a:moveTo>
                    <a:pt x="0" y="1170957"/>
                  </a:moveTo>
                  <a:lnTo>
                    <a:pt x="14868" y="1170957"/>
                  </a:lnTo>
                  <a:lnTo>
                    <a:pt x="14868" y="0"/>
                  </a:lnTo>
                  <a:lnTo>
                    <a:pt x="0" y="0"/>
                  </a:lnTo>
                  <a:lnTo>
                    <a:pt x="0" y="1170957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1119588" y="6383706"/>
              <a:ext cx="1104900" cy="1171575"/>
            </a:xfrm>
            <a:custGeom>
              <a:avLst/>
              <a:gdLst/>
              <a:ahLst/>
              <a:cxnLst/>
              <a:rect l="l" t="t" r="r" b="b"/>
              <a:pathLst>
                <a:path w="1104900" h="1171575">
                  <a:moveTo>
                    <a:pt x="0" y="0"/>
                  </a:moveTo>
                  <a:lnTo>
                    <a:pt x="1104351" y="0"/>
                  </a:lnTo>
                  <a:lnTo>
                    <a:pt x="1104351" y="1170957"/>
                  </a:lnTo>
                  <a:lnTo>
                    <a:pt x="0" y="117095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0511" y="4028966"/>
            <a:ext cx="670012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4233" y="3593238"/>
            <a:ext cx="670012" cy="998735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0704" y="3772918"/>
            <a:ext cx="670012" cy="807272"/>
          </a:xfrm>
          <a:prstGeom prst="rect">
            <a:avLst/>
          </a:prstGeom>
          <a:solidFill>
            <a:srgbClr val="00A89D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69886" y="4604418"/>
            <a:ext cx="6250753" cy="0"/>
          </a:xfrm>
          <a:custGeom>
            <a:avLst/>
            <a:gdLst/>
            <a:ahLst/>
            <a:cxnLst/>
            <a:rect l="l" t="t" r="r" b="b"/>
            <a:pathLst>
              <a:path w="10307955">
                <a:moveTo>
                  <a:pt x="0" y="0"/>
                </a:moveTo>
                <a:lnTo>
                  <a:pt x="1030778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6707" y="4655099"/>
            <a:ext cx="28340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min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1111" y="4316352"/>
            <a:ext cx="670012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2042" y="4235991"/>
            <a:ext cx="670012" cy="32158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92030" rIns="0" bIns="0" rtlCol="0">
            <a:spAutoFit/>
          </a:bodyPr>
          <a:lstStyle/>
          <a:p>
            <a:pPr algn="ctr" defTabSz="554492">
              <a:spcBef>
                <a:spcPts val="725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13801" y="3049942"/>
            <a:ext cx="6657381" cy="1587621"/>
            <a:chOff x="4639460" y="5029580"/>
            <a:chExt cx="10978515" cy="2618105"/>
          </a:xfrm>
        </p:grpSpPr>
        <p:sp>
          <p:nvSpPr>
            <p:cNvPr id="16" name="object 16"/>
            <p:cNvSpPr/>
            <p:nvPr/>
          </p:nvSpPr>
          <p:spPr>
            <a:xfrm>
              <a:off x="11105012" y="5029580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639460" y="5649369"/>
              <a:ext cx="10978515" cy="0"/>
            </a:xfrm>
            <a:custGeom>
              <a:avLst/>
              <a:gdLst/>
              <a:ahLst/>
              <a:cxnLst/>
              <a:rect l="l" t="t" r="r" b="b"/>
              <a:pathLst>
                <a:path w="10978515">
                  <a:moveTo>
                    <a:pt x="0" y="0"/>
                  </a:moveTo>
                  <a:lnTo>
                    <a:pt x="10978377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64133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4338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4044" y="4119913"/>
            <a:ext cx="670012" cy="44604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695" rIns="0" bIns="0" rtlCol="0">
            <a:spAutoFit/>
          </a:bodyPr>
          <a:lstStyle/>
          <a:p>
            <a:pPr defTabSz="554492">
              <a:spcBef>
                <a:spcPts val="21"/>
              </a:spcBef>
            </a:pPr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46977" y="3957533"/>
            <a:ext cx="680024" cy="61989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51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R="5391"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2200" y="3877435"/>
            <a:ext cx="680024" cy="6917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0012" algn="ctr" defTabSz="554492">
              <a:spcBef>
                <a:spcPts val="1498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  <p:sp>
        <p:nvSpPr>
          <p:cNvPr id="25" name="object 25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3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32585" y="4325296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48725" y="3767662"/>
            <a:ext cx="682719" cy="821343"/>
            <a:chOff x="14591496" y="6213154"/>
            <a:chExt cx="1125855" cy="1354455"/>
          </a:xfrm>
        </p:grpSpPr>
        <p:sp>
          <p:nvSpPr>
            <p:cNvPr id="5" name="object 5"/>
            <p:cNvSpPr/>
            <p:nvPr/>
          </p:nvSpPr>
          <p:spPr>
            <a:xfrm>
              <a:off x="14601974" y="6223632"/>
              <a:ext cx="1104900" cy="1333500"/>
            </a:xfrm>
            <a:custGeom>
              <a:avLst/>
              <a:gdLst/>
              <a:ahLst/>
              <a:cxnLst/>
              <a:rect l="l" t="t" r="r" b="b"/>
              <a:pathLst>
                <a:path w="1104900" h="1333500">
                  <a:moveTo>
                    <a:pt x="1104351" y="0"/>
                  </a:moveTo>
                  <a:lnTo>
                    <a:pt x="0" y="0"/>
                  </a:lnTo>
                  <a:lnTo>
                    <a:pt x="0" y="1332929"/>
                  </a:lnTo>
                  <a:lnTo>
                    <a:pt x="1104351" y="1332929"/>
                  </a:lnTo>
                  <a:lnTo>
                    <a:pt x="1104351" y="0"/>
                  </a:lnTo>
                  <a:close/>
                </a:path>
              </a:pathLst>
            </a:custGeom>
            <a:solidFill>
              <a:srgbClr val="00A89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601974" y="6223632"/>
              <a:ext cx="1104900" cy="1333500"/>
            </a:xfrm>
            <a:custGeom>
              <a:avLst/>
              <a:gdLst/>
              <a:ahLst/>
              <a:cxnLst/>
              <a:rect l="l" t="t" r="r" b="b"/>
              <a:pathLst>
                <a:path w="1104900" h="1333500">
                  <a:moveTo>
                    <a:pt x="0" y="0"/>
                  </a:moveTo>
                  <a:lnTo>
                    <a:pt x="1104351" y="0"/>
                  </a:lnTo>
                  <a:lnTo>
                    <a:pt x="1104351" y="1332929"/>
                  </a:lnTo>
                  <a:lnTo>
                    <a:pt x="0" y="133292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61427" y="4301232"/>
            <a:ext cx="657305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algn="ctr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2372" y="3876596"/>
            <a:ext cx="670012" cy="6917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50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8840" y="3677285"/>
            <a:ext cx="670012" cy="915684"/>
          </a:xfrm>
          <a:custGeom>
            <a:avLst/>
            <a:gdLst/>
            <a:ahLst/>
            <a:cxnLst/>
            <a:rect l="l" t="t" r="r" b="b"/>
            <a:pathLst>
              <a:path w="1104900" h="1510029">
                <a:moveTo>
                  <a:pt x="1104353" y="1497914"/>
                </a:moveTo>
                <a:lnTo>
                  <a:pt x="0" y="1497914"/>
                </a:lnTo>
                <a:lnTo>
                  <a:pt x="0" y="1509852"/>
                </a:lnTo>
                <a:lnTo>
                  <a:pt x="1104353" y="1509852"/>
                </a:lnTo>
                <a:lnTo>
                  <a:pt x="1104353" y="1497914"/>
                </a:lnTo>
                <a:close/>
              </a:path>
              <a:path w="1104900" h="1510029">
                <a:moveTo>
                  <a:pt x="1104353" y="0"/>
                </a:moveTo>
                <a:lnTo>
                  <a:pt x="0" y="0"/>
                </a:lnTo>
                <a:lnTo>
                  <a:pt x="0" y="159524"/>
                </a:lnTo>
                <a:lnTo>
                  <a:pt x="1104353" y="159524"/>
                </a:lnTo>
                <a:lnTo>
                  <a:pt x="1104353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0724" y="4331250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0511" y="4028966"/>
            <a:ext cx="670012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4233" y="3593238"/>
            <a:ext cx="670012" cy="998735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9886" y="4604418"/>
            <a:ext cx="6250753" cy="0"/>
          </a:xfrm>
          <a:custGeom>
            <a:avLst/>
            <a:gdLst/>
            <a:ahLst/>
            <a:cxnLst/>
            <a:rect l="l" t="t" r="r" b="b"/>
            <a:pathLst>
              <a:path w="10307955">
                <a:moveTo>
                  <a:pt x="0" y="0"/>
                </a:moveTo>
                <a:lnTo>
                  <a:pt x="1030778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43965" y="4632823"/>
            <a:ext cx="28340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min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61111" y="4316352"/>
            <a:ext cx="670012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62042" y="4235991"/>
            <a:ext cx="670012" cy="353104"/>
          </a:xfrm>
          <a:custGeom>
            <a:avLst/>
            <a:gdLst/>
            <a:ahLst/>
            <a:cxnLst/>
            <a:rect l="l" t="t" r="r" b="b"/>
            <a:pathLst>
              <a:path w="1104900" h="582295">
                <a:moveTo>
                  <a:pt x="1104351" y="0"/>
                </a:moveTo>
                <a:lnTo>
                  <a:pt x="0" y="0"/>
                </a:lnTo>
                <a:lnTo>
                  <a:pt x="0" y="581970"/>
                </a:lnTo>
                <a:lnTo>
                  <a:pt x="1104351" y="581970"/>
                </a:lnTo>
                <a:lnTo>
                  <a:pt x="1104351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6225" y="4318738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13801" y="3058871"/>
            <a:ext cx="6657381" cy="1587621"/>
            <a:chOff x="4639460" y="5044304"/>
            <a:chExt cx="10978515" cy="2618105"/>
          </a:xfrm>
        </p:grpSpPr>
        <p:sp>
          <p:nvSpPr>
            <p:cNvPr id="19" name="object 19"/>
            <p:cNvSpPr/>
            <p:nvPr/>
          </p:nvSpPr>
          <p:spPr>
            <a:xfrm>
              <a:off x="12253532" y="5044304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639460" y="5649369"/>
              <a:ext cx="10978515" cy="0"/>
            </a:xfrm>
            <a:custGeom>
              <a:avLst/>
              <a:gdLst/>
              <a:ahLst/>
              <a:cxnLst/>
              <a:rect l="l" t="t" r="r" b="b"/>
              <a:pathLst>
                <a:path w="10978515">
                  <a:moveTo>
                    <a:pt x="0" y="0"/>
                  </a:moveTo>
                  <a:lnTo>
                    <a:pt x="10978377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674158" y="6794041"/>
              <a:ext cx="1104900" cy="773430"/>
            </a:xfrm>
            <a:custGeom>
              <a:avLst/>
              <a:gdLst/>
              <a:ahLst/>
              <a:cxnLst/>
              <a:rect l="l" t="t" r="r" b="b"/>
              <a:pathLst>
                <a:path w="1104900" h="773429">
                  <a:moveTo>
                    <a:pt x="1104351" y="0"/>
                  </a:moveTo>
                  <a:lnTo>
                    <a:pt x="0" y="0"/>
                  </a:lnTo>
                  <a:lnTo>
                    <a:pt x="0" y="773390"/>
                  </a:lnTo>
                  <a:lnTo>
                    <a:pt x="1104351" y="773390"/>
                  </a:lnTo>
                  <a:lnTo>
                    <a:pt x="110435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64133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14338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8227" y="4316952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6978" y="3957533"/>
            <a:ext cx="670012" cy="61989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51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37331" y="3774016"/>
            <a:ext cx="685800" cy="80727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5787"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  <p:sp>
        <p:nvSpPr>
          <p:cNvPr id="29" name="object 29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32585" y="4331250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2372" y="3876596"/>
            <a:ext cx="670012" cy="6917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50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0511" y="4028966"/>
            <a:ext cx="670012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6122" y="4329754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63532" y="3593238"/>
            <a:ext cx="6263460" cy="1017726"/>
            <a:chOff x="5381100" y="5925515"/>
            <a:chExt cx="10328910" cy="1678305"/>
          </a:xfrm>
        </p:grpSpPr>
        <p:sp>
          <p:nvSpPr>
            <p:cNvPr id="8" name="object 8"/>
            <p:cNvSpPr/>
            <p:nvPr/>
          </p:nvSpPr>
          <p:spPr>
            <a:xfrm>
              <a:off x="13446229" y="5925515"/>
              <a:ext cx="1104900" cy="130175"/>
            </a:xfrm>
            <a:custGeom>
              <a:avLst/>
              <a:gdLst/>
              <a:ahLst/>
              <a:cxnLst/>
              <a:rect l="l" t="t" r="r" b="b"/>
              <a:pathLst>
                <a:path w="1104900" h="130175">
                  <a:moveTo>
                    <a:pt x="0" y="129560"/>
                  </a:moveTo>
                  <a:lnTo>
                    <a:pt x="1104351" y="129560"/>
                  </a:lnTo>
                  <a:lnTo>
                    <a:pt x="1104351" y="0"/>
                  </a:lnTo>
                  <a:lnTo>
                    <a:pt x="0" y="0"/>
                  </a:lnTo>
                  <a:lnTo>
                    <a:pt x="0" y="12956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91578" y="7593027"/>
              <a:ext cx="10307955" cy="0"/>
            </a:xfrm>
            <a:custGeom>
              <a:avLst/>
              <a:gdLst/>
              <a:ahLst/>
              <a:cxnLst/>
              <a:rect l="l" t="t" r="r" b="b"/>
              <a:pathLst>
                <a:path w="10307955">
                  <a:moveTo>
                    <a:pt x="0" y="0"/>
                  </a:moveTo>
                  <a:lnTo>
                    <a:pt x="1030778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43965" y="4632823"/>
            <a:ext cx="28340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min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1111" y="4316352"/>
            <a:ext cx="670012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2042" y="4235991"/>
            <a:ext cx="670012" cy="353104"/>
          </a:xfrm>
          <a:custGeom>
            <a:avLst/>
            <a:gdLst/>
            <a:ahLst/>
            <a:cxnLst/>
            <a:rect l="l" t="t" r="r" b="b"/>
            <a:pathLst>
              <a:path w="1104900" h="582295">
                <a:moveTo>
                  <a:pt x="1104351" y="0"/>
                </a:moveTo>
                <a:lnTo>
                  <a:pt x="0" y="0"/>
                </a:lnTo>
                <a:lnTo>
                  <a:pt x="0" y="581970"/>
                </a:lnTo>
                <a:lnTo>
                  <a:pt x="1104351" y="581970"/>
                </a:lnTo>
                <a:lnTo>
                  <a:pt x="1104351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6225" y="4318738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33503" y="3058871"/>
            <a:ext cx="6798700" cy="1587621"/>
            <a:chOff x="5331581" y="5044304"/>
            <a:chExt cx="11211560" cy="2618105"/>
          </a:xfrm>
        </p:grpSpPr>
        <p:sp>
          <p:nvSpPr>
            <p:cNvPr id="15" name="object 15"/>
            <p:cNvSpPr/>
            <p:nvPr/>
          </p:nvSpPr>
          <p:spPr>
            <a:xfrm>
              <a:off x="13416785" y="5044304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31581" y="5649369"/>
              <a:ext cx="11211560" cy="0"/>
            </a:xfrm>
            <a:custGeom>
              <a:avLst/>
              <a:gdLst/>
              <a:ahLst/>
              <a:cxnLst/>
              <a:rect l="l" t="t" r="r" b="b"/>
              <a:pathLst>
                <a:path w="11211560">
                  <a:moveTo>
                    <a:pt x="0" y="0"/>
                  </a:moveTo>
                  <a:lnTo>
                    <a:pt x="11211176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74157" y="6794041"/>
              <a:ext cx="1104900" cy="773430"/>
            </a:xfrm>
            <a:custGeom>
              <a:avLst/>
              <a:gdLst/>
              <a:ahLst/>
              <a:cxnLst/>
              <a:rect l="l" t="t" r="r" b="b"/>
              <a:pathLst>
                <a:path w="1104900" h="773429">
                  <a:moveTo>
                    <a:pt x="1104351" y="0"/>
                  </a:moveTo>
                  <a:lnTo>
                    <a:pt x="0" y="0"/>
                  </a:lnTo>
                  <a:lnTo>
                    <a:pt x="0" y="773390"/>
                  </a:lnTo>
                  <a:lnTo>
                    <a:pt x="1104351" y="773390"/>
                  </a:lnTo>
                  <a:lnTo>
                    <a:pt x="110435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89167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85826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8227" y="4316952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46978" y="3957533"/>
            <a:ext cx="670012" cy="61989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51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3217" y="3774016"/>
            <a:ext cx="670012" cy="80727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55078" y="3666868"/>
            <a:ext cx="670012" cy="898323"/>
          </a:xfrm>
          <a:prstGeom prst="rect">
            <a:avLst/>
          </a:prstGeom>
          <a:solidFill>
            <a:srgbClr val="99195E"/>
          </a:solidFill>
          <a:ln w="209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031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42728" y="3666868"/>
            <a:ext cx="706208" cy="92397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170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  <p:sp>
        <p:nvSpPr>
          <p:cNvPr id="27" name="object 27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50703" y="3593238"/>
            <a:ext cx="9242" cy="994622"/>
          </a:xfrm>
          <a:custGeom>
            <a:avLst/>
            <a:gdLst/>
            <a:ahLst/>
            <a:cxnLst/>
            <a:rect l="l" t="t" r="r" b="b"/>
            <a:pathLst>
              <a:path w="15240" h="1640204">
                <a:moveTo>
                  <a:pt x="0" y="1639788"/>
                </a:moveTo>
                <a:lnTo>
                  <a:pt x="14722" y="1639788"/>
                </a:lnTo>
                <a:lnTo>
                  <a:pt x="14722" y="0"/>
                </a:lnTo>
                <a:lnTo>
                  <a:pt x="0" y="0"/>
                </a:lnTo>
                <a:lnTo>
                  <a:pt x="0" y="1639788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2585" y="4329754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57440" y="3595435"/>
            <a:ext cx="670012" cy="986920"/>
          </a:xfrm>
          <a:custGeom>
            <a:avLst/>
            <a:gdLst/>
            <a:ahLst/>
            <a:cxnLst/>
            <a:rect l="l" t="t" r="r" b="b"/>
            <a:pathLst>
              <a:path w="1104900" h="1627504">
                <a:moveTo>
                  <a:pt x="0" y="0"/>
                </a:moveTo>
                <a:lnTo>
                  <a:pt x="1104351" y="0"/>
                </a:lnTo>
                <a:lnTo>
                  <a:pt x="1104351" y="1627422"/>
                </a:lnTo>
                <a:lnTo>
                  <a:pt x="0" y="162742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9329" y="4312902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2372" y="3876596"/>
            <a:ext cx="670012" cy="6917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50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0511" y="4028966"/>
            <a:ext cx="670012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9886" y="4604418"/>
            <a:ext cx="6250753" cy="0"/>
          </a:xfrm>
          <a:custGeom>
            <a:avLst/>
            <a:gdLst/>
            <a:ahLst/>
            <a:cxnLst/>
            <a:rect l="l" t="t" r="r" b="b"/>
            <a:pathLst>
              <a:path w="10307955">
                <a:moveTo>
                  <a:pt x="0" y="0"/>
                </a:moveTo>
                <a:lnTo>
                  <a:pt x="1030778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3965" y="4632823"/>
            <a:ext cx="28340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min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1111" y="4316352"/>
            <a:ext cx="670012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2042" y="4235991"/>
            <a:ext cx="670012" cy="32158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92030" rIns="0" bIns="0" rtlCol="0">
            <a:spAutoFit/>
          </a:bodyPr>
          <a:lstStyle/>
          <a:p>
            <a:pPr algn="ctr" defTabSz="554492">
              <a:spcBef>
                <a:spcPts val="725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3503" y="3058871"/>
            <a:ext cx="6798700" cy="1587621"/>
            <a:chOff x="5331581" y="5044304"/>
            <a:chExt cx="11211560" cy="2618105"/>
          </a:xfrm>
        </p:grpSpPr>
        <p:sp>
          <p:nvSpPr>
            <p:cNvPr id="14" name="object 14"/>
            <p:cNvSpPr/>
            <p:nvPr/>
          </p:nvSpPr>
          <p:spPr>
            <a:xfrm>
              <a:off x="14565305" y="5044304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31581" y="5649369"/>
              <a:ext cx="11211560" cy="0"/>
            </a:xfrm>
            <a:custGeom>
              <a:avLst/>
              <a:gdLst/>
              <a:ahLst/>
              <a:cxnLst/>
              <a:rect l="l" t="t" r="r" b="b"/>
              <a:pathLst>
                <a:path w="11211560">
                  <a:moveTo>
                    <a:pt x="0" y="0"/>
                  </a:moveTo>
                  <a:lnTo>
                    <a:pt x="11211176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89167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32276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4044" y="4119913"/>
            <a:ext cx="670012" cy="44604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695" rIns="0" bIns="0" rtlCol="0">
            <a:spAutoFit/>
          </a:bodyPr>
          <a:lstStyle/>
          <a:p>
            <a:pPr defTabSz="554492">
              <a:spcBef>
                <a:spcPts val="21"/>
              </a:spcBef>
            </a:pPr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6978" y="3957533"/>
            <a:ext cx="670012" cy="61989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51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53217" y="3774016"/>
            <a:ext cx="670012" cy="80727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58785" y="3671803"/>
            <a:ext cx="680024" cy="91114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R="5391" algn="ctr" defTabSz="554492">
              <a:spcBef>
                <a:spcPts val="1130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51684" y="3588058"/>
            <a:ext cx="669242" cy="10079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3"/>
              </a:spcBef>
            </a:pPr>
            <a:endParaRPr sz="154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6173"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  <p:sp>
        <p:nvSpPr>
          <p:cNvPr id="25" name="object 25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4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1536" y="2915625"/>
            <a:ext cx="1487904" cy="23789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6355" y="2491971"/>
            <a:ext cx="1756856" cy="28089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4511" y="2803605"/>
            <a:ext cx="1569014" cy="2508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5836" y="2206434"/>
            <a:ext cx="1934398" cy="30927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3928" y="3550567"/>
            <a:ext cx="1090777" cy="17439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376972" y="176148"/>
            <a:ext cx="6640152" cy="828461"/>
          </a:xfrm>
          <a:prstGeom prst="rect">
            <a:avLst/>
          </a:prstGeom>
        </p:spPr>
        <p:txBody>
          <a:bodyPr vert="horz" wrap="square" lIns="0" tIns="136617" rIns="0" bIns="0" rtlCol="0">
            <a:spAutoFit/>
          </a:bodyPr>
          <a:lstStyle/>
          <a:p>
            <a:pPr marL="218716">
              <a:spcBef>
                <a:spcPts val="76"/>
              </a:spcBef>
            </a:pPr>
            <a:r>
              <a:rPr spc="-12" dirty="0"/>
              <a:t>What</a:t>
            </a:r>
            <a:r>
              <a:rPr spc="-293" dirty="0"/>
              <a:t> </a:t>
            </a:r>
            <a:r>
              <a:rPr spc="-176" dirty="0"/>
              <a:t>is </a:t>
            </a:r>
            <a:r>
              <a:rPr spc="-88" dirty="0"/>
              <a:t>Sorting?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63234" y="1588020"/>
            <a:ext cx="7925014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refers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arranging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particular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ascending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descending.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3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61138" y="4119913"/>
            <a:ext cx="670012" cy="44604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695" rIns="0" bIns="0" rtlCol="0">
            <a:spAutoFit/>
          </a:bodyPr>
          <a:lstStyle/>
          <a:p>
            <a:pPr defTabSz="554492">
              <a:spcBef>
                <a:spcPts val="21"/>
              </a:spcBef>
            </a:pPr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6725" y="3605916"/>
            <a:ext cx="670012" cy="98475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7"/>
              </a:spcBef>
            </a:pPr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9467" y="3876596"/>
            <a:ext cx="670012" cy="69172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50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7604" y="4028966"/>
            <a:ext cx="670012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6980" y="4604418"/>
            <a:ext cx="6250753" cy="0"/>
          </a:xfrm>
          <a:custGeom>
            <a:avLst/>
            <a:gdLst/>
            <a:ahLst/>
            <a:cxnLst/>
            <a:rect l="l" t="t" r="r" b="b"/>
            <a:pathLst>
              <a:path w="10307955">
                <a:moveTo>
                  <a:pt x="0" y="0"/>
                </a:moveTo>
                <a:lnTo>
                  <a:pt x="1030778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205" y="4316352"/>
            <a:ext cx="670012" cy="264036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9136" y="4235991"/>
            <a:ext cx="670012" cy="32158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92030" rIns="0" bIns="0" rtlCol="0">
            <a:spAutoFit/>
          </a:bodyPr>
          <a:lstStyle/>
          <a:p>
            <a:pPr algn="ctr" defTabSz="554492">
              <a:spcBef>
                <a:spcPts val="725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0597" y="3058871"/>
            <a:ext cx="7983544" cy="1587621"/>
            <a:chOff x="3859112" y="5044304"/>
            <a:chExt cx="13165455" cy="2618105"/>
          </a:xfrm>
        </p:grpSpPr>
        <p:sp>
          <p:nvSpPr>
            <p:cNvPr id="11" name="object 11"/>
            <p:cNvSpPr/>
            <p:nvPr/>
          </p:nvSpPr>
          <p:spPr>
            <a:xfrm>
              <a:off x="14344442" y="5044304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59112" y="5649369"/>
              <a:ext cx="13165455" cy="0"/>
            </a:xfrm>
            <a:custGeom>
              <a:avLst/>
              <a:gdLst/>
              <a:ahLst/>
              <a:cxnLst/>
              <a:rect l="l" t="t" r="r" b="b"/>
              <a:pathLst>
                <a:path w="13165455">
                  <a:moveTo>
                    <a:pt x="0" y="0"/>
                  </a:moveTo>
                  <a:lnTo>
                    <a:pt x="13164855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96261" y="3137938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42988" y="3140276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4072" y="3957533"/>
            <a:ext cx="670012" cy="619891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85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endParaRPr sz="251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0311" y="3774016"/>
            <a:ext cx="670012" cy="80727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5880" y="3671803"/>
            <a:ext cx="670012" cy="91114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130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  <p:sp>
        <p:nvSpPr>
          <p:cNvPr id="20" name="object 20"/>
          <p:cNvSpPr txBox="1"/>
          <p:nvPr/>
        </p:nvSpPr>
        <p:spPr>
          <a:xfrm>
            <a:off x="1482011" y="1520296"/>
            <a:ext cx="9608516" cy="61857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9802" marR="3081" indent="-152485" defTabSz="554492">
              <a:lnSpc>
                <a:spcPct val="126299"/>
              </a:lnSpc>
              <a:spcBef>
                <a:spcPts val="55"/>
              </a:spcBef>
              <a:tabLst>
                <a:tab pos="159802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9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2600" y="1888478"/>
            <a:ext cx="3708942" cy="229330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27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577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577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928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insufficient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852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spc="-61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  <a:buClr>
                <a:srgbClr val="FFFFFF"/>
              </a:buClr>
              <a:buFont typeface="Arial"/>
              <a:buChar char="-"/>
            </a:pPr>
            <a:endParaRPr sz="303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3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avoid</a:t>
            </a:r>
            <a:r>
              <a:rPr sz="1577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Selection 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925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concern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40705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Selection</a:t>
            </a:r>
            <a:r>
              <a:rPr sz="4487" spc="-194" dirty="0"/>
              <a:t> </a:t>
            </a:r>
            <a:r>
              <a:rPr sz="4487" spc="-79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0201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26034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4" dirty="0"/>
              <a:t> </a:t>
            </a:r>
            <a:r>
              <a:rPr sz="4487" spc="-55" dirty="0"/>
              <a:t>Sort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3542907" y="4255504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7383" y="4515471"/>
            <a:ext cx="669627" cy="9242"/>
          </a:xfrm>
          <a:custGeom>
            <a:avLst/>
            <a:gdLst/>
            <a:ahLst/>
            <a:cxnLst/>
            <a:rect l="l" t="t" r="r" b="b"/>
            <a:pathLst>
              <a:path w="1104265" h="15240">
                <a:moveTo>
                  <a:pt x="0" y="14724"/>
                </a:moveTo>
                <a:lnTo>
                  <a:pt x="1104063" y="14724"/>
                </a:lnTo>
                <a:lnTo>
                  <a:pt x="1104063" y="0"/>
                </a:lnTo>
                <a:lnTo>
                  <a:pt x="0" y="0"/>
                </a:lnTo>
                <a:lnTo>
                  <a:pt x="0" y="14724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9175" y="4262794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7383" y="3599893"/>
            <a:ext cx="669627" cy="915684"/>
          </a:xfrm>
          <a:custGeom>
            <a:avLst/>
            <a:gdLst/>
            <a:ahLst/>
            <a:cxnLst/>
            <a:rect l="l" t="t" r="r" b="b"/>
            <a:pathLst>
              <a:path w="1104265" h="1510029">
                <a:moveTo>
                  <a:pt x="1104063" y="0"/>
                </a:moveTo>
                <a:lnTo>
                  <a:pt x="0" y="0"/>
                </a:lnTo>
                <a:lnTo>
                  <a:pt x="0" y="1509855"/>
                </a:lnTo>
                <a:lnTo>
                  <a:pt x="1104063" y="1509855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7383" y="4241402"/>
            <a:ext cx="669627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algn="ctr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2668" y="4256840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0872" y="3704462"/>
            <a:ext cx="669627" cy="80727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6161" y="4256253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4364" y="3951580"/>
            <a:ext cx="669627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2907" y="4255504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1891" y="1196534"/>
            <a:ext cx="7484115" cy="927480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spc="-64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correct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69885" y="4544891"/>
            <a:ext cx="6438280" cy="0"/>
          </a:xfrm>
          <a:custGeom>
            <a:avLst/>
            <a:gdLst/>
            <a:ahLst/>
            <a:cxnLst/>
            <a:rect l="l" t="t" r="r" b="b"/>
            <a:pathLst>
              <a:path w="10617200">
                <a:moveTo>
                  <a:pt x="0" y="0"/>
                </a:moveTo>
                <a:lnTo>
                  <a:pt x="1061671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99602" y="2990416"/>
            <a:ext cx="7571525" cy="1587621"/>
            <a:chOff x="3131879" y="4931416"/>
            <a:chExt cx="12486005" cy="2618105"/>
          </a:xfrm>
        </p:grpSpPr>
        <p:sp>
          <p:nvSpPr>
            <p:cNvPr id="17" name="object 17"/>
            <p:cNvSpPr/>
            <p:nvPr/>
          </p:nvSpPr>
          <p:spPr>
            <a:xfrm>
              <a:off x="5288759" y="4931416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131879" y="5551204"/>
              <a:ext cx="12486005" cy="0"/>
            </a:xfrm>
            <a:custGeom>
              <a:avLst/>
              <a:gdLst/>
              <a:ahLst/>
              <a:cxnLst/>
              <a:rect l="l" t="t" r="r" b="b"/>
              <a:pathLst>
                <a:path w="12486005">
                  <a:moveTo>
                    <a:pt x="0" y="0"/>
                  </a:moveTo>
                  <a:lnTo>
                    <a:pt x="1248595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1145" y="3078411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8498" y="3080748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23887" y="3524782"/>
            <a:ext cx="669627" cy="998735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0634" y="3795077"/>
            <a:ext cx="669627" cy="714042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7619" y="3951580"/>
            <a:ext cx="669627" cy="539668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54126" y="4159896"/>
            <a:ext cx="669627" cy="328192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98577" rIns="0" bIns="0" rtlCol="0">
            <a:spAutoFit/>
          </a:bodyPr>
          <a:lstStyle/>
          <a:p>
            <a:pPr algn="ctr" defTabSz="554492">
              <a:spcBef>
                <a:spcPts val="7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47140" y="4247895"/>
            <a:ext cx="669627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2907" y="4256253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61111" y="3887263"/>
            <a:ext cx="669627" cy="61950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466" rIns="0" bIns="0" rtlCol="0">
            <a:spAutoFit/>
          </a:bodyPr>
          <a:lstStyle/>
          <a:p>
            <a:pPr defTabSz="554492">
              <a:spcBef>
                <a:spcPts val="27"/>
              </a:spcBef>
            </a:pPr>
            <a:endParaRPr sz="251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7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05686" y="4261297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3887" y="3524782"/>
            <a:ext cx="669627" cy="99873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7383" y="3608823"/>
            <a:ext cx="669627" cy="91114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079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5923" y="4256840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7619" y="3958696"/>
            <a:ext cx="669627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0872" y="3887263"/>
            <a:ext cx="669627" cy="61313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endParaRPr sz="2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1891" y="1196534"/>
            <a:ext cx="7484115" cy="927480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spc="-64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correct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78492" y="2990416"/>
            <a:ext cx="7437907" cy="1587621"/>
            <a:chOff x="4746140" y="4931416"/>
            <a:chExt cx="12265660" cy="2618105"/>
          </a:xfrm>
        </p:grpSpPr>
        <p:sp>
          <p:nvSpPr>
            <p:cNvPr id="11" name="object 11"/>
            <p:cNvSpPr/>
            <p:nvPr/>
          </p:nvSpPr>
          <p:spPr>
            <a:xfrm>
              <a:off x="5391578" y="7494863"/>
              <a:ext cx="10617200" cy="0"/>
            </a:xfrm>
            <a:custGeom>
              <a:avLst/>
              <a:gdLst/>
              <a:ahLst/>
              <a:cxnLst/>
              <a:rect l="l" t="t" r="r" b="b"/>
              <a:pathLst>
                <a:path w="10617200">
                  <a:moveTo>
                    <a:pt x="0" y="0"/>
                  </a:moveTo>
                  <a:lnTo>
                    <a:pt x="1061671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489127" y="4931416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746140" y="5551204"/>
              <a:ext cx="12265660" cy="0"/>
            </a:xfrm>
            <a:custGeom>
              <a:avLst/>
              <a:gdLst/>
              <a:ahLst/>
              <a:cxnLst/>
              <a:rect l="l" t="t" r="r" b="b"/>
              <a:pathLst>
                <a:path w="12265660">
                  <a:moveTo>
                    <a:pt x="0" y="0"/>
                  </a:moveTo>
                  <a:lnTo>
                    <a:pt x="12265249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71282" y="3078411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75086" y="3080748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0634" y="3795077"/>
            <a:ext cx="669627" cy="714042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47140" y="4247895"/>
            <a:ext cx="669627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364" y="4040400"/>
            <a:ext cx="669627" cy="452560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45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1111" y="4159896"/>
            <a:ext cx="669627" cy="32819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98577" rIns="0" bIns="0" rtlCol="0">
            <a:spAutoFit/>
          </a:bodyPr>
          <a:lstStyle/>
          <a:p>
            <a:pPr algn="ctr" defTabSz="554492">
              <a:spcBef>
                <a:spcPts val="7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4126" y="3704462"/>
            <a:ext cx="669627" cy="80727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15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26034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4" dirty="0"/>
              <a:t> </a:t>
            </a:r>
            <a:r>
              <a:rPr sz="4487" spc="-55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596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98856" y="3524782"/>
            <a:ext cx="669627" cy="99873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5598" y="3608823"/>
            <a:ext cx="669627" cy="91114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079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2346" y="3704462"/>
            <a:ext cx="669627" cy="80727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2585" y="3958696"/>
            <a:ext cx="669627" cy="539668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5838" y="3887263"/>
            <a:ext cx="669627" cy="613137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endParaRPr sz="2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1891" y="1196534"/>
            <a:ext cx="7484115" cy="927480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spc="-64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correct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unsorted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53457" y="2990416"/>
            <a:ext cx="8071723" cy="1587621"/>
            <a:chOff x="3715412" y="4931416"/>
            <a:chExt cx="13310869" cy="2618105"/>
          </a:xfrm>
        </p:grpSpPr>
        <p:sp>
          <p:nvSpPr>
            <p:cNvPr id="10" name="object 10"/>
            <p:cNvSpPr/>
            <p:nvPr/>
          </p:nvSpPr>
          <p:spPr>
            <a:xfrm>
              <a:off x="4360850" y="7494863"/>
              <a:ext cx="10617200" cy="0"/>
            </a:xfrm>
            <a:custGeom>
              <a:avLst/>
              <a:gdLst/>
              <a:ahLst/>
              <a:cxnLst/>
              <a:rect l="l" t="t" r="r" b="b"/>
              <a:pathLst>
                <a:path w="10617200">
                  <a:moveTo>
                    <a:pt x="0" y="0"/>
                  </a:moveTo>
                  <a:lnTo>
                    <a:pt x="1061671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858520" y="4931416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800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715412" y="5551204"/>
              <a:ext cx="13310869" cy="0"/>
            </a:xfrm>
            <a:custGeom>
              <a:avLst/>
              <a:gdLst/>
              <a:ahLst/>
              <a:cxnLst/>
              <a:rect l="l" t="t" r="r" b="b"/>
              <a:pathLst>
                <a:path w="13310869">
                  <a:moveTo>
                    <a:pt x="0" y="0"/>
                  </a:moveTo>
                  <a:lnTo>
                    <a:pt x="13310736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46248" y="3078411"/>
            <a:ext cx="120448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Sorted</a:t>
            </a:r>
            <a:r>
              <a:rPr sz="1304" kern="0" spc="-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3320" y="3080748"/>
            <a:ext cx="14024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Courier New"/>
                <a:cs typeface="Courier New"/>
              </a:rPr>
              <a:t>Unsorted</a:t>
            </a:r>
            <a:r>
              <a:rPr sz="1304" kern="0" spc="-8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0596" y="4247895"/>
            <a:ext cx="681179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marL="11167"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9330" y="4040400"/>
            <a:ext cx="669627" cy="452560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45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7873" y="4261456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9092" y="3795077"/>
            <a:ext cx="669627" cy="714042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3817" y="4159896"/>
            <a:ext cx="671938" cy="347633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117830" rIns="0" bIns="0" rtlCol="0">
            <a:spAutoFit/>
          </a:bodyPr>
          <a:lstStyle/>
          <a:p>
            <a:pPr algn="ctr" defTabSz="554492">
              <a:spcBef>
                <a:spcPts val="928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26034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4" dirty="0"/>
              <a:t> </a:t>
            </a:r>
            <a:r>
              <a:rPr sz="4487" spc="-55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1014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1686" y="1626029"/>
            <a:ext cx="7724010" cy="282851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27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577" b="1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Insertion</a:t>
            </a:r>
            <a:r>
              <a:rPr sz="1577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928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insufficient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852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spc="-61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416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continuous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inflow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keep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buClr>
                <a:srgbClr val="FFFFFF"/>
              </a:buClr>
              <a:buFont typeface="Arial"/>
              <a:buChar char="-"/>
            </a:pPr>
            <a:endParaRPr sz="218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898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avoid</a:t>
            </a:r>
            <a:r>
              <a:rPr sz="1577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Insertion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928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concern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26034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4" dirty="0"/>
              <a:t> </a:t>
            </a:r>
            <a:r>
              <a:rPr sz="4487" spc="-55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1061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4664" y="1571225"/>
            <a:ext cx="8344734" cy="1232242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conquer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algorithm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marR="3081" indent="-152485" defTabSz="554492">
              <a:lnSpc>
                <a:spcPct val="126299"/>
              </a:lnSpc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halves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keep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halving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recursively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become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too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broken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halves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77554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Merge</a:t>
            </a:r>
            <a:r>
              <a:rPr sz="4487" spc="-124" dirty="0"/>
              <a:t> </a:t>
            </a:r>
            <a:r>
              <a:rPr sz="4487" spc="-82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35260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71957" y="1445410"/>
            <a:ext cx="669627" cy="807272"/>
          </a:xfrm>
          <a:prstGeom prst="rect">
            <a:avLst/>
          </a:prstGeom>
          <a:solidFill>
            <a:srgbClr val="00A89D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3267" y="1529232"/>
            <a:ext cx="669627" cy="714042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210" y="1621374"/>
            <a:ext cx="669627" cy="613137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endParaRPr sz="2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5450" y="1694760"/>
            <a:ext cx="669627" cy="539668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8703" y="1781347"/>
            <a:ext cx="669627" cy="452560"/>
          </a:xfrm>
          <a:prstGeom prst="rect">
            <a:avLst/>
          </a:prstGeom>
          <a:solidFill>
            <a:srgbClr val="017B76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45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1721" y="1891915"/>
            <a:ext cx="669627" cy="328192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98577" rIns="0" bIns="0" rtlCol="0">
            <a:spAutoFit/>
          </a:bodyPr>
          <a:lstStyle/>
          <a:p>
            <a:pPr algn="ctr" defTabSz="554492">
              <a:spcBef>
                <a:spcPts val="7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8463" y="1979914"/>
            <a:ext cx="669627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5270" y="1405751"/>
            <a:ext cx="5981593" cy="892965"/>
          </a:xfrm>
          <a:custGeom>
            <a:avLst/>
            <a:gdLst/>
            <a:ahLst/>
            <a:cxnLst/>
            <a:rect l="l" t="t" r="r" b="b"/>
            <a:pathLst>
              <a:path w="9864090" h="1472564">
                <a:moveTo>
                  <a:pt x="0" y="0"/>
                </a:moveTo>
                <a:lnTo>
                  <a:pt x="9863869" y="0"/>
                </a:lnTo>
                <a:lnTo>
                  <a:pt x="9863869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08618" y="2441522"/>
            <a:ext cx="2860645" cy="892965"/>
          </a:xfrm>
          <a:custGeom>
            <a:avLst/>
            <a:gdLst/>
            <a:ahLst/>
            <a:cxnLst/>
            <a:rect l="l" t="t" r="r" b="b"/>
            <a:pathLst>
              <a:path w="4717415" h="1472564">
                <a:moveTo>
                  <a:pt x="0" y="0"/>
                </a:moveTo>
                <a:lnTo>
                  <a:pt x="4717396" y="0"/>
                </a:lnTo>
                <a:lnTo>
                  <a:pt x="471739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86538" y="2441522"/>
            <a:ext cx="3016981" cy="892965"/>
          </a:xfrm>
          <a:custGeom>
            <a:avLst/>
            <a:gdLst/>
            <a:ahLst/>
            <a:cxnLst/>
            <a:rect l="l" t="t" r="r" b="b"/>
            <a:pathLst>
              <a:path w="4975225" h="1472564">
                <a:moveTo>
                  <a:pt x="0" y="0"/>
                </a:moveTo>
                <a:lnTo>
                  <a:pt x="4974976" y="0"/>
                </a:lnTo>
                <a:lnTo>
                  <a:pt x="497497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7241" y="3477293"/>
            <a:ext cx="1500982" cy="892965"/>
          </a:xfrm>
          <a:custGeom>
            <a:avLst/>
            <a:gdLst/>
            <a:ahLst/>
            <a:cxnLst/>
            <a:rect l="l" t="t" r="r" b="b"/>
            <a:pathLst>
              <a:path w="2475229" h="1472565">
                <a:moveTo>
                  <a:pt x="0" y="0"/>
                </a:moveTo>
                <a:lnTo>
                  <a:pt x="2475136" y="0"/>
                </a:lnTo>
                <a:lnTo>
                  <a:pt x="247513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98829" y="3477293"/>
            <a:ext cx="1500982" cy="892965"/>
          </a:xfrm>
          <a:custGeom>
            <a:avLst/>
            <a:gdLst/>
            <a:ahLst/>
            <a:cxnLst/>
            <a:rect l="l" t="t" r="r" b="b"/>
            <a:pathLst>
              <a:path w="2475229" h="1472565">
                <a:moveTo>
                  <a:pt x="0" y="0"/>
                </a:moveTo>
                <a:lnTo>
                  <a:pt x="2475136" y="0"/>
                </a:lnTo>
                <a:lnTo>
                  <a:pt x="247513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08961" y="3477293"/>
            <a:ext cx="1813269" cy="892965"/>
          </a:xfrm>
          <a:custGeom>
            <a:avLst/>
            <a:gdLst/>
            <a:ahLst/>
            <a:cxnLst/>
            <a:rect l="l" t="t" r="r" b="b"/>
            <a:pathLst>
              <a:path w="2990215" h="1472565">
                <a:moveTo>
                  <a:pt x="0" y="0"/>
                </a:moveTo>
                <a:lnTo>
                  <a:pt x="2989994" y="0"/>
                </a:lnTo>
                <a:lnTo>
                  <a:pt x="2989994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31305" y="3477293"/>
            <a:ext cx="943793" cy="892965"/>
          </a:xfrm>
          <a:custGeom>
            <a:avLst/>
            <a:gdLst/>
            <a:ahLst/>
            <a:cxnLst/>
            <a:rect l="l" t="t" r="r" b="b"/>
            <a:pathLst>
              <a:path w="1556384" h="1472565">
                <a:moveTo>
                  <a:pt x="0" y="0"/>
                </a:moveTo>
                <a:lnTo>
                  <a:pt x="1555852" y="0"/>
                </a:lnTo>
                <a:lnTo>
                  <a:pt x="1555852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3880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05783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91540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64515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14621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27396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97119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77554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Merge</a:t>
            </a:r>
            <a:r>
              <a:rPr sz="4487" spc="-124" dirty="0"/>
              <a:t> </a:t>
            </a:r>
            <a:r>
              <a:rPr sz="4487" spc="-82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39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105270" y="1405751"/>
            <a:ext cx="5981593" cy="892965"/>
          </a:xfrm>
          <a:custGeom>
            <a:avLst/>
            <a:gdLst/>
            <a:ahLst/>
            <a:cxnLst/>
            <a:rect l="l" t="t" r="r" b="b"/>
            <a:pathLst>
              <a:path w="9864090" h="1472564">
                <a:moveTo>
                  <a:pt x="0" y="0"/>
                </a:moveTo>
                <a:lnTo>
                  <a:pt x="9863869" y="0"/>
                </a:lnTo>
                <a:lnTo>
                  <a:pt x="9863869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8618" y="2441522"/>
            <a:ext cx="2860645" cy="892965"/>
          </a:xfrm>
          <a:custGeom>
            <a:avLst/>
            <a:gdLst/>
            <a:ahLst/>
            <a:cxnLst/>
            <a:rect l="l" t="t" r="r" b="b"/>
            <a:pathLst>
              <a:path w="4717415" h="1472564">
                <a:moveTo>
                  <a:pt x="0" y="0"/>
                </a:moveTo>
                <a:lnTo>
                  <a:pt x="4717396" y="0"/>
                </a:lnTo>
                <a:lnTo>
                  <a:pt x="471739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6538" y="2441522"/>
            <a:ext cx="3016981" cy="892965"/>
          </a:xfrm>
          <a:custGeom>
            <a:avLst/>
            <a:gdLst/>
            <a:ahLst/>
            <a:cxnLst/>
            <a:rect l="l" t="t" r="r" b="b"/>
            <a:pathLst>
              <a:path w="4975225" h="1472564">
                <a:moveTo>
                  <a:pt x="0" y="0"/>
                </a:moveTo>
                <a:lnTo>
                  <a:pt x="4974976" y="0"/>
                </a:lnTo>
                <a:lnTo>
                  <a:pt x="497497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7241" y="3477293"/>
            <a:ext cx="1500982" cy="892965"/>
          </a:xfrm>
          <a:custGeom>
            <a:avLst/>
            <a:gdLst/>
            <a:ahLst/>
            <a:cxnLst/>
            <a:rect l="l" t="t" r="r" b="b"/>
            <a:pathLst>
              <a:path w="2475229" h="1472565">
                <a:moveTo>
                  <a:pt x="0" y="0"/>
                </a:moveTo>
                <a:lnTo>
                  <a:pt x="2475136" y="0"/>
                </a:lnTo>
                <a:lnTo>
                  <a:pt x="247513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98829" y="3477293"/>
            <a:ext cx="1500982" cy="892965"/>
          </a:xfrm>
          <a:custGeom>
            <a:avLst/>
            <a:gdLst/>
            <a:ahLst/>
            <a:cxnLst/>
            <a:rect l="l" t="t" r="r" b="b"/>
            <a:pathLst>
              <a:path w="2475229" h="1472565">
                <a:moveTo>
                  <a:pt x="0" y="0"/>
                </a:moveTo>
                <a:lnTo>
                  <a:pt x="2475136" y="0"/>
                </a:lnTo>
                <a:lnTo>
                  <a:pt x="247513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08961" y="3477293"/>
            <a:ext cx="1813269" cy="892965"/>
          </a:xfrm>
          <a:custGeom>
            <a:avLst/>
            <a:gdLst/>
            <a:ahLst/>
            <a:cxnLst/>
            <a:rect l="l" t="t" r="r" b="b"/>
            <a:pathLst>
              <a:path w="2990215" h="1472565">
                <a:moveTo>
                  <a:pt x="0" y="0"/>
                </a:moveTo>
                <a:lnTo>
                  <a:pt x="2989994" y="0"/>
                </a:lnTo>
                <a:lnTo>
                  <a:pt x="2989994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31305" y="3477293"/>
            <a:ext cx="943793" cy="892965"/>
          </a:xfrm>
          <a:custGeom>
            <a:avLst/>
            <a:gdLst/>
            <a:ahLst/>
            <a:cxnLst/>
            <a:rect l="l" t="t" r="r" b="b"/>
            <a:pathLst>
              <a:path w="1556384" h="1472565">
                <a:moveTo>
                  <a:pt x="0" y="0"/>
                </a:moveTo>
                <a:lnTo>
                  <a:pt x="1555852" y="0"/>
                </a:lnTo>
                <a:lnTo>
                  <a:pt x="1555852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23880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05783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4515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27396" y="4513064"/>
            <a:ext cx="714295" cy="892965"/>
          </a:xfrm>
          <a:custGeom>
            <a:avLst/>
            <a:gdLst/>
            <a:ahLst/>
            <a:cxnLst/>
            <a:rect l="l" t="t" r="r" b="b"/>
            <a:pathLst>
              <a:path w="1177925" h="1472565">
                <a:moveTo>
                  <a:pt x="0" y="0"/>
                </a:moveTo>
                <a:lnTo>
                  <a:pt x="1177686" y="0"/>
                </a:lnTo>
                <a:lnTo>
                  <a:pt x="1177686" y="1472468"/>
                </a:lnTo>
                <a:lnTo>
                  <a:pt x="0" y="1472468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0864" y="4552722"/>
            <a:ext cx="701588" cy="807272"/>
          </a:xfrm>
          <a:prstGeom prst="rect">
            <a:avLst/>
          </a:prstGeom>
          <a:solidFill>
            <a:srgbClr val="00A89D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R="4236"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0667" y="4643338"/>
            <a:ext cx="669627" cy="714042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39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2571" y="4802684"/>
            <a:ext cx="669627" cy="539668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3081" rIns="0" bIns="0" rtlCol="0">
            <a:spAutoFit/>
          </a:bodyPr>
          <a:lstStyle/>
          <a:p>
            <a:pPr defTabSz="554492">
              <a:spcBef>
                <a:spcPts val="24"/>
              </a:spcBef>
            </a:pPr>
            <a:endParaRPr sz="2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585190" y="4506715"/>
          <a:ext cx="714295" cy="892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01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314621" y="4513064"/>
            <a:ext cx="714295" cy="853952"/>
          </a:xfrm>
          <a:prstGeom prst="rect">
            <a:avLst/>
          </a:prstGeom>
          <a:solidFill>
            <a:srgbClr val="017100"/>
          </a:solidFill>
          <a:ln w="2094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6"/>
              </a:spcBef>
            </a:pPr>
            <a:endParaRPr sz="230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21393" y="5017609"/>
            <a:ext cx="669627" cy="359265"/>
          </a:xfrm>
          <a:custGeom>
            <a:avLst/>
            <a:gdLst/>
            <a:ahLst/>
            <a:cxnLst/>
            <a:rect l="l" t="t" r="r" b="b"/>
            <a:pathLst>
              <a:path w="1104265" h="592454">
                <a:moveTo>
                  <a:pt x="1104063" y="0"/>
                </a:moveTo>
                <a:lnTo>
                  <a:pt x="0" y="0"/>
                </a:lnTo>
                <a:lnTo>
                  <a:pt x="0" y="592438"/>
                </a:lnTo>
                <a:lnTo>
                  <a:pt x="1104063" y="592438"/>
                </a:lnTo>
                <a:lnTo>
                  <a:pt x="11040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97119" y="4513064"/>
            <a:ext cx="714295" cy="863313"/>
          </a:xfrm>
          <a:prstGeom prst="rect">
            <a:avLst/>
          </a:prstGeom>
          <a:ln w="2094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6"/>
              </a:spcBef>
            </a:pPr>
            <a:endParaRPr sz="236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851"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3745" y="5105609"/>
            <a:ext cx="701588" cy="264036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5041" rIns="0" bIns="0" rtlCol="0">
            <a:spAutoFit/>
          </a:bodyPr>
          <a:lstStyle/>
          <a:p>
            <a:pPr marR="5391" algn="ctr" defTabSz="554492">
              <a:spcBef>
                <a:spcPts val="276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77554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Merge</a:t>
            </a:r>
            <a:r>
              <a:rPr sz="4487" spc="-124" dirty="0"/>
              <a:t> </a:t>
            </a:r>
            <a:r>
              <a:rPr sz="4487" spc="-82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212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9355" y="3899831"/>
            <a:ext cx="2802115" cy="73954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avoid</a:t>
            </a:r>
            <a:r>
              <a:rPr sz="1577" b="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45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3139" algn="ctr" defTabSz="554492">
              <a:spcBef>
                <a:spcPts val="1928"/>
              </a:spcBef>
              <a:tabLst>
                <a:tab pos="535624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When</a:t>
            </a:r>
            <a:r>
              <a:rPr sz="1577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concern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9355" y="1846147"/>
            <a:ext cx="4363552" cy="114895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27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577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45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928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343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 average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O(NlogN)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77554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Merge</a:t>
            </a:r>
            <a:r>
              <a:rPr sz="4487" spc="-124" dirty="0"/>
              <a:t> </a:t>
            </a:r>
            <a:r>
              <a:rPr sz="4487" spc="-82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672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2" dirty="0"/>
              <a:t>What</a:t>
            </a:r>
            <a:r>
              <a:rPr sz="4487" spc="-293" dirty="0"/>
              <a:t> </a:t>
            </a:r>
            <a:r>
              <a:rPr sz="4487" spc="-176" dirty="0"/>
              <a:t>is </a:t>
            </a:r>
            <a:r>
              <a:rPr sz="4487" spc="-88" dirty="0"/>
              <a:t>Sorting?</a:t>
            </a:r>
            <a:endParaRPr sz="4487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908" y="3157383"/>
            <a:ext cx="3577124" cy="19507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33562" y="1649807"/>
            <a:ext cx="7307755" cy="1121688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21" dirty="0">
                <a:solidFill>
                  <a:srgbClr val="FFFFFF"/>
                </a:solidFill>
                <a:latin typeface="Arial"/>
                <a:cs typeface="Arial"/>
              </a:rPr>
              <a:t>Practical</a:t>
            </a:r>
            <a:r>
              <a:rPr sz="1486" b="1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86" b="1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86" b="1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122"/>
              </a:spcBef>
            </a:pPr>
            <a:r>
              <a:rPr sz="1395" b="1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Microsoft</a:t>
            </a:r>
            <a:r>
              <a:rPr sz="1395" b="1" u="sng" kern="0" spc="3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395" b="1" u="sng" kern="0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Excel</a:t>
            </a:r>
            <a:r>
              <a:rPr sz="1395" b="1" u="sng" kern="0" spc="4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395" b="1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r>
              <a:rPr sz="1395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ct val="113500"/>
              </a:lnSpc>
              <a:spcBef>
                <a:spcPts val="291"/>
              </a:spcBef>
            </a:pPr>
            <a:r>
              <a:rPr sz="1395" b="1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Online</a:t>
            </a:r>
            <a:r>
              <a:rPr sz="1395" b="1" u="sng" kern="0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395" b="1" u="sng" kern="0" spc="-2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Stores:</a:t>
            </a:r>
            <a:r>
              <a:rPr sz="1395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shopping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websites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generally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price,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review, ratings..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0461" y="3157384"/>
            <a:ext cx="2935094" cy="23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58493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33" dirty="0"/>
              <a:t>Quick</a:t>
            </a:r>
            <a:r>
              <a:rPr sz="4487" spc="-261" dirty="0"/>
              <a:t> </a:t>
            </a:r>
            <a:r>
              <a:rPr sz="4487" spc="-69" dirty="0"/>
              <a:t>Sort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756316" y="1438942"/>
            <a:ext cx="9081363" cy="1232242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divide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conquer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marR="3081" indent="-152485" defTabSz="554492">
              <a:lnSpc>
                <a:spcPct val="126299"/>
              </a:lnSpc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bigger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pivot.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31692" indent="-124375" defTabSz="554492">
              <a:spcBef>
                <a:spcPts val="497"/>
              </a:spcBef>
              <a:buFontTx/>
              <a:buChar char="-"/>
              <a:tabLst>
                <a:tab pos="132076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Unlike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40228" y="3200175"/>
          <a:ext cx="3469049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80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40228" y="3822431"/>
          <a:ext cx="3469049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80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40228" y="4451037"/>
          <a:ext cx="3469049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80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40228" y="5073294"/>
          <a:ext cx="3469049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80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13478" y="3200175"/>
          <a:ext cx="3469049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80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13478" y="3822431"/>
          <a:ext cx="3469049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80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13478" y="4451037"/>
          <a:ext cx="3469049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80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13478" y="5073294"/>
          <a:ext cx="3469049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80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586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1891" y="1481273"/>
            <a:ext cx="8234606" cy="1232242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divide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conquer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marR="3081" indent="-152485" defTabSz="554492">
              <a:lnSpc>
                <a:spcPct val="126299"/>
              </a:lnSpc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bigger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 pivot.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31692" indent="-124375" defTabSz="554492">
              <a:spcBef>
                <a:spcPts val="497"/>
              </a:spcBef>
              <a:buFontTx/>
              <a:buChar char="-"/>
              <a:tabLst>
                <a:tab pos="132076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Unlike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6283" y="3148768"/>
            <a:ext cx="669627" cy="994622"/>
          </a:xfrm>
          <a:custGeom>
            <a:avLst/>
            <a:gdLst/>
            <a:ahLst/>
            <a:cxnLst/>
            <a:rect l="l" t="t" r="r" b="b"/>
            <a:pathLst>
              <a:path w="1104265" h="1640204">
                <a:moveTo>
                  <a:pt x="1104063" y="0"/>
                </a:moveTo>
                <a:lnTo>
                  <a:pt x="0" y="0"/>
                </a:lnTo>
                <a:lnTo>
                  <a:pt x="0" y="1639788"/>
                </a:lnTo>
                <a:lnTo>
                  <a:pt x="1104063" y="1639788"/>
                </a:lnTo>
                <a:lnTo>
                  <a:pt x="1104063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0381" y="3872822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6882" y="3223880"/>
            <a:ext cx="669627" cy="915684"/>
          </a:xfrm>
          <a:custGeom>
            <a:avLst/>
            <a:gdLst/>
            <a:ahLst/>
            <a:cxnLst/>
            <a:rect l="l" t="t" r="r" b="b"/>
            <a:pathLst>
              <a:path w="1104265" h="1510029">
                <a:moveTo>
                  <a:pt x="1104063" y="0"/>
                </a:moveTo>
                <a:lnTo>
                  <a:pt x="0" y="0"/>
                </a:lnTo>
                <a:lnTo>
                  <a:pt x="0" y="1509855"/>
                </a:lnTo>
                <a:lnTo>
                  <a:pt x="1104063" y="1509855"/>
                </a:lnTo>
                <a:lnTo>
                  <a:pt x="1104063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0977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88143" y="3328450"/>
            <a:ext cx="669627" cy="813641"/>
          </a:xfrm>
          <a:custGeom>
            <a:avLst/>
            <a:gdLst/>
            <a:ahLst/>
            <a:cxnLst/>
            <a:rect l="l" t="t" r="r" b="b"/>
            <a:pathLst>
              <a:path w="1104265" h="1341754">
                <a:moveTo>
                  <a:pt x="1104063" y="0"/>
                </a:moveTo>
                <a:lnTo>
                  <a:pt x="0" y="0"/>
                </a:lnTo>
                <a:lnTo>
                  <a:pt x="0" y="1341671"/>
                </a:lnTo>
                <a:lnTo>
                  <a:pt x="1104063" y="1341671"/>
                </a:lnTo>
                <a:lnTo>
                  <a:pt x="1104063" y="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2242" y="3868364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4613" y="3419065"/>
            <a:ext cx="669627" cy="721996"/>
          </a:xfrm>
          <a:custGeom>
            <a:avLst/>
            <a:gdLst/>
            <a:ahLst/>
            <a:cxnLst/>
            <a:rect l="l" t="t" r="r" b="b"/>
            <a:pathLst>
              <a:path w="1104265" h="1190625">
                <a:moveTo>
                  <a:pt x="1104063" y="0"/>
                </a:moveTo>
                <a:lnTo>
                  <a:pt x="0" y="0"/>
                </a:lnTo>
                <a:lnTo>
                  <a:pt x="0" y="1190053"/>
                </a:lnTo>
                <a:lnTo>
                  <a:pt x="1104063" y="1190053"/>
                </a:lnTo>
                <a:lnTo>
                  <a:pt x="110406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8705" y="387008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0415" y="3508826"/>
            <a:ext cx="669627" cy="631506"/>
          </a:xfrm>
          <a:custGeom>
            <a:avLst/>
            <a:gdLst/>
            <a:ahLst/>
            <a:cxnLst/>
            <a:rect l="l" t="t" r="r" b="b"/>
            <a:pathLst>
              <a:path w="1104265" h="1041400">
                <a:moveTo>
                  <a:pt x="1104063" y="0"/>
                </a:moveTo>
                <a:lnTo>
                  <a:pt x="0" y="0"/>
                </a:lnTo>
                <a:lnTo>
                  <a:pt x="0" y="1041253"/>
                </a:lnTo>
                <a:lnTo>
                  <a:pt x="1104063" y="1041253"/>
                </a:lnTo>
                <a:lnTo>
                  <a:pt x="1104063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4511" y="3864605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82746" y="3579457"/>
            <a:ext cx="669627" cy="561809"/>
          </a:xfrm>
          <a:custGeom>
            <a:avLst/>
            <a:gdLst/>
            <a:ahLst/>
            <a:cxnLst/>
            <a:rect l="l" t="t" r="r" b="b"/>
            <a:pathLst>
              <a:path w="1104265" h="926465">
                <a:moveTo>
                  <a:pt x="1104063" y="0"/>
                </a:moveTo>
                <a:lnTo>
                  <a:pt x="0" y="0"/>
                </a:lnTo>
                <a:lnTo>
                  <a:pt x="0" y="926101"/>
                </a:lnTo>
                <a:lnTo>
                  <a:pt x="1104063" y="926101"/>
                </a:lnTo>
                <a:lnTo>
                  <a:pt x="1104063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6844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3949" y="3664387"/>
            <a:ext cx="669627" cy="473244"/>
          </a:xfrm>
          <a:custGeom>
            <a:avLst/>
            <a:gdLst/>
            <a:ahLst/>
            <a:cxnLst/>
            <a:rect l="l" t="t" r="r" b="b"/>
            <a:pathLst>
              <a:path w="1104264" h="780415">
                <a:moveTo>
                  <a:pt x="1104063" y="0"/>
                </a:moveTo>
                <a:lnTo>
                  <a:pt x="0" y="0"/>
                </a:lnTo>
                <a:lnTo>
                  <a:pt x="0" y="780408"/>
                </a:lnTo>
                <a:lnTo>
                  <a:pt x="1104063" y="780408"/>
                </a:lnTo>
                <a:lnTo>
                  <a:pt x="1104063" y="0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8044" y="386777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89816" y="3783883"/>
            <a:ext cx="669627" cy="359265"/>
          </a:xfrm>
          <a:custGeom>
            <a:avLst/>
            <a:gdLst/>
            <a:ahLst/>
            <a:cxnLst/>
            <a:rect l="l" t="t" r="r" b="b"/>
            <a:pathLst>
              <a:path w="1104265" h="592454">
                <a:moveTo>
                  <a:pt x="1104063" y="0"/>
                </a:moveTo>
                <a:lnTo>
                  <a:pt x="0" y="0"/>
                </a:lnTo>
                <a:lnTo>
                  <a:pt x="0" y="592438"/>
                </a:lnTo>
                <a:lnTo>
                  <a:pt x="1104063" y="592438"/>
                </a:lnTo>
                <a:lnTo>
                  <a:pt x="11040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3911" y="387298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93348" y="3854024"/>
            <a:ext cx="669627" cy="281482"/>
          </a:xfrm>
          <a:custGeom>
            <a:avLst/>
            <a:gdLst/>
            <a:ahLst/>
            <a:cxnLst/>
            <a:rect l="l" t="t" r="r" b="b"/>
            <a:pathLst>
              <a:path w="1104265" h="464184">
                <a:moveTo>
                  <a:pt x="1104063" y="0"/>
                </a:moveTo>
                <a:lnTo>
                  <a:pt x="0" y="0"/>
                </a:lnTo>
                <a:lnTo>
                  <a:pt x="0" y="464172"/>
                </a:lnTo>
                <a:lnTo>
                  <a:pt x="1104063" y="464172"/>
                </a:lnTo>
                <a:lnTo>
                  <a:pt x="1104063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7444" y="387962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83381" y="4159950"/>
            <a:ext cx="6291570" cy="0"/>
          </a:xfrm>
          <a:custGeom>
            <a:avLst/>
            <a:gdLst/>
            <a:ahLst/>
            <a:cxnLst/>
            <a:rect l="l" t="t" r="r" b="b"/>
            <a:pathLst>
              <a:path w="10375265">
                <a:moveTo>
                  <a:pt x="0" y="0"/>
                </a:moveTo>
                <a:lnTo>
                  <a:pt x="1037482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54261" y="4266053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85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85" y="592437"/>
                </a:lnTo>
                <a:lnTo>
                  <a:pt x="456185" y="296033"/>
                </a:lnTo>
                <a:close/>
              </a:path>
              <a:path w="456565" h="592454">
                <a:moveTo>
                  <a:pt x="228087" y="0"/>
                </a:moveTo>
                <a:lnTo>
                  <a:pt x="293" y="296033"/>
                </a:lnTo>
                <a:lnTo>
                  <a:pt x="455891" y="296033"/>
                </a:lnTo>
                <a:lnTo>
                  <a:pt x="22808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38266" y="4376376"/>
            <a:ext cx="108588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73600" y="4266053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4" h="592454">
                <a:moveTo>
                  <a:pt x="456177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77" y="592437"/>
                </a:lnTo>
                <a:lnTo>
                  <a:pt x="456177" y="296033"/>
                </a:lnTo>
                <a:close/>
              </a:path>
              <a:path w="456564" h="592454">
                <a:moveTo>
                  <a:pt x="228088" y="0"/>
                </a:moveTo>
                <a:lnTo>
                  <a:pt x="284" y="296033"/>
                </a:lnTo>
                <a:lnTo>
                  <a:pt x="455892" y="296033"/>
                </a:lnTo>
                <a:lnTo>
                  <a:pt x="228088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2772" y="4370027"/>
            <a:ext cx="9857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66725" y="4266053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74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74" y="592437"/>
                </a:lnTo>
                <a:lnTo>
                  <a:pt x="456174" y="296033"/>
                </a:lnTo>
                <a:close/>
              </a:path>
              <a:path w="456565" h="592454">
                <a:moveTo>
                  <a:pt x="228087" y="0"/>
                </a:moveTo>
                <a:lnTo>
                  <a:pt x="282" y="296033"/>
                </a:lnTo>
                <a:lnTo>
                  <a:pt x="455891" y="296033"/>
                </a:lnTo>
                <a:lnTo>
                  <a:pt x="228087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46882" y="4382726"/>
            <a:ext cx="116290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66533" y="4266053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77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77" y="592437"/>
                </a:lnTo>
                <a:lnTo>
                  <a:pt x="456177" y="296033"/>
                </a:lnTo>
                <a:close/>
              </a:path>
              <a:path w="456565" h="592454">
                <a:moveTo>
                  <a:pt x="228088" y="0"/>
                </a:moveTo>
                <a:lnTo>
                  <a:pt x="284" y="296033"/>
                </a:lnTo>
                <a:lnTo>
                  <a:pt x="455892" y="296033"/>
                </a:lnTo>
                <a:lnTo>
                  <a:pt x="228088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55706" y="4370027"/>
            <a:ext cx="9857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61328" y="4266053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85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85" y="592437"/>
                </a:lnTo>
                <a:lnTo>
                  <a:pt x="456185" y="296033"/>
                </a:lnTo>
                <a:close/>
              </a:path>
              <a:path w="456565" h="592454">
                <a:moveTo>
                  <a:pt x="228087" y="0"/>
                </a:moveTo>
                <a:lnTo>
                  <a:pt x="293" y="296033"/>
                </a:lnTo>
                <a:lnTo>
                  <a:pt x="455891" y="296033"/>
                </a:lnTo>
                <a:lnTo>
                  <a:pt x="22808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41491" y="4382726"/>
            <a:ext cx="116290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58493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33" dirty="0"/>
              <a:t>Quick</a:t>
            </a:r>
            <a:r>
              <a:rPr sz="4487" spc="-261" dirty="0"/>
              <a:t> </a:t>
            </a:r>
            <a:r>
              <a:rPr sz="4487" spc="-69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5060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1891" y="1481273"/>
            <a:ext cx="8234606" cy="1232242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divide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conquer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marR="3081" indent="-152485" defTabSz="554492">
              <a:lnSpc>
                <a:spcPct val="126299"/>
              </a:lnSpc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bigger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 pivot.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Unlike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6283" y="3148768"/>
            <a:ext cx="669627" cy="994622"/>
          </a:xfrm>
          <a:custGeom>
            <a:avLst/>
            <a:gdLst/>
            <a:ahLst/>
            <a:cxnLst/>
            <a:rect l="l" t="t" r="r" b="b"/>
            <a:pathLst>
              <a:path w="1104265" h="1640204">
                <a:moveTo>
                  <a:pt x="1104063" y="0"/>
                </a:moveTo>
                <a:lnTo>
                  <a:pt x="0" y="0"/>
                </a:lnTo>
                <a:lnTo>
                  <a:pt x="0" y="1639788"/>
                </a:lnTo>
                <a:lnTo>
                  <a:pt x="1104063" y="1639788"/>
                </a:lnTo>
                <a:lnTo>
                  <a:pt x="1104063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0381" y="3872822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3819" y="3223880"/>
            <a:ext cx="669627" cy="915684"/>
          </a:xfrm>
          <a:custGeom>
            <a:avLst/>
            <a:gdLst/>
            <a:ahLst/>
            <a:cxnLst/>
            <a:rect l="l" t="t" r="r" b="b"/>
            <a:pathLst>
              <a:path w="1104265" h="1510029">
                <a:moveTo>
                  <a:pt x="1104063" y="0"/>
                </a:moveTo>
                <a:lnTo>
                  <a:pt x="0" y="0"/>
                </a:lnTo>
                <a:lnTo>
                  <a:pt x="0" y="1509855"/>
                </a:lnTo>
                <a:lnTo>
                  <a:pt x="1104063" y="1509855"/>
                </a:lnTo>
                <a:lnTo>
                  <a:pt x="1104063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7917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88143" y="3328450"/>
            <a:ext cx="669627" cy="813641"/>
          </a:xfrm>
          <a:custGeom>
            <a:avLst/>
            <a:gdLst/>
            <a:ahLst/>
            <a:cxnLst/>
            <a:rect l="l" t="t" r="r" b="b"/>
            <a:pathLst>
              <a:path w="1104265" h="1341754">
                <a:moveTo>
                  <a:pt x="1104063" y="0"/>
                </a:moveTo>
                <a:lnTo>
                  <a:pt x="0" y="0"/>
                </a:lnTo>
                <a:lnTo>
                  <a:pt x="0" y="1341671"/>
                </a:lnTo>
                <a:lnTo>
                  <a:pt x="1104063" y="1341671"/>
                </a:lnTo>
                <a:lnTo>
                  <a:pt x="1104063" y="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2242" y="3868364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4613" y="3419065"/>
            <a:ext cx="669627" cy="721996"/>
          </a:xfrm>
          <a:custGeom>
            <a:avLst/>
            <a:gdLst/>
            <a:ahLst/>
            <a:cxnLst/>
            <a:rect l="l" t="t" r="r" b="b"/>
            <a:pathLst>
              <a:path w="1104265" h="1190625">
                <a:moveTo>
                  <a:pt x="1104063" y="0"/>
                </a:moveTo>
                <a:lnTo>
                  <a:pt x="0" y="0"/>
                </a:lnTo>
                <a:lnTo>
                  <a:pt x="0" y="1190053"/>
                </a:lnTo>
                <a:lnTo>
                  <a:pt x="1104063" y="1190053"/>
                </a:lnTo>
                <a:lnTo>
                  <a:pt x="110406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8705" y="387008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0415" y="3508826"/>
            <a:ext cx="669627" cy="631506"/>
          </a:xfrm>
          <a:custGeom>
            <a:avLst/>
            <a:gdLst/>
            <a:ahLst/>
            <a:cxnLst/>
            <a:rect l="l" t="t" r="r" b="b"/>
            <a:pathLst>
              <a:path w="1104265" h="1041400">
                <a:moveTo>
                  <a:pt x="1104063" y="0"/>
                </a:moveTo>
                <a:lnTo>
                  <a:pt x="0" y="0"/>
                </a:lnTo>
                <a:lnTo>
                  <a:pt x="0" y="1041253"/>
                </a:lnTo>
                <a:lnTo>
                  <a:pt x="1104063" y="1041253"/>
                </a:lnTo>
                <a:lnTo>
                  <a:pt x="1104063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4511" y="3864605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96882" y="3579457"/>
            <a:ext cx="669627" cy="561809"/>
          </a:xfrm>
          <a:custGeom>
            <a:avLst/>
            <a:gdLst/>
            <a:ahLst/>
            <a:cxnLst/>
            <a:rect l="l" t="t" r="r" b="b"/>
            <a:pathLst>
              <a:path w="1104265" h="926465">
                <a:moveTo>
                  <a:pt x="1104063" y="0"/>
                </a:moveTo>
                <a:lnTo>
                  <a:pt x="0" y="0"/>
                </a:lnTo>
                <a:lnTo>
                  <a:pt x="0" y="926101"/>
                </a:lnTo>
                <a:lnTo>
                  <a:pt x="1104063" y="926101"/>
                </a:lnTo>
                <a:lnTo>
                  <a:pt x="1104063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0977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3949" y="3664387"/>
            <a:ext cx="669627" cy="473244"/>
          </a:xfrm>
          <a:custGeom>
            <a:avLst/>
            <a:gdLst/>
            <a:ahLst/>
            <a:cxnLst/>
            <a:rect l="l" t="t" r="r" b="b"/>
            <a:pathLst>
              <a:path w="1104264" h="780415">
                <a:moveTo>
                  <a:pt x="1104063" y="0"/>
                </a:moveTo>
                <a:lnTo>
                  <a:pt x="0" y="0"/>
                </a:lnTo>
                <a:lnTo>
                  <a:pt x="0" y="780408"/>
                </a:lnTo>
                <a:lnTo>
                  <a:pt x="1104063" y="780408"/>
                </a:lnTo>
                <a:lnTo>
                  <a:pt x="1104063" y="0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8044" y="386777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89816" y="3783883"/>
            <a:ext cx="669627" cy="359265"/>
          </a:xfrm>
          <a:custGeom>
            <a:avLst/>
            <a:gdLst/>
            <a:ahLst/>
            <a:cxnLst/>
            <a:rect l="l" t="t" r="r" b="b"/>
            <a:pathLst>
              <a:path w="1104265" h="592454">
                <a:moveTo>
                  <a:pt x="1104063" y="0"/>
                </a:moveTo>
                <a:lnTo>
                  <a:pt x="0" y="0"/>
                </a:lnTo>
                <a:lnTo>
                  <a:pt x="0" y="592438"/>
                </a:lnTo>
                <a:lnTo>
                  <a:pt x="1104063" y="592438"/>
                </a:lnTo>
                <a:lnTo>
                  <a:pt x="11040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3911" y="387298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93348" y="3854024"/>
            <a:ext cx="669627" cy="281482"/>
          </a:xfrm>
          <a:custGeom>
            <a:avLst/>
            <a:gdLst/>
            <a:ahLst/>
            <a:cxnLst/>
            <a:rect l="l" t="t" r="r" b="b"/>
            <a:pathLst>
              <a:path w="1104265" h="464184">
                <a:moveTo>
                  <a:pt x="1104063" y="0"/>
                </a:moveTo>
                <a:lnTo>
                  <a:pt x="0" y="0"/>
                </a:lnTo>
                <a:lnTo>
                  <a:pt x="0" y="464172"/>
                </a:lnTo>
                <a:lnTo>
                  <a:pt x="1104063" y="464172"/>
                </a:lnTo>
                <a:lnTo>
                  <a:pt x="1104063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7444" y="387962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83381" y="4159950"/>
            <a:ext cx="6291570" cy="0"/>
          </a:xfrm>
          <a:custGeom>
            <a:avLst/>
            <a:gdLst/>
            <a:ahLst/>
            <a:cxnLst/>
            <a:rect l="l" t="t" r="r" b="b"/>
            <a:pathLst>
              <a:path w="10375265">
                <a:moveTo>
                  <a:pt x="0" y="0"/>
                </a:moveTo>
                <a:lnTo>
                  <a:pt x="1037482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54261" y="4266053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85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85" y="592437"/>
                </a:lnTo>
                <a:lnTo>
                  <a:pt x="456185" y="296033"/>
                </a:lnTo>
                <a:close/>
              </a:path>
              <a:path w="456565" h="592454">
                <a:moveTo>
                  <a:pt x="228087" y="0"/>
                </a:moveTo>
                <a:lnTo>
                  <a:pt x="293" y="296033"/>
                </a:lnTo>
                <a:lnTo>
                  <a:pt x="455891" y="296033"/>
                </a:lnTo>
                <a:lnTo>
                  <a:pt x="22808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38266" y="4376376"/>
            <a:ext cx="108588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75463" y="4266053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76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76" y="592437"/>
                </a:lnTo>
                <a:lnTo>
                  <a:pt x="456176" y="296033"/>
                </a:lnTo>
                <a:close/>
              </a:path>
              <a:path w="456565" h="592454">
                <a:moveTo>
                  <a:pt x="228088" y="0"/>
                </a:moveTo>
                <a:lnTo>
                  <a:pt x="284" y="296033"/>
                </a:lnTo>
                <a:lnTo>
                  <a:pt x="455891" y="296033"/>
                </a:lnTo>
                <a:lnTo>
                  <a:pt x="228088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64634" y="4370027"/>
            <a:ext cx="9857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61328" y="4266053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85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85" y="592437"/>
                </a:lnTo>
                <a:lnTo>
                  <a:pt x="456185" y="296033"/>
                </a:lnTo>
                <a:close/>
              </a:path>
              <a:path w="456565" h="592454">
                <a:moveTo>
                  <a:pt x="228087" y="0"/>
                </a:moveTo>
                <a:lnTo>
                  <a:pt x="293" y="296033"/>
                </a:lnTo>
                <a:lnTo>
                  <a:pt x="455891" y="296033"/>
                </a:lnTo>
                <a:lnTo>
                  <a:pt x="228087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1491" y="4382726"/>
            <a:ext cx="116290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06733" y="4209060"/>
            <a:ext cx="446675" cy="473244"/>
          </a:xfrm>
          <a:custGeom>
            <a:avLst/>
            <a:gdLst/>
            <a:ahLst/>
            <a:cxnLst/>
            <a:rect l="l" t="t" r="r" b="b"/>
            <a:pathLst>
              <a:path w="736600" h="780415">
                <a:moveTo>
                  <a:pt x="736231" y="390207"/>
                </a:moveTo>
                <a:lnTo>
                  <a:pt x="382841" y="0"/>
                </a:lnTo>
                <a:lnTo>
                  <a:pt x="382841" y="113131"/>
                </a:lnTo>
                <a:lnTo>
                  <a:pt x="368122" y="93992"/>
                </a:lnTo>
                <a:lnTo>
                  <a:pt x="353402" y="113131"/>
                </a:lnTo>
                <a:lnTo>
                  <a:pt x="353402" y="0"/>
                </a:lnTo>
                <a:lnTo>
                  <a:pt x="3530" y="388251"/>
                </a:lnTo>
                <a:lnTo>
                  <a:pt x="0" y="388251"/>
                </a:lnTo>
                <a:lnTo>
                  <a:pt x="0" y="780415"/>
                </a:lnTo>
                <a:lnTo>
                  <a:pt x="353402" y="780415"/>
                </a:lnTo>
                <a:lnTo>
                  <a:pt x="353402" y="686435"/>
                </a:lnTo>
                <a:lnTo>
                  <a:pt x="382841" y="686435"/>
                </a:lnTo>
                <a:lnTo>
                  <a:pt x="382841" y="780415"/>
                </a:lnTo>
                <a:lnTo>
                  <a:pt x="736231" y="780415"/>
                </a:lnTo>
                <a:lnTo>
                  <a:pt x="736231" y="39020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62980" y="4344629"/>
            <a:ext cx="354259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 defTabSz="554492">
              <a:spcBef>
                <a:spcPts val="55"/>
              </a:spcBef>
            </a:pPr>
            <a:r>
              <a:rPr sz="1956" b="1" kern="0" spc="-22" baseline="-1937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sz="1956" b="1" kern="0" spc="-22" baseline="-2583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956" kern="0" baseline="-25839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58493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33" dirty="0"/>
              <a:t>Quick</a:t>
            </a:r>
            <a:r>
              <a:rPr sz="4487" spc="-261" dirty="0"/>
              <a:t> </a:t>
            </a:r>
            <a:r>
              <a:rPr sz="4487" spc="-69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39429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70320" y="4250920"/>
            <a:ext cx="3572629" cy="689266"/>
            <a:chOff x="4732664" y="7010082"/>
            <a:chExt cx="5891530" cy="1136650"/>
          </a:xfrm>
        </p:grpSpPr>
        <p:sp>
          <p:nvSpPr>
            <p:cNvPr id="4" name="object 4"/>
            <p:cNvSpPr/>
            <p:nvPr/>
          </p:nvSpPr>
          <p:spPr>
            <a:xfrm>
              <a:off x="4759017" y="7036434"/>
              <a:ext cx="5838825" cy="1083945"/>
            </a:xfrm>
            <a:custGeom>
              <a:avLst/>
              <a:gdLst/>
              <a:ahLst/>
              <a:cxnLst/>
              <a:rect l="l" t="t" r="r" b="b"/>
              <a:pathLst>
                <a:path w="5838825" h="1083945">
                  <a:moveTo>
                    <a:pt x="5812190" y="0"/>
                  </a:moveTo>
                  <a:lnTo>
                    <a:pt x="5812190" y="1083875"/>
                  </a:lnTo>
                </a:path>
                <a:path w="5838825" h="1083945">
                  <a:moveTo>
                    <a:pt x="0" y="1057698"/>
                  </a:moveTo>
                  <a:lnTo>
                    <a:pt x="5838367" y="1057698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759017" y="7036434"/>
              <a:ext cx="5779770" cy="1082040"/>
            </a:xfrm>
            <a:custGeom>
              <a:avLst/>
              <a:gdLst/>
              <a:ahLst/>
              <a:cxnLst/>
              <a:rect l="l" t="t" r="r" b="b"/>
              <a:pathLst>
                <a:path w="5779770" h="1082040">
                  <a:moveTo>
                    <a:pt x="26177" y="0"/>
                  </a:moveTo>
                  <a:lnTo>
                    <a:pt x="26177" y="1081862"/>
                  </a:lnTo>
                </a:path>
                <a:path w="5779770" h="1082040">
                  <a:moveTo>
                    <a:pt x="5753291" y="0"/>
                  </a:moveTo>
                  <a:lnTo>
                    <a:pt x="5753291" y="1081862"/>
                  </a:lnTo>
                </a:path>
                <a:path w="5779770" h="1082040">
                  <a:moveTo>
                    <a:pt x="0" y="1055685"/>
                  </a:moveTo>
                  <a:lnTo>
                    <a:pt x="5779469" y="105568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676714" y="7042873"/>
              <a:ext cx="456565" cy="592455"/>
            </a:xfrm>
            <a:custGeom>
              <a:avLst/>
              <a:gdLst/>
              <a:ahLst/>
              <a:cxnLst/>
              <a:rect l="l" t="t" r="r" b="b"/>
              <a:pathLst>
                <a:path w="456565" h="592454">
                  <a:moveTo>
                    <a:pt x="456176" y="296033"/>
                  </a:moveTo>
                  <a:lnTo>
                    <a:pt x="0" y="296033"/>
                  </a:lnTo>
                  <a:lnTo>
                    <a:pt x="0" y="592438"/>
                  </a:lnTo>
                  <a:lnTo>
                    <a:pt x="456176" y="592438"/>
                  </a:lnTo>
                  <a:lnTo>
                    <a:pt x="456176" y="296033"/>
                  </a:lnTo>
                  <a:close/>
                </a:path>
                <a:path w="456565" h="592454">
                  <a:moveTo>
                    <a:pt x="228088" y="0"/>
                  </a:moveTo>
                  <a:lnTo>
                    <a:pt x="284" y="296033"/>
                  </a:lnTo>
                  <a:lnTo>
                    <a:pt x="455891" y="296033"/>
                  </a:lnTo>
                  <a:lnTo>
                    <a:pt x="22808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1891" y="1481273"/>
            <a:ext cx="8234606" cy="1232242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divide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conquer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marR="3081" indent="-152485" defTabSz="554492">
              <a:lnSpc>
                <a:spcPct val="126299"/>
              </a:lnSpc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bigger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 pivot.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Unlike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4613" y="3148768"/>
            <a:ext cx="669627" cy="998735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3819" y="3223880"/>
            <a:ext cx="669627" cy="915684"/>
          </a:xfrm>
          <a:custGeom>
            <a:avLst/>
            <a:gdLst/>
            <a:ahLst/>
            <a:cxnLst/>
            <a:rect l="l" t="t" r="r" b="b"/>
            <a:pathLst>
              <a:path w="1104265" h="1510029">
                <a:moveTo>
                  <a:pt x="1104063" y="0"/>
                </a:moveTo>
                <a:lnTo>
                  <a:pt x="0" y="0"/>
                </a:lnTo>
                <a:lnTo>
                  <a:pt x="0" y="1509855"/>
                </a:lnTo>
                <a:lnTo>
                  <a:pt x="1104063" y="1509855"/>
                </a:lnTo>
                <a:lnTo>
                  <a:pt x="1104063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7917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88143" y="3328450"/>
            <a:ext cx="669627" cy="813641"/>
          </a:xfrm>
          <a:custGeom>
            <a:avLst/>
            <a:gdLst/>
            <a:ahLst/>
            <a:cxnLst/>
            <a:rect l="l" t="t" r="r" b="b"/>
            <a:pathLst>
              <a:path w="1104265" h="1341754">
                <a:moveTo>
                  <a:pt x="1104063" y="0"/>
                </a:moveTo>
                <a:lnTo>
                  <a:pt x="0" y="0"/>
                </a:lnTo>
                <a:lnTo>
                  <a:pt x="0" y="1341671"/>
                </a:lnTo>
                <a:lnTo>
                  <a:pt x="1104063" y="1341671"/>
                </a:lnTo>
                <a:lnTo>
                  <a:pt x="1104063" y="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2242" y="3868364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6283" y="3419065"/>
            <a:ext cx="669627" cy="721996"/>
          </a:xfrm>
          <a:custGeom>
            <a:avLst/>
            <a:gdLst/>
            <a:ahLst/>
            <a:cxnLst/>
            <a:rect l="l" t="t" r="r" b="b"/>
            <a:pathLst>
              <a:path w="1104265" h="1190625">
                <a:moveTo>
                  <a:pt x="1104063" y="0"/>
                </a:moveTo>
                <a:lnTo>
                  <a:pt x="0" y="0"/>
                </a:lnTo>
                <a:lnTo>
                  <a:pt x="0" y="1190053"/>
                </a:lnTo>
                <a:lnTo>
                  <a:pt x="1104063" y="1190053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0381" y="387008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00415" y="3508826"/>
            <a:ext cx="669627" cy="631506"/>
          </a:xfrm>
          <a:custGeom>
            <a:avLst/>
            <a:gdLst/>
            <a:ahLst/>
            <a:cxnLst/>
            <a:rect l="l" t="t" r="r" b="b"/>
            <a:pathLst>
              <a:path w="1104265" h="1041400">
                <a:moveTo>
                  <a:pt x="1104063" y="0"/>
                </a:moveTo>
                <a:lnTo>
                  <a:pt x="0" y="0"/>
                </a:lnTo>
                <a:lnTo>
                  <a:pt x="0" y="1041253"/>
                </a:lnTo>
                <a:lnTo>
                  <a:pt x="1104063" y="1041253"/>
                </a:lnTo>
                <a:lnTo>
                  <a:pt x="1104063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4511" y="3864605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96882" y="3579457"/>
            <a:ext cx="669627" cy="561809"/>
          </a:xfrm>
          <a:custGeom>
            <a:avLst/>
            <a:gdLst/>
            <a:ahLst/>
            <a:cxnLst/>
            <a:rect l="l" t="t" r="r" b="b"/>
            <a:pathLst>
              <a:path w="1104265" h="926465">
                <a:moveTo>
                  <a:pt x="1104063" y="0"/>
                </a:moveTo>
                <a:lnTo>
                  <a:pt x="0" y="0"/>
                </a:lnTo>
                <a:lnTo>
                  <a:pt x="0" y="926101"/>
                </a:lnTo>
                <a:lnTo>
                  <a:pt x="1104063" y="926101"/>
                </a:lnTo>
                <a:lnTo>
                  <a:pt x="1104063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0977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03949" y="3664387"/>
            <a:ext cx="669627" cy="473244"/>
          </a:xfrm>
          <a:custGeom>
            <a:avLst/>
            <a:gdLst/>
            <a:ahLst/>
            <a:cxnLst/>
            <a:rect l="l" t="t" r="r" b="b"/>
            <a:pathLst>
              <a:path w="1104264" h="780415">
                <a:moveTo>
                  <a:pt x="1104063" y="0"/>
                </a:moveTo>
                <a:lnTo>
                  <a:pt x="0" y="0"/>
                </a:lnTo>
                <a:lnTo>
                  <a:pt x="0" y="780408"/>
                </a:lnTo>
                <a:lnTo>
                  <a:pt x="1104063" y="780408"/>
                </a:lnTo>
                <a:lnTo>
                  <a:pt x="1104063" y="0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8044" y="386777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89816" y="3783883"/>
            <a:ext cx="669627" cy="359265"/>
          </a:xfrm>
          <a:custGeom>
            <a:avLst/>
            <a:gdLst/>
            <a:ahLst/>
            <a:cxnLst/>
            <a:rect l="l" t="t" r="r" b="b"/>
            <a:pathLst>
              <a:path w="1104265" h="592454">
                <a:moveTo>
                  <a:pt x="1104063" y="0"/>
                </a:moveTo>
                <a:lnTo>
                  <a:pt x="0" y="0"/>
                </a:lnTo>
                <a:lnTo>
                  <a:pt x="0" y="592438"/>
                </a:lnTo>
                <a:lnTo>
                  <a:pt x="1104063" y="592438"/>
                </a:lnTo>
                <a:lnTo>
                  <a:pt x="11040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3911" y="387298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93348" y="3854024"/>
            <a:ext cx="669627" cy="281482"/>
          </a:xfrm>
          <a:custGeom>
            <a:avLst/>
            <a:gdLst/>
            <a:ahLst/>
            <a:cxnLst/>
            <a:rect l="l" t="t" r="r" b="b"/>
            <a:pathLst>
              <a:path w="1104265" h="464184">
                <a:moveTo>
                  <a:pt x="1104063" y="0"/>
                </a:moveTo>
                <a:lnTo>
                  <a:pt x="0" y="0"/>
                </a:lnTo>
                <a:lnTo>
                  <a:pt x="0" y="464172"/>
                </a:lnTo>
                <a:lnTo>
                  <a:pt x="1104063" y="464172"/>
                </a:lnTo>
                <a:lnTo>
                  <a:pt x="1104063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7444" y="387962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83381" y="4159950"/>
            <a:ext cx="6291570" cy="0"/>
          </a:xfrm>
          <a:custGeom>
            <a:avLst/>
            <a:gdLst/>
            <a:ahLst/>
            <a:cxnLst/>
            <a:rect l="l" t="t" r="r" b="b"/>
            <a:pathLst>
              <a:path w="10375265">
                <a:moveTo>
                  <a:pt x="0" y="0"/>
                </a:moveTo>
                <a:lnTo>
                  <a:pt x="1037482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52398" y="4381128"/>
            <a:ext cx="108588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82529" y="4270805"/>
            <a:ext cx="2357365" cy="359650"/>
            <a:chOff x="5082613" y="7042873"/>
            <a:chExt cx="3887470" cy="593090"/>
          </a:xfrm>
        </p:grpSpPr>
        <p:sp>
          <p:nvSpPr>
            <p:cNvPr id="28" name="object 28"/>
            <p:cNvSpPr/>
            <p:nvPr/>
          </p:nvSpPr>
          <p:spPr>
            <a:xfrm>
              <a:off x="5082613" y="7042873"/>
              <a:ext cx="456565" cy="592455"/>
            </a:xfrm>
            <a:custGeom>
              <a:avLst/>
              <a:gdLst/>
              <a:ahLst/>
              <a:cxnLst/>
              <a:rect l="l" t="t" r="r" b="b"/>
              <a:pathLst>
                <a:path w="456564" h="592454">
                  <a:moveTo>
                    <a:pt x="456176" y="296033"/>
                  </a:moveTo>
                  <a:lnTo>
                    <a:pt x="0" y="296033"/>
                  </a:lnTo>
                  <a:lnTo>
                    <a:pt x="0" y="592438"/>
                  </a:lnTo>
                  <a:lnTo>
                    <a:pt x="456176" y="592438"/>
                  </a:lnTo>
                  <a:lnTo>
                    <a:pt x="456176" y="296033"/>
                  </a:lnTo>
                  <a:close/>
                </a:path>
                <a:path w="456564" h="592454">
                  <a:moveTo>
                    <a:pt x="228088" y="0"/>
                  </a:moveTo>
                  <a:lnTo>
                    <a:pt x="284" y="296033"/>
                  </a:lnTo>
                  <a:lnTo>
                    <a:pt x="455891" y="296033"/>
                  </a:lnTo>
                  <a:lnTo>
                    <a:pt x="228088" y="0"/>
                  </a:lnTo>
                  <a:close/>
                </a:path>
              </a:pathLst>
            </a:custGeom>
            <a:solidFill>
              <a:srgbClr val="0171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513464" y="7042873"/>
              <a:ext cx="456565" cy="592455"/>
            </a:xfrm>
            <a:custGeom>
              <a:avLst/>
              <a:gdLst/>
              <a:ahLst/>
              <a:cxnLst/>
              <a:rect l="l" t="t" r="r" b="b"/>
              <a:pathLst>
                <a:path w="456565" h="592454">
                  <a:moveTo>
                    <a:pt x="456177" y="296033"/>
                  </a:moveTo>
                  <a:lnTo>
                    <a:pt x="0" y="296033"/>
                  </a:lnTo>
                  <a:lnTo>
                    <a:pt x="0" y="592438"/>
                  </a:lnTo>
                  <a:lnTo>
                    <a:pt x="456177" y="592438"/>
                  </a:lnTo>
                  <a:lnTo>
                    <a:pt x="456177" y="296033"/>
                  </a:lnTo>
                  <a:close/>
                </a:path>
                <a:path w="456565" h="592454">
                  <a:moveTo>
                    <a:pt x="228089" y="0"/>
                  </a:moveTo>
                  <a:lnTo>
                    <a:pt x="284" y="296033"/>
                  </a:lnTo>
                  <a:lnTo>
                    <a:pt x="455892" y="296033"/>
                  </a:lnTo>
                  <a:lnTo>
                    <a:pt x="228089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082613" y="7043434"/>
              <a:ext cx="456565" cy="592455"/>
            </a:xfrm>
            <a:custGeom>
              <a:avLst/>
              <a:gdLst/>
              <a:ahLst/>
              <a:cxnLst/>
              <a:rect l="l" t="t" r="r" b="b"/>
              <a:pathLst>
                <a:path w="456564" h="592454">
                  <a:moveTo>
                    <a:pt x="456176" y="296033"/>
                  </a:moveTo>
                  <a:lnTo>
                    <a:pt x="0" y="296033"/>
                  </a:lnTo>
                  <a:lnTo>
                    <a:pt x="0" y="592437"/>
                  </a:lnTo>
                  <a:lnTo>
                    <a:pt x="456176" y="592437"/>
                  </a:lnTo>
                  <a:lnTo>
                    <a:pt x="456176" y="296033"/>
                  </a:lnTo>
                  <a:close/>
                </a:path>
                <a:path w="456564" h="592454">
                  <a:moveTo>
                    <a:pt x="228088" y="0"/>
                  </a:moveTo>
                  <a:lnTo>
                    <a:pt x="284" y="296033"/>
                  </a:lnTo>
                  <a:lnTo>
                    <a:pt x="455891" y="296033"/>
                  </a:lnTo>
                  <a:lnTo>
                    <a:pt x="22808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171701" y="4375119"/>
            <a:ext cx="9857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94082" y="4213819"/>
            <a:ext cx="446675" cy="473244"/>
          </a:xfrm>
          <a:custGeom>
            <a:avLst/>
            <a:gdLst/>
            <a:ahLst/>
            <a:cxnLst/>
            <a:rect l="l" t="t" r="r" b="b"/>
            <a:pathLst>
              <a:path w="736600" h="780415">
                <a:moveTo>
                  <a:pt x="353390" y="0"/>
                </a:moveTo>
                <a:lnTo>
                  <a:pt x="3530" y="388239"/>
                </a:lnTo>
                <a:lnTo>
                  <a:pt x="0" y="388239"/>
                </a:lnTo>
                <a:lnTo>
                  <a:pt x="0" y="780402"/>
                </a:lnTo>
                <a:lnTo>
                  <a:pt x="353390" y="780402"/>
                </a:lnTo>
                <a:lnTo>
                  <a:pt x="353390" y="0"/>
                </a:lnTo>
                <a:close/>
              </a:path>
              <a:path w="736600" h="780415">
                <a:moveTo>
                  <a:pt x="736231" y="390194"/>
                </a:moveTo>
                <a:lnTo>
                  <a:pt x="382828" y="0"/>
                </a:lnTo>
                <a:lnTo>
                  <a:pt x="382828" y="780402"/>
                </a:lnTo>
                <a:lnTo>
                  <a:pt x="736231" y="780402"/>
                </a:lnTo>
                <a:lnTo>
                  <a:pt x="736231" y="39019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0327" y="4406782"/>
            <a:ext cx="354259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 defTabSz="554492">
              <a:spcBef>
                <a:spcPts val="55"/>
              </a:spcBef>
              <a:tabLst>
                <a:tab pos="211400" algn="l"/>
              </a:tabLst>
            </a:pPr>
            <a:r>
              <a:rPr sz="1304" b="1" kern="0" spc="-3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956" b="1" kern="0" spc="-45" baseline="-64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956" kern="0" baseline="-6459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08754" y="4273250"/>
            <a:ext cx="2126711" cy="652684"/>
          </a:xfrm>
          <a:custGeom>
            <a:avLst/>
            <a:gdLst/>
            <a:ahLst/>
            <a:cxnLst/>
            <a:rect l="l" t="t" r="r" b="b"/>
            <a:pathLst>
              <a:path w="3507105" h="1076325">
                <a:moveTo>
                  <a:pt x="26177" y="0"/>
                </a:moveTo>
                <a:lnTo>
                  <a:pt x="26177" y="1075937"/>
                </a:lnTo>
              </a:path>
              <a:path w="3507105" h="1076325">
                <a:moveTo>
                  <a:pt x="3480443" y="0"/>
                </a:moveTo>
                <a:lnTo>
                  <a:pt x="3480443" y="1075937"/>
                </a:lnTo>
              </a:path>
              <a:path w="3507105" h="1076325">
                <a:moveTo>
                  <a:pt x="0" y="1049760"/>
                </a:moveTo>
                <a:lnTo>
                  <a:pt x="3506620" y="104976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63001" y="4271146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77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77" y="592437"/>
                </a:lnTo>
                <a:lnTo>
                  <a:pt x="456177" y="296033"/>
                </a:lnTo>
                <a:close/>
              </a:path>
              <a:path w="456565" h="592454">
                <a:moveTo>
                  <a:pt x="228089" y="0"/>
                </a:moveTo>
                <a:lnTo>
                  <a:pt x="284" y="296033"/>
                </a:lnTo>
                <a:lnTo>
                  <a:pt x="455892" y="296033"/>
                </a:lnTo>
                <a:lnTo>
                  <a:pt x="22808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3160" y="4387818"/>
            <a:ext cx="116290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58493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33" dirty="0"/>
              <a:t>Quick</a:t>
            </a:r>
            <a:r>
              <a:rPr sz="4487" spc="-261" dirty="0"/>
              <a:t> </a:t>
            </a:r>
            <a:r>
              <a:rPr sz="4487" spc="-69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4764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4153" y="4901941"/>
            <a:ext cx="2134028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9113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6776" y="4266900"/>
            <a:ext cx="0" cy="656150"/>
          </a:xfrm>
          <a:custGeom>
            <a:avLst/>
            <a:gdLst/>
            <a:ahLst/>
            <a:cxnLst/>
            <a:rect l="l" t="t" r="r" b="b"/>
            <a:pathLst>
              <a:path h="1082040">
                <a:moveTo>
                  <a:pt x="0" y="0"/>
                </a:moveTo>
                <a:lnTo>
                  <a:pt x="0" y="1081862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0902" y="4266900"/>
            <a:ext cx="752031" cy="656150"/>
          </a:xfrm>
          <a:custGeom>
            <a:avLst/>
            <a:gdLst/>
            <a:ahLst/>
            <a:cxnLst/>
            <a:rect l="l" t="t" r="r" b="b"/>
            <a:pathLst>
              <a:path w="1240154" h="1082040">
                <a:moveTo>
                  <a:pt x="1213688" y="0"/>
                </a:moveTo>
                <a:lnTo>
                  <a:pt x="1213688" y="1081862"/>
                </a:lnTo>
              </a:path>
              <a:path w="1240154" h="1082040">
                <a:moveTo>
                  <a:pt x="0" y="1055685"/>
                </a:moveTo>
                <a:lnTo>
                  <a:pt x="1239865" y="1055685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1891" y="1481273"/>
            <a:ext cx="8234606" cy="1232242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divide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conquer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marR="3081" indent="-152485" defTabSz="554492">
              <a:lnSpc>
                <a:spcPct val="126299"/>
              </a:lnSpc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bigger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 pivot.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Unlike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4613" y="3148768"/>
            <a:ext cx="669627" cy="994622"/>
          </a:xfrm>
          <a:custGeom>
            <a:avLst/>
            <a:gdLst/>
            <a:ahLst/>
            <a:cxnLst/>
            <a:rect l="l" t="t" r="r" b="b"/>
            <a:pathLst>
              <a:path w="1104265" h="1640204">
                <a:moveTo>
                  <a:pt x="1104063" y="0"/>
                </a:moveTo>
                <a:lnTo>
                  <a:pt x="0" y="0"/>
                </a:lnTo>
                <a:lnTo>
                  <a:pt x="0" y="1639788"/>
                </a:lnTo>
                <a:lnTo>
                  <a:pt x="1104063" y="1639788"/>
                </a:lnTo>
                <a:lnTo>
                  <a:pt x="1104063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8705" y="3872822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3819" y="3223880"/>
            <a:ext cx="669627" cy="915684"/>
          </a:xfrm>
          <a:custGeom>
            <a:avLst/>
            <a:gdLst/>
            <a:ahLst/>
            <a:cxnLst/>
            <a:rect l="l" t="t" r="r" b="b"/>
            <a:pathLst>
              <a:path w="1104265" h="1510029">
                <a:moveTo>
                  <a:pt x="1104063" y="0"/>
                </a:moveTo>
                <a:lnTo>
                  <a:pt x="0" y="0"/>
                </a:lnTo>
                <a:lnTo>
                  <a:pt x="0" y="1509855"/>
                </a:lnTo>
                <a:lnTo>
                  <a:pt x="1104063" y="1509855"/>
                </a:lnTo>
                <a:lnTo>
                  <a:pt x="1104063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7917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88143" y="3328450"/>
            <a:ext cx="669627" cy="813641"/>
          </a:xfrm>
          <a:custGeom>
            <a:avLst/>
            <a:gdLst/>
            <a:ahLst/>
            <a:cxnLst/>
            <a:rect l="l" t="t" r="r" b="b"/>
            <a:pathLst>
              <a:path w="1104265" h="1341754">
                <a:moveTo>
                  <a:pt x="1104063" y="0"/>
                </a:moveTo>
                <a:lnTo>
                  <a:pt x="0" y="0"/>
                </a:lnTo>
                <a:lnTo>
                  <a:pt x="0" y="1341671"/>
                </a:lnTo>
                <a:lnTo>
                  <a:pt x="1104063" y="1341671"/>
                </a:lnTo>
                <a:lnTo>
                  <a:pt x="1104063" y="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2242" y="3868364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6283" y="3419065"/>
            <a:ext cx="669627" cy="721996"/>
          </a:xfrm>
          <a:custGeom>
            <a:avLst/>
            <a:gdLst/>
            <a:ahLst/>
            <a:cxnLst/>
            <a:rect l="l" t="t" r="r" b="b"/>
            <a:pathLst>
              <a:path w="1104265" h="1190625">
                <a:moveTo>
                  <a:pt x="1104063" y="0"/>
                </a:moveTo>
                <a:lnTo>
                  <a:pt x="0" y="0"/>
                </a:lnTo>
                <a:lnTo>
                  <a:pt x="0" y="1190053"/>
                </a:lnTo>
                <a:lnTo>
                  <a:pt x="1104063" y="1190053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0381" y="387008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1612" y="3877068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96882" y="3579457"/>
            <a:ext cx="669627" cy="561809"/>
          </a:xfrm>
          <a:custGeom>
            <a:avLst/>
            <a:gdLst/>
            <a:ahLst/>
            <a:cxnLst/>
            <a:rect l="l" t="t" r="r" b="b"/>
            <a:pathLst>
              <a:path w="1104265" h="926465">
                <a:moveTo>
                  <a:pt x="1104063" y="0"/>
                </a:moveTo>
                <a:lnTo>
                  <a:pt x="0" y="0"/>
                </a:lnTo>
                <a:lnTo>
                  <a:pt x="0" y="926101"/>
                </a:lnTo>
                <a:lnTo>
                  <a:pt x="1104063" y="926101"/>
                </a:lnTo>
                <a:lnTo>
                  <a:pt x="1104063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0977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93348" y="3664387"/>
            <a:ext cx="669627" cy="473244"/>
          </a:xfrm>
          <a:custGeom>
            <a:avLst/>
            <a:gdLst/>
            <a:ahLst/>
            <a:cxnLst/>
            <a:rect l="l" t="t" r="r" b="b"/>
            <a:pathLst>
              <a:path w="1104265" h="780415">
                <a:moveTo>
                  <a:pt x="1104063" y="0"/>
                </a:moveTo>
                <a:lnTo>
                  <a:pt x="0" y="0"/>
                </a:lnTo>
                <a:lnTo>
                  <a:pt x="0" y="780408"/>
                </a:lnTo>
                <a:lnTo>
                  <a:pt x="1104063" y="780408"/>
                </a:lnTo>
                <a:lnTo>
                  <a:pt x="1104063" y="0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7444" y="386777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00415" y="3783883"/>
            <a:ext cx="669627" cy="359265"/>
          </a:xfrm>
          <a:custGeom>
            <a:avLst/>
            <a:gdLst/>
            <a:ahLst/>
            <a:cxnLst/>
            <a:rect l="l" t="t" r="r" b="b"/>
            <a:pathLst>
              <a:path w="1104265" h="592454">
                <a:moveTo>
                  <a:pt x="1104063" y="0"/>
                </a:moveTo>
                <a:lnTo>
                  <a:pt x="0" y="0"/>
                </a:lnTo>
                <a:lnTo>
                  <a:pt x="0" y="592438"/>
                </a:lnTo>
                <a:lnTo>
                  <a:pt x="1104063" y="592438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74511" y="387298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6816" y="3892090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08754" y="4273250"/>
            <a:ext cx="2126711" cy="652684"/>
          </a:xfrm>
          <a:custGeom>
            <a:avLst/>
            <a:gdLst/>
            <a:ahLst/>
            <a:cxnLst/>
            <a:rect l="l" t="t" r="r" b="b"/>
            <a:pathLst>
              <a:path w="3507105" h="1076325">
                <a:moveTo>
                  <a:pt x="26177" y="0"/>
                </a:moveTo>
                <a:lnTo>
                  <a:pt x="26177" y="1075937"/>
                </a:lnTo>
              </a:path>
              <a:path w="3507105" h="1076325">
                <a:moveTo>
                  <a:pt x="3480443" y="0"/>
                </a:moveTo>
                <a:lnTo>
                  <a:pt x="3480443" y="1075937"/>
                </a:lnTo>
              </a:path>
              <a:path w="3507105" h="1076325">
                <a:moveTo>
                  <a:pt x="0" y="1049760"/>
                </a:moveTo>
                <a:lnTo>
                  <a:pt x="3506620" y="104976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0858" y="4207386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77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77" y="592437"/>
                </a:lnTo>
                <a:lnTo>
                  <a:pt x="456177" y="296033"/>
                </a:lnTo>
                <a:close/>
              </a:path>
              <a:path w="456565" h="592454">
                <a:moveTo>
                  <a:pt x="228088" y="0"/>
                </a:moveTo>
                <a:lnTo>
                  <a:pt x="284" y="296033"/>
                </a:lnTo>
                <a:lnTo>
                  <a:pt x="455892" y="296033"/>
                </a:lnTo>
                <a:lnTo>
                  <a:pt x="228088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77027" y="4150393"/>
            <a:ext cx="6304277" cy="473244"/>
            <a:chOff x="4743725" y="6844305"/>
            <a:chExt cx="10396220" cy="780415"/>
          </a:xfrm>
        </p:grpSpPr>
        <p:sp>
          <p:nvSpPr>
            <p:cNvPr id="26" name="object 26"/>
            <p:cNvSpPr/>
            <p:nvPr/>
          </p:nvSpPr>
          <p:spPr>
            <a:xfrm>
              <a:off x="4754203" y="6860065"/>
              <a:ext cx="10375265" cy="0"/>
            </a:xfrm>
            <a:custGeom>
              <a:avLst/>
              <a:gdLst/>
              <a:ahLst/>
              <a:cxnLst/>
              <a:rect l="l" t="t" r="r" b="b"/>
              <a:pathLst>
                <a:path w="10375265">
                  <a:moveTo>
                    <a:pt x="0" y="0"/>
                  </a:moveTo>
                  <a:lnTo>
                    <a:pt x="103748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691434" y="6844315"/>
              <a:ext cx="581660" cy="780415"/>
            </a:xfrm>
            <a:custGeom>
              <a:avLst/>
              <a:gdLst/>
              <a:ahLst/>
              <a:cxnLst/>
              <a:rect l="l" t="t" r="r" b="b"/>
              <a:pathLst>
                <a:path w="581659" h="780415">
                  <a:moveTo>
                    <a:pt x="581482" y="390194"/>
                  </a:moveTo>
                  <a:lnTo>
                    <a:pt x="228092" y="0"/>
                  </a:lnTo>
                  <a:lnTo>
                    <a:pt x="228092" y="93980"/>
                  </a:lnTo>
                  <a:lnTo>
                    <a:pt x="279" y="390017"/>
                  </a:lnTo>
                  <a:lnTo>
                    <a:pt x="0" y="390017"/>
                  </a:lnTo>
                  <a:lnTo>
                    <a:pt x="0" y="686422"/>
                  </a:lnTo>
                  <a:lnTo>
                    <a:pt x="228092" y="686422"/>
                  </a:lnTo>
                  <a:lnTo>
                    <a:pt x="228092" y="780402"/>
                  </a:lnTo>
                  <a:lnTo>
                    <a:pt x="581482" y="780402"/>
                  </a:lnTo>
                  <a:lnTo>
                    <a:pt x="581482" y="390194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536685" y="6844305"/>
              <a:ext cx="353695" cy="780415"/>
            </a:xfrm>
            <a:custGeom>
              <a:avLst/>
              <a:gdLst/>
              <a:ahLst/>
              <a:cxnLst/>
              <a:rect l="l" t="t" r="r" b="b"/>
              <a:pathLst>
                <a:path w="353695" h="780415">
                  <a:moveTo>
                    <a:pt x="353392" y="0"/>
                  </a:moveTo>
                  <a:lnTo>
                    <a:pt x="3533" y="388243"/>
                  </a:lnTo>
                  <a:lnTo>
                    <a:pt x="0" y="388243"/>
                  </a:lnTo>
                  <a:lnTo>
                    <a:pt x="0" y="780408"/>
                  </a:lnTo>
                  <a:lnTo>
                    <a:pt x="353392" y="780408"/>
                  </a:lnTo>
                  <a:lnTo>
                    <a:pt x="353392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61018" y="4324059"/>
            <a:ext cx="116290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84392" y="4207386"/>
            <a:ext cx="276861" cy="359265"/>
          </a:xfrm>
          <a:custGeom>
            <a:avLst/>
            <a:gdLst/>
            <a:ahLst/>
            <a:cxnLst/>
            <a:rect l="l" t="t" r="r" b="b"/>
            <a:pathLst>
              <a:path w="456565" h="592454">
                <a:moveTo>
                  <a:pt x="456177" y="296033"/>
                </a:moveTo>
                <a:lnTo>
                  <a:pt x="0" y="296033"/>
                </a:lnTo>
                <a:lnTo>
                  <a:pt x="0" y="592437"/>
                </a:lnTo>
                <a:lnTo>
                  <a:pt x="456177" y="592437"/>
                </a:lnTo>
                <a:lnTo>
                  <a:pt x="456177" y="296033"/>
                </a:lnTo>
                <a:close/>
              </a:path>
              <a:path w="456565" h="592454">
                <a:moveTo>
                  <a:pt x="228089" y="0"/>
                </a:moveTo>
                <a:lnTo>
                  <a:pt x="284" y="296033"/>
                </a:lnTo>
                <a:lnTo>
                  <a:pt x="455892" y="296033"/>
                </a:lnTo>
                <a:lnTo>
                  <a:pt x="228089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3564" y="4311360"/>
            <a:ext cx="9857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39727" y="4292312"/>
            <a:ext cx="34578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 defTabSz="554492">
              <a:spcBef>
                <a:spcPts val="55"/>
              </a:spcBef>
            </a:pPr>
            <a:r>
              <a:rPr sz="1956" b="1" kern="0" spc="-22" baseline="-167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r>
              <a:rPr sz="1956" b="1" kern="0" spc="-22" baseline="-21963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956" kern="0" baseline="-21963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95019" y="3854024"/>
            <a:ext cx="669627" cy="281482"/>
          </a:xfrm>
          <a:custGeom>
            <a:avLst/>
            <a:gdLst/>
            <a:ahLst/>
            <a:cxnLst/>
            <a:rect l="l" t="t" r="r" b="b"/>
            <a:pathLst>
              <a:path w="1104264" h="464184">
                <a:moveTo>
                  <a:pt x="1104063" y="0"/>
                </a:moveTo>
                <a:lnTo>
                  <a:pt x="0" y="0"/>
                </a:lnTo>
                <a:lnTo>
                  <a:pt x="0" y="464172"/>
                </a:lnTo>
                <a:lnTo>
                  <a:pt x="1104063" y="464172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69115" y="387962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89816" y="3508826"/>
            <a:ext cx="669627" cy="631506"/>
          </a:xfrm>
          <a:custGeom>
            <a:avLst/>
            <a:gdLst/>
            <a:ahLst/>
            <a:cxnLst/>
            <a:rect l="l" t="t" r="r" b="b"/>
            <a:pathLst>
              <a:path w="1104265" h="1041400">
                <a:moveTo>
                  <a:pt x="1104063" y="0"/>
                </a:moveTo>
                <a:lnTo>
                  <a:pt x="0" y="0"/>
                </a:lnTo>
                <a:lnTo>
                  <a:pt x="0" y="1041253"/>
                </a:lnTo>
                <a:lnTo>
                  <a:pt x="1104063" y="1041253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63911" y="3864605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58493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33" dirty="0"/>
              <a:t>Quick</a:t>
            </a:r>
            <a:r>
              <a:rPr sz="4487" spc="-261" dirty="0"/>
              <a:t> </a:t>
            </a:r>
            <a:r>
              <a:rPr sz="4487" spc="-69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1995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0027" y="4260551"/>
            <a:ext cx="0" cy="657305"/>
          </a:xfrm>
          <a:custGeom>
            <a:avLst/>
            <a:gdLst/>
            <a:ahLst/>
            <a:cxnLst/>
            <a:rect l="l" t="t" r="r" b="b"/>
            <a:pathLst>
              <a:path h="1083945">
                <a:moveTo>
                  <a:pt x="0" y="0"/>
                </a:moveTo>
                <a:lnTo>
                  <a:pt x="0" y="1083875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48173" y="4209060"/>
            <a:ext cx="1509068" cy="725077"/>
            <a:chOff x="7004846" y="6941051"/>
            <a:chExt cx="2488565" cy="1195705"/>
          </a:xfrm>
        </p:grpSpPr>
        <p:sp>
          <p:nvSpPr>
            <p:cNvPr id="5" name="object 5"/>
            <p:cNvSpPr/>
            <p:nvPr/>
          </p:nvSpPr>
          <p:spPr>
            <a:xfrm>
              <a:off x="7031199" y="7025964"/>
              <a:ext cx="2435860" cy="1083945"/>
            </a:xfrm>
            <a:custGeom>
              <a:avLst/>
              <a:gdLst/>
              <a:ahLst/>
              <a:cxnLst/>
              <a:rect l="l" t="t" r="r" b="b"/>
              <a:pathLst>
                <a:path w="2435859" h="1083945">
                  <a:moveTo>
                    <a:pt x="2409153" y="0"/>
                  </a:moveTo>
                  <a:lnTo>
                    <a:pt x="2409153" y="1083875"/>
                  </a:lnTo>
                </a:path>
                <a:path w="2435859" h="1083945">
                  <a:moveTo>
                    <a:pt x="0" y="1057698"/>
                  </a:moveTo>
                  <a:lnTo>
                    <a:pt x="2435331" y="1057698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594305" y="6941051"/>
              <a:ext cx="353695" cy="592455"/>
            </a:xfrm>
            <a:custGeom>
              <a:avLst/>
              <a:gdLst/>
              <a:ahLst/>
              <a:cxnLst/>
              <a:rect l="l" t="t" r="r" b="b"/>
              <a:pathLst>
                <a:path w="353695" h="592454">
                  <a:moveTo>
                    <a:pt x="353392" y="296033"/>
                  </a:moveTo>
                  <a:lnTo>
                    <a:pt x="0" y="296033"/>
                  </a:lnTo>
                  <a:lnTo>
                    <a:pt x="0" y="592438"/>
                  </a:lnTo>
                  <a:lnTo>
                    <a:pt x="353392" y="592438"/>
                  </a:lnTo>
                  <a:lnTo>
                    <a:pt x="353392" y="296033"/>
                  </a:lnTo>
                  <a:close/>
                </a:path>
                <a:path w="353695" h="592454">
                  <a:moveTo>
                    <a:pt x="176696" y="0"/>
                  </a:moveTo>
                  <a:lnTo>
                    <a:pt x="220" y="296033"/>
                  </a:lnTo>
                  <a:lnTo>
                    <a:pt x="353172" y="296033"/>
                  </a:lnTo>
                  <a:lnTo>
                    <a:pt x="1766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1891" y="1481273"/>
            <a:ext cx="8234606" cy="1232242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divide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conquer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marR="3081" indent="-152485" defTabSz="554492">
              <a:lnSpc>
                <a:spcPct val="126299"/>
              </a:lnSpc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bigger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 pivot.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Unlike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6406" y="3885285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3819" y="3223880"/>
            <a:ext cx="669627" cy="915684"/>
          </a:xfrm>
          <a:custGeom>
            <a:avLst/>
            <a:gdLst/>
            <a:ahLst/>
            <a:cxnLst/>
            <a:rect l="l" t="t" r="r" b="b"/>
            <a:pathLst>
              <a:path w="1104265" h="1510029">
                <a:moveTo>
                  <a:pt x="1104063" y="0"/>
                </a:moveTo>
                <a:lnTo>
                  <a:pt x="0" y="0"/>
                </a:lnTo>
                <a:lnTo>
                  <a:pt x="0" y="1509855"/>
                </a:lnTo>
                <a:lnTo>
                  <a:pt x="1104063" y="1509855"/>
                </a:lnTo>
                <a:lnTo>
                  <a:pt x="1104063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7917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88143" y="3328450"/>
            <a:ext cx="669627" cy="813641"/>
          </a:xfrm>
          <a:custGeom>
            <a:avLst/>
            <a:gdLst/>
            <a:ahLst/>
            <a:cxnLst/>
            <a:rect l="l" t="t" r="r" b="b"/>
            <a:pathLst>
              <a:path w="1104265" h="1341754">
                <a:moveTo>
                  <a:pt x="1104063" y="0"/>
                </a:moveTo>
                <a:lnTo>
                  <a:pt x="0" y="0"/>
                </a:lnTo>
                <a:lnTo>
                  <a:pt x="0" y="1341671"/>
                </a:lnTo>
                <a:lnTo>
                  <a:pt x="1104063" y="1341671"/>
                </a:lnTo>
                <a:lnTo>
                  <a:pt x="1104063" y="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2242" y="3868364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6283" y="3419065"/>
            <a:ext cx="669627" cy="721996"/>
          </a:xfrm>
          <a:custGeom>
            <a:avLst/>
            <a:gdLst/>
            <a:ahLst/>
            <a:cxnLst/>
            <a:rect l="l" t="t" r="r" b="b"/>
            <a:pathLst>
              <a:path w="1104265" h="1190625">
                <a:moveTo>
                  <a:pt x="1104063" y="0"/>
                </a:moveTo>
                <a:lnTo>
                  <a:pt x="0" y="0"/>
                </a:lnTo>
                <a:lnTo>
                  <a:pt x="0" y="1190053"/>
                </a:lnTo>
                <a:lnTo>
                  <a:pt x="1104063" y="1190053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0381" y="387008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96882" y="4138307"/>
            <a:ext cx="669627" cy="3081"/>
          </a:xfrm>
          <a:custGeom>
            <a:avLst/>
            <a:gdLst/>
            <a:ahLst/>
            <a:cxnLst/>
            <a:rect l="l" t="t" r="r" b="b"/>
            <a:pathLst>
              <a:path w="1104265" h="5079">
                <a:moveTo>
                  <a:pt x="0" y="4516"/>
                </a:moveTo>
                <a:lnTo>
                  <a:pt x="1104063" y="4516"/>
                </a:lnTo>
                <a:lnTo>
                  <a:pt x="1104063" y="0"/>
                </a:lnTo>
                <a:lnTo>
                  <a:pt x="0" y="0"/>
                </a:lnTo>
                <a:lnTo>
                  <a:pt x="0" y="4516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96882" y="3579457"/>
            <a:ext cx="669627" cy="85869"/>
          </a:xfrm>
          <a:custGeom>
            <a:avLst/>
            <a:gdLst/>
            <a:ahLst/>
            <a:cxnLst/>
            <a:rect l="l" t="t" r="r" b="b"/>
            <a:pathLst>
              <a:path w="1104265" h="141604">
                <a:moveTo>
                  <a:pt x="0" y="141177"/>
                </a:moveTo>
                <a:lnTo>
                  <a:pt x="1104063" y="141177"/>
                </a:lnTo>
                <a:lnTo>
                  <a:pt x="1104063" y="0"/>
                </a:lnTo>
                <a:lnTo>
                  <a:pt x="0" y="0"/>
                </a:lnTo>
                <a:lnTo>
                  <a:pt x="0" y="141177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8678" y="3877854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5145" y="3880240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00415" y="3783883"/>
            <a:ext cx="669627" cy="359265"/>
          </a:xfrm>
          <a:custGeom>
            <a:avLst/>
            <a:gdLst/>
            <a:ahLst/>
            <a:cxnLst/>
            <a:rect l="l" t="t" r="r" b="b"/>
            <a:pathLst>
              <a:path w="1104265" h="592454">
                <a:moveTo>
                  <a:pt x="1104063" y="0"/>
                </a:moveTo>
                <a:lnTo>
                  <a:pt x="0" y="0"/>
                </a:lnTo>
                <a:lnTo>
                  <a:pt x="0" y="592438"/>
                </a:lnTo>
                <a:lnTo>
                  <a:pt x="1104063" y="592438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4511" y="387298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77027" y="3508826"/>
            <a:ext cx="6304277" cy="657690"/>
            <a:chOff x="4743725" y="5786314"/>
            <a:chExt cx="10396220" cy="1084580"/>
          </a:xfrm>
        </p:grpSpPr>
        <p:sp>
          <p:nvSpPr>
            <p:cNvPr id="22" name="object 22"/>
            <p:cNvSpPr/>
            <p:nvPr/>
          </p:nvSpPr>
          <p:spPr>
            <a:xfrm>
              <a:off x="4754203" y="6860065"/>
              <a:ext cx="10375265" cy="0"/>
            </a:xfrm>
            <a:custGeom>
              <a:avLst/>
              <a:gdLst/>
              <a:ahLst/>
              <a:cxnLst/>
              <a:rect l="l" t="t" r="r" b="b"/>
              <a:pathLst>
                <a:path w="10375265">
                  <a:moveTo>
                    <a:pt x="0" y="0"/>
                  </a:moveTo>
                  <a:lnTo>
                    <a:pt x="103748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382221" y="5786314"/>
              <a:ext cx="1104265" cy="1041400"/>
            </a:xfrm>
            <a:custGeom>
              <a:avLst/>
              <a:gdLst/>
              <a:ahLst/>
              <a:cxnLst/>
              <a:rect l="l" t="t" r="r" b="b"/>
              <a:pathLst>
                <a:path w="1104265" h="1041400">
                  <a:moveTo>
                    <a:pt x="1104063" y="0"/>
                  </a:moveTo>
                  <a:lnTo>
                    <a:pt x="0" y="0"/>
                  </a:lnTo>
                  <a:lnTo>
                    <a:pt x="0" y="1041253"/>
                  </a:lnTo>
                  <a:lnTo>
                    <a:pt x="1104063" y="1041253"/>
                  </a:lnTo>
                  <a:lnTo>
                    <a:pt x="1104063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092773" y="4257270"/>
            <a:ext cx="2158672" cy="684645"/>
            <a:chOff x="11695803" y="7020553"/>
            <a:chExt cx="3559810" cy="1129030"/>
          </a:xfrm>
        </p:grpSpPr>
        <p:sp>
          <p:nvSpPr>
            <p:cNvPr id="25" name="object 25"/>
            <p:cNvSpPr/>
            <p:nvPr/>
          </p:nvSpPr>
          <p:spPr>
            <a:xfrm>
              <a:off x="11722156" y="7046906"/>
              <a:ext cx="3507104" cy="1076325"/>
            </a:xfrm>
            <a:custGeom>
              <a:avLst/>
              <a:gdLst/>
              <a:ahLst/>
              <a:cxnLst/>
              <a:rect l="l" t="t" r="r" b="b"/>
              <a:pathLst>
                <a:path w="3507105" h="1076325">
                  <a:moveTo>
                    <a:pt x="26177" y="0"/>
                  </a:moveTo>
                  <a:lnTo>
                    <a:pt x="26177" y="1075937"/>
                  </a:lnTo>
                </a:path>
                <a:path w="3507105" h="1076325">
                  <a:moveTo>
                    <a:pt x="3480443" y="0"/>
                  </a:moveTo>
                  <a:lnTo>
                    <a:pt x="3480443" y="1075937"/>
                  </a:lnTo>
                </a:path>
                <a:path w="3507105" h="1076325">
                  <a:moveTo>
                    <a:pt x="0" y="1049760"/>
                  </a:moveTo>
                  <a:lnTo>
                    <a:pt x="3506620" y="104976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4366379" y="7035037"/>
              <a:ext cx="353695" cy="592455"/>
            </a:xfrm>
            <a:custGeom>
              <a:avLst/>
              <a:gdLst/>
              <a:ahLst/>
              <a:cxnLst/>
              <a:rect l="l" t="t" r="r" b="b"/>
              <a:pathLst>
                <a:path w="353694" h="592454">
                  <a:moveTo>
                    <a:pt x="353392" y="296033"/>
                  </a:moveTo>
                  <a:lnTo>
                    <a:pt x="0" y="296033"/>
                  </a:lnTo>
                  <a:lnTo>
                    <a:pt x="0" y="592437"/>
                  </a:lnTo>
                  <a:lnTo>
                    <a:pt x="353392" y="592437"/>
                  </a:lnTo>
                  <a:lnTo>
                    <a:pt x="353392" y="296033"/>
                  </a:lnTo>
                  <a:close/>
                </a:path>
                <a:path w="353694" h="592454">
                  <a:moveTo>
                    <a:pt x="176696" y="0"/>
                  </a:moveTo>
                  <a:lnTo>
                    <a:pt x="219" y="296033"/>
                  </a:lnTo>
                  <a:lnTo>
                    <a:pt x="353172" y="296033"/>
                  </a:lnTo>
                  <a:lnTo>
                    <a:pt x="1766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3173682" y="7035037"/>
              <a:ext cx="353695" cy="592455"/>
            </a:xfrm>
            <a:custGeom>
              <a:avLst/>
              <a:gdLst/>
              <a:ahLst/>
              <a:cxnLst/>
              <a:rect l="l" t="t" r="r" b="b"/>
              <a:pathLst>
                <a:path w="353694" h="592454">
                  <a:moveTo>
                    <a:pt x="353392" y="296033"/>
                  </a:moveTo>
                  <a:lnTo>
                    <a:pt x="0" y="296033"/>
                  </a:lnTo>
                  <a:lnTo>
                    <a:pt x="0" y="592437"/>
                  </a:lnTo>
                  <a:lnTo>
                    <a:pt x="353392" y="592437"/>
                  </a:lnTo>
                  <a:lnTo>
                    <a:pt x="353392" y="296033"/>
                  </a:lnTo>
                  <a:close/>
                </a:path>
                <a:path w="353694" h="592454">
                  <a:moveTo>
                    <a:pt x="176696" y="0"/>
                  </a:moveTo>
                  <a:lnTo>
                    <a:pt x="219" y="296033"/>
                  </a:lnTo>
                  <a:lnTo>
                    <a:pt x="353172" y="296033"/>
                  </a:lnTo>
                  <a:lnTo>
                    <a:pt x="176696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2025162" y="7035037"/>
              <a:ext cx="353695" cy="592455"/>
            </a:xfrm>
            <a:custGeom>
              <a:avLst/>
              <a:gdLst/>
              <a:ahLst/>
              <a:cxnLst/>
              <a:rect l="l" t="t" r="r" b="b"/>
              <a:pathLst>
                <a:path w="353695" h="592454">
                  <a:moveTo>
                    <a:pt x="353392" y="296033"/>
                  </a:moveTo>
                  <a:lnTo>
                    <a:pt x="0" y="296033"/>
                  </a:lnTo>
                  <a:lnTo>
                    <a:pt x="0" y="592437"/>
                  </a:lnTo>
                  <a:lnTo>
                    <a:pt x="353392" y="592437"/>
                  </a:lnTo>
                  <a:lnTo>
                    <a:pt x="353392" y="296033"/>
                  </a:lnTo>
                  <a:close/>
                </a:path>
                <a:path w="353695" h="592454">
                  <a:moveTo>
                    <a:pt x="176685" y="0"/>
                  </a:moveTo>
                  <a:lnTo>
                    <a:pt x="219" y="296033"/>
                  </a:lnTo>
                  <a:lnTo>
                    <a:pt x="353162" y="296033"/>
                  </a:lnTo>
                  <a:lnTo>
                    <a:pt x="176685" y="0"/>
                  </a:lnTo>
                  <a:close/>
                </a:path>
              </a:pathLst>
            </a:custGeom>
            <a:solidFill>
              <a:srgbClr val="0171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63911" y="3864605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9702" y="4341557"/>
            <a:ext cx="10011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0314" y="4209060"/>
            <a:ext cx="298425" cy="359265"/>
            <a:chOff x="7420645" y="6941051"/>
            <a:chExt cx="492125" cy="592455"/>
          </a:xfrm>
        </p:grpSpPr>
        <p:sp>
          <p:nvSpPr>
            <p:cNvPr id="32" name="object 32"/>
            <p:cNvSpPr/>
            <p:nvPr/>
          </p:nvSpPr>
          <p:spPr>
            <a:xfrm>
              <a:off x="7681375" y="6941051"/>
              <a:ext cx="231775" cy="592455"/>
            </a:xfrm>
            <a:custGeom>
              <a:avLst/>
              <a:gdLst/>
              <a:ahLst/>
              <a:cxnLst/>
              <a:rect l="l" t="t" r="r" b="b"/>
              <a:pathLst>
                <a:path w="231775" h="592454">
                  <a:moveTo>
                    <a:pt x="0" y="0"/>
                  </a:moveTo>
                  <a:lnTo>
                    <a:pt x="0" y="592438"/>
                  </a:lnTo>
                  <a:lnTo>
                    <a:pt x="231281" y="592438"/>
                  </a:lnTo>
                  <a:lnTo>
                    <a:pt x="231281" y="296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420645" y="6941051"/>
              <a:ext cx="231775" cy="592455"/>
            </a:xfrm>
            <a:custGeom>
              <a:avLst/>
              <a:gdLst/>
              <a:ahLst/>
              <a:cxnLst/>
              <a:rect l="l" t="t" r="r" b="b"/>
              <a:pathLst>
                <a:path w="231775" h="592454">
                  <a:moveTo>
                    <a:pt x="231280" y="0"/>
                  </a:moveTo>
                  <a:lnTo>
                    <a:pt x="2313" y="294731"/>
                  </a:lnTo>
                  <a:lnTo>
                    <a:pt x="0" y="294731"/>
                  </a:lnTo>
                  <a:lnTo>
                    <a:pt x="0" y="592438"/>
                  </a:lnTo>
                  <a:lnTo>
                    <a:pt x="231280" y="592438"/>
                  </a:lnTo>
                  <a:lnTo>
                    <a:pt x="231280" y="0"/>
                  </a:lnTo>
                  <a:close/>
                </a:path>
              </a:pathLst>
            </a:custGeom>
            <a:solidFill>
              <a:srgbClr val="0171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420635" y="6941051"/>
              <a:ext cx="492125" cy="592455"/>
            </a:xfrm>
            <a:custGeom>
              <a:avLst/>
              <a:gdLst/>
              <a:ahLst/>
              <a:cxnLst/>
              <a:rect l="l" t="t" r="r" b="b"/>
              <a:pathLst>
                <a:path w="492125" h="592454">
                  <a:moveTo>
                    <a:pt x="231279" y="0"/>
                  </a:moveTo>
                  <a:lnTo>
                    <a:pt x="2311" y="294741"/>
                  </a:lnTo>
                  <a:lnTo>
                    <a:pt x="0" y="294741"/>
                  </a:lnTo>
                  <a:lnTo>
                    <a:pt x="0" y="592442"/>
                  </a:lnTo>
                  <a:lnTo>
                    <a:pt x="231279" y="592442"/>
                  </a:lnTo>
                  <a:lnTo>
                    <a:pt x="231279" y="0"/>
                  </a:lnTo>
                  <a:close/>
                </a:path>
                <a:path w="492125" h="592454">
                  <a:moveTo>
                    <a:pt x="492010" y="296227"/>
                  </a:moveTo>
                  <a:lnTo>
                    <a:pt x="260731" y="0"/>
                  </a:lnTo>
                  <a:lnTo>
                    <a:pt x="260731" y="592442"/>
                  </a:lnTo>
                  <a:lnTo>
                    <a:pt x="492010" y="592442"/>
                  </a:lnTo>
                  <a:lnTo>
                    <a:pt x="492010" y="296227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538909" y="4382778"/>
            <a:ext cx="24567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55180" algn="l"/>
              </a:tabLst>
            </a:pPr>
            <a:r>
              <a:rPr sz="879" b="1" kern="0" spc="-3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79" b="1" kern="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019" y="3854024"/>
            <a:ext cx="669627" cy="281482"/>
          </a:xfrm>
          <a:custGeom>
            <a:avLst/>
            <a:gdLst/>
            <a:ahLst/>
            <a:cxnLst/>
            <a:rect l="l" t="t" r="r" b="b"/>
            <a:pathLst>
              <a:path w="1104264" h="464184">
                <a:moveTo>
                  <a:pt x="1104063" y="0"/>
                </a:moveTo>
                <a:lnTo>
                  <a:pt x="0" y="0"/>
                </a:lnTo>
                <a:lnTo>
                  <a:pt x="0" y="464172"/>
                </a:lnTo>
                <a:lnTo>
                  <a:pt x="1104063" y="464172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9115" y="387962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99504" y="3665067"/>
            <a:ext cx="669627" cy="452560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45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88003" y="4260551"/>
            <a:ext cx="664621" cy="657305"/>
          </a:xfrm>
          <a:custGeom>
            <a:avLst/>
            <a:gdLst/>
            <a:ahLst/>
            <a:cxnLst/>
            <a:rect l="l" t="t" r="r" b="b"/>
            <a:pathLst>
              <a:path w="1096009" h="1083945">
                <a:moveTo>
                  <a:pt x="26177" y="0"/>
                </a:moveTo>
                <a:lnTo>
                  <a:pt x="26177" y="1083875"/>
                </a:lnTo>
              </a:path>
              <a:path w="1096009" h="1083945">
                <a:moveTo>
                  <a:pt x="1069620" y="0"/>
                </a:moveTo>
                <a:lnTo>
                  <a:pt x="1069620" y="1083875"/>
                </a:lnTo>
              </a:path>
              <a:path w="1096009" h="1083945">
                <a:moveTo>
                  <a:pt x="0" y="1057698"/>
                </a:moveTo>
                <a:lnTo>
                  <a:pt x="1095798" y="1057698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93348" y="3579457"/>
            <a:ext cx="669627" cy="561809"/>
          </a:xfrm>
          <a:custGeom>
            <a:avLst/>
            <a:gdLst/>
            <a:ahLst/>
            <a:cxnLst/>
            <a:rect l="l" t="t" r="r" b="b"/>
            <a:pathLst>
              <a:path w="1104265" h="926465">
                <a:moveTo>
                  <a:pt x="1104063" y="0"/>
                </a:moveTo>
                <a:lnTo>
                  <a:pt x="0" y="0"/>
                </a:lnTo>
                <a:lnTo>
                  <a:pt x="0" y="926101"/>
                </a:lnTo>
                <a:lnTo>
                  <a:pt x="1104063" y="926101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67444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61936" y="4392200"/>
            <a:ext cx="8317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defTabSz="554492">
              <a:spcBef>
                <a:spcPts val="58"/>
              </a:spcBef>
            </a:pPr>
            <a:r>
              <a:rPr sz="1001" b="1" kern="0" spc="-21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946933" y="4264308"/>
            <a:ext cx="1021961" cy="378904"/>
            <a:chOff x="13104375" y="7032160"/>
            <a:chExt cx="1685289" cy="624840"/>
          </a:xfrm>
        </p:grpSpPr>
        <p:sp>
          <p:nvSpPr>
            <p:cNvPr id="44" name="object 44"/>
            <p:cNvSpPr/>
            <p:nvPr/>
          </p:nvSpPr>
          <p:spPr>
            <a:xfrm>
              <a:off x="13365100" y="7035037"/>
              <a:ext cx="231775" cy="592455"/>
            </a:xfrm>
            <a:custGeom>
              <a:avLst/>
              <a:gdLst/>
              <a:ahLst/>
              <a:cxnLst/>
              <a:rect l="l" t="t" r="r" b="b"/>
              <a:pathLst>
                <a:path w="231775" h="592454">
                  <a:moveTo>
                    <a:pt x="0" y="0"/>
                  </a:moveTo>
                  <a:lnTo>
                    <a:pt x="0" y="592437"/>
                  </a:lnTo>
                  <a:lnTo>
                    <a:pt x="231280" y="592437"/>
                  </a:lnTo>
                  <a:lnTo>
                    <a:pt x="231280" y="296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3104375" y="7035037"/>
              <a:ext cx="231775" cy="592455"/>
            </a:xfrm>
            <a:custGeom>
              <a:avLst/>
              <a:gdLst/>
              <a:ahLst/>
              <a:cxnLst/>
              <a:rect l="l" t="t" r="r" b="b"/>
              <a:pathLst>
                <a:path w="231775" h="592454">
                  <a:moveTo>
                    <a:pt x="231280" y="0"/>
                  </a:moveTo>
                  <a:lnTo>
                    <a:pt x="2314" y="294730"/>
                  </a:lnTo>
                  <a:lnTo>
                    <a:pt x="0" y="294730"/>
                  </a:lnTo>
                  <a:lnTo>
                    <a:pt x="0" y="592437"/>
                  </a:lnTo>
                  <a:lnTo>
                    <a:pt x="231280" y="592437"/>
                  </a:lnTo>
                  <a:lnTo>
                    <a:pt x="231280" y="0"/>
                  </a:lnTo>
                  <a:close/>
                </a:path>
              </a:pathLst>
            </a:custGeom>
            <a:solidFill>
              <a:srgbClr val="0171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4557797" y="7064529"/>
              <a:ext cx="231775" cy="592455"/>
            </a:xfrm>
            <a:custGeom>
              <a:avLst/>
              <a:gdLst/>
              <a:ahLst/>
              <a:cxnLst/>
              <a:rect l="l" t="t" r="r" b="b"/>
              <a:pathLst>
                <a:path w="231775" h="592454">
                  <a:moveTo>
                    <a:pt x="0" y="0"/>
                  </a:moveTo>
                  <a:lnTo>
                    <a:pt x="0" y="592438"/>
                  </a:lnTo>
                  <a:lnTo>
                    <a:pt x="231291" y="592438"/>
                  </a:lnTo>
                  <a:lnTo>
                    <a:pt x="231291" y="296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4297071" y="7064529"/>
              <a:ext cx="231775" cy="592455"/>
            </a:xfrm>
            <a:custGeom>
              <a:avLst/>
              <a:gdLst/>
              <a:ahLst/>
              <a:cxnLst/>
              <a:rect l="l" t="t" r="r" b="b"/>
              <a:pathLst>
                <a:path w="231775" h="592454">
                  <a:moveTo>
                    <a:pt x="231280" y="0"/>
                  </a:moveTo>
                  <a:lnTo>
                    <a:pt x="2314" y="294730"/>
                  </a:lnTo>
                  <a:lnTo>
                    <a:pt x="0" y="294730"/>
                  </a:lnTo>
                  <a:lnTo>
                    <a:pt x="0" y="592438"/>
                  </a:lnTo>
                  <a:lnTo>
                    <a:pt x="231280" y="592438"/>
                  </a:lnTo>
                  <a:lnTo>
                    <a:pt x="231280" y="0"/>
                  </a:lnTo>
                  <a:close/>
                </a:path>
              </a:pathLst>
            </a:custGeom>
            <a:solidFill>
              <a:srgbClr val="0171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3173682" y="7032160"/>
              <a:ext cx="353695" cy="592455"/>
            </a:xfrm>
            <a:custGeom>
              <a:avLst/>
              <a:gdLst/>
              <a:ahLst/>
              <a:cxnLst/>
              <a:rect l="l" t="t" r="r" b="b"/>
              <a:pathLst>
                <a:path w="353694" h="592454">
                  <a:moveTo>
                    <a:pt x="353392" y="296033"/>
                  </a:moveTo>
                  <a:lnTo>
                    <a:pt x="0" y="296033"/>
                  </a:lnTo>
                  <a:lnTo>
                    <a:pt x="0" y="592438"/>
                  </a:lnTo>
                  <a:lnTo>
                    <a:pt x="353392" y="592438"/>
                  </a:lnTo>
                  <a:lnTo>
                    <a:pt x="353392" y="296033"/>
                  </a:lnTo>
                  <a:close/>
                </a:path>
                <a:path w="353694" h="592454">
                  <a:moveTo>
                    <a:pt x="176696" y="0"/>
                  </a:moveTo>
                  <a:lnTo>
                    <a:pt x="219" y="296033"/>
                  </a:lnTo>
                  <a:lnTo>
                    <a:pt x="353172" y="296033"/>
                  </a:lnTo>
                  <a:lnTo>
                    <a:pt x="176696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3173682" y="7035037"/>
              <a:ext cx="353695" cy="592455"/>
            </a:xfrm>
            <a:custGeom>
              <a:avLst/>
              <a:gdLst/>
              <a:ahLst/>
              <a:cxnLst/>
              <a:rect l="l" t="t" r="r" b="b"/>
              <a:pathLst>
                <a:path w="353694" h="592454">
                  <a:moveTo>
                    <a:pt x="353392" y="296033"/>
                  </a:moveTo>
                  <a:lnTo>
                    <a:pt x="0" y="296033"/>
                  </a:lnTo>
                  <a:lnTo>
                    <a:pt x="0" y="592437"/>
                  </a:lnTo>
                  <a:lnTo>
                    <a:pt x="353392" y="592437"/>
                  </a:lnTo>
                  <a:lnTo>
                    <a:pt x="353392" y="296033"/>
                  </a:lnTo>
                  <a:close/>
                </a:path>
                <a:path w="353694" h="592454">
                  <a:moveTo>
                    <a:pt x="176696" y="0"/>
                  </a:moveTo>
                  <a:lnTo>
                    <a:pt x="219" y="296033"/>
                  </a:lnTo>
                  <a:lnTo>
                    <a:pt x="353172" y="296033"/>
                  </a:lnTo>
                  <a:lnTo>
                    <a:pt x="176696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77825" y="4427071"/>
            <a:ext cx="268775" cy="16134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5403" defTabSz="554492">
              <a:spcBef>
                <a:spcPts val="58"/>
              </a:spcBef>
            </a:pPr>
            <a:r>
              <a:rPr sz="879" b="1" kern="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1" b="1" kern="0" spc="-22" baseline="10101" dirty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sz="879" b="1" kern="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670725" y="4283937"/>
            <a:ext cx="140549" cy="359265"/>
          </a:xfrm>
          <a:custGeom>
            <a:avLst/>
            <a:gdLst/>
            <a:ahLst/>
            <a:cxnLst/>
            <a:rect l="l" t="t" r="r" b="b"/>
            <a:pathLst>
              <a:path w="231775" h="592454">
                <a:moveTo>
                  <a:pt x="231280" y="0"/>
                </a:moveTo>
                <a:lnTo>
                  <a:pt x="2314" y="294730"/>
                </a:lnTo>
                <a:lnTo>
                  <a:pt x="0" y="294730"/>
                </a:lnTo>
                <a:lnTo>
                  <a:pt x="0" y="592438"/>
                </a:lnTo>
                <a:lnTo>
                  <a:pt x="231280" y="592438"/>
                </a:lnTo>
                <a:lnTo>
                  <a:pt x="23128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01617" y="4444956"/>
            <a:ext cx="261844" cy="16134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5403" defTabSz="554492">
              <a:spcBef>
                <a:spcPts val="58"/>
              </a:spcBef>
            </a:pPr>
            <a:r>
              <a:rPr sz="879" b="1" kern="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1" b="1" kern="0" spc="-22" baseline="20202" dirty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r>
              <a:rPr sz="879" b="1" kern="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84613" y="3148768"/>
            <a:ext cx="669627" cy="99873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58493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33" dirty="0"/>
              <a:t>Quick</a:t>
            </a:r>
            <a:r>
              <a:rPr sz="4487" spc="-261" dirty="0"/>
              <a:t> </a:t>
            </a:r>
            <a:r>
              <a:rPr sz="4487" spc="-69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571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1891" y="1481273"/>
            <a:ext cx="8234606" cy="1232242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divide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conquer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marR="3081" indent="-152485" defTabSz="554492">
              <a:lnSpc>
                <a:spcPct val="126299"/>
              </a:lnSpc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bigger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577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the pivot.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Unlike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77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3819" y="3223880"/>
            <a:ext cx="669627" cy="915684"/>
          </a:xfrm>
          <a:custGeom>
            <a:avLst/>
            <a:gdLst/>
            <a:ahLst/>
            <a:cxnLst/>
            <a:rect l="l" t="t" r="r" b="b"/>
            <a:pathLst>
              <a:path w="1104265" h="1510029">
                <a:moveTo>
                  <a:pt x="1104063" y="0"/>
                </a:moveTo>
                <a:lnTo>
                  <a:pt x="0" y="0"/>
                </a:lnTo>
                <a:lnTo>
                  <a:pt x="0" y="1509855"/>
                </a:lnTo>
                <a:lnTo>
                  <a:pt x="1104063" y="1509855"/>
                </a:lnTo>
                <a:lnTo>
                  <a:pt x="1104063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5618" y="3877853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943" y="3880827"/>
            <a:ext cx="1062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759"/>
              </a:lnSpc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6283" y="3419065"/>
            <a:ext cx="669627" cy="721996"/>
          </a:xfrm>
          <a:custGeom>
            <a:avLst/>
            <a:gdLst/>
            <a:ahLst/>
            <a:cxnLst/>
            <a:rect l="l" t="t" r="r" b="b"/>
            <a:pathLst>
              <a:path w="1104265" h="1190625">
                <a:moveTo>
                  <a:pt x="1104063" y="0"/>
                </a:moveTo>
                <a:lnTo>
                  <a:pt x="0" y="0"/>
                </a:lnTo>
                <a:lnTo>
                  <a:pt x="0" y="1190053"/>
                </a:lnTo>
                <a:lnTo>
                  <a:pt x="1104063" y="1190053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0381" y="387008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0415" y="3783883"/>
            <a:ext cx="669627" cy="359265"/>
          </a:xfrm>
          <a:custGeom>
            <a:avLst/>
            <a:gdLst/>
            <a:ahLst/>
            <a:cxnLst/>
            <a:rect l="l" t="t" r="r" b="b"/>
            <a:pathLst>
              <a:path w="1104265" h="592454">
                <a:moveTo>
                  <a:pt x="1104063" y="0"/>
                </a:moveTo>
                <a:lnTo>
                  <a:pt x="0" y="0"/>
                </a:lnTo>
                <a:lnTo>
                  <a:pt x="0" y="592438"/>
                </a:lnTo>
                <a:lnTo>
                  <a:pt x="1104063" y="592438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4511" y="387298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77027" y="3508827"/>
            <a:ext cx="6304277" cy="1344260"/>
            <a:chOff x="4743725" y="5786314"/>
            <a:chExt cx="10396220" cy="2216785"/>
          </a:xfrm>
        </p:grpSpPr>
        <p:sp>
          <p:nvSpPr>
            <p:cNvPr id="12" name="object 12"/>
            <p:cNvSpPr/>
            <p:nvPr/>
          </p:nvSpPr>
          <p:spPr>
            <a:xfrm>
              <a:off x="4754203" y="6860065"/>
              <a:ext cx="10375265" cy="0"/>
            </a:xfrm>
            <a:custGeom>
              <a:avLst/>
              <a:gdLst/>
              <a:ahLst/>
              <a:cxnLst/>
              <a:rect l="l" t="t" r="r" b="b"/>
              <a:pathLst>
                <a:path w="10375265">
                  <a:moveTo>
                    <a:pt x="0" y="0"/>
                  </a:moveTo>
                  <a:lnTo>
                    <a:pt x="103748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648859" y="6900313"/>
              <a:ext cx="2435860" cy="1076325"/>
            </a:xfrm>
            <a:custGeom>
              <a:avLst/>
              <a:gdLst/>
              <a:ahLst/>
              <a:cxnLst/>
              <a:rect l="l" t="t" r="r" b="b"/>
              <a:pathLst>
                <a:path w="2435859" h="1076325">
                  <a:moveTo>
                    <a:pt x="26177" y="0"/>
                  </a:moveTo>
                  <a:lnTo>
                    <a:pt x="26177" y="1075937"/>
                  </a:lnTo>
                </a:path>
                <a:path w="2435859" h="1076325">
                  <a:moveTo>
                    <a:pt x="2409153" y="0"/>
                  </a:moveTo>
                  <a:lnTo>
                    <a:pt x="2409153" y="1075937"/>
                  </a:lnTo>
                </a:path>
                <a:path w="2435859" h="1076325">
                  <a:moveTo>
                    <a:pt x="0" y="1049760"/>
                  </a:moveTo>
                  <a:lnTo>
                    <a:pt x="2435331" y="104976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382221" y="5786314"/>
              <a:ext cx="1104265" cy="1041400"/>
            </a:xfrm>
            <a:custGeom>
              <a:avLst/>
              <a:gdLst/>
              <a:ahLst/>
              <a:cxnLst/>
              <a:rect l="l" t="t" r="r" b="b"/>
              <a:pathLst>
                <a:path w="1104265" h="1041400">
                  <a:moveTo>
                    <a:pt x="1104063" y="0"/>
                  </a:moveTo>
                  <a:lnTo>
                    <a:pt x="0" y="0"/>
                  </a:lnTo>
                  <a:lnTo>
                    <a:pt x="0" y="1041253"/>
                  </a:lnTo>
                  <a:lnTo>
                    <a:pt x="1104063" y="1041253"/>
                  </a:lnTo>
                  <a:lnTo>
                    <a:pt x="1104063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3911" y="3864605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5019" y="3854024"/>
            <a:ext cx="669627" cy="281482"/>
          </a:xfrm>
          <a:custGeom>
            <a:avLst/>
            <a:gdLst/>
            <a:ahLst/>
            <a:cxnLst/>
            <a:rect l="l" t="t" r="r" b="b"/>
            <a:pathLst>
              <a:path w="1104264" h="464184">
                <a:moveTo>
                  <a:pt x="1104063" y="0"/>
                </a:moveTo>
                <a:lnTo>
                  <a:pt x="0" y="0"/>
                </a:lnTo>
                <a:lnTo>
                  <a:pt x="0" y="464172"/>
                </a:lnTo>
                <a:lnTo>
                  <a:pt x="1104063" y="464172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115" y="387962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9504" y="3665068"/>
            <a:ext cx="669627" cy="473244"/>
          </a:xfrm>
          <a:custGeom>
            <a:avLst/>
            <a:gdLst/>
            <a:ahLst/>
            <a:cxnLst/>
            <a:rect l="l" t="t" r="r" b="b"/>
            <a:pathLst>
              <a:path w="1104265" h="780415">
                <a:moveTo>
                  <a:pt x="1104063" y="0"/>
                </a:moveTo>
                <a:lnTo>
                  <a:pt x="0" y="0"/>
                </a:lnTo>
                <a:lnTo>
                  <a:pt x="0" y="780408"/>
                </a:lnTo>
                <a:lnTo>
                  <a:pt x="1104063" y="780408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3599" y="3868456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93348" y="3579457"/>
            <a:ext cx="669627" cy="561809"/>
          </a:xfrm>
          <a:custGeom>
            <a:avLst/>
            <a:gdLst/>
            <a:ahLst/>
            <a:cxnLst/>
            <a:rect l="l" t="t" r="r" b="b"/>
            <a:pathLst>
              <a:path w="1104265" h="926465">
                <a:moveTo>
                  <a:pt x="1104063" y="0"/>
                </a:moveTo>
                <a:lnTo>
                  <a:pt x="0" y="0"/>
                </a:lnTo>
                <a:lnTo>
                  <a:pt x="0" y="926101"/>
                </a:lnTo>
                <a:lnTo>
                  <a:pt x="1104063" y="926101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7444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84613" y="3148768"/>
            <a:ext cx="669627" cy="99873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14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88961" y="4186789"/>
            <a:ext cx="214481" cy="359265"/>
          </a:xfrm>
          <a:custGeom>
            <a:avLst/>
            <a:gdLst/>
            <a:ahLst/>
            <a:cxnLst/>
            <a:rect l="l" t="t" r="r" b="b"/>
            <a:pathLst>
              <a:path w="353694" h="592454">
                <a:moveTo>
                  <a:pt x="353392" y="296033"/>
                </a:moveTo>
                <a:lnTo>
                  <a:pt x="0" y="296033"/>
                </a:lnTo>
                <a:lnTo>
                  <a:pt x="0" y="592438"/>
                </a:lnTo>
                <a:lnTo>
                  <a:pt x="353392" y="592438"/>
                </a:lnTo>
                <a:lnTo>
                  <a:pt x="353392" y="296033"/>
                </a:lnTo>
                <a:close/>
              </a:path>
              <a:path w="353694" h="592454">
                <a:moveTo>
                  <a:pt x="176696" y="0"/>
                </a:moveTo>
                <a:lnTo>
                  <a:pt x="219" y="296033"/>
                </a:lnTo>
                <a:lnTo>
                  <a:pt x="353172" y="296033"/>
                </a:lnTo>
                <a:lnTo>
                  <a:pt x="1766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4342" y="4319287"/>
            <a:ext cx="9241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defTabSz="554492">
              <a:spcBef>
                <a:spcPts val="58"/>
              </a:spcBef>
            </a:pPr>
            <a:r>
              <a:rPr sz="1001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50463" y="4186789"/>
            <a:ext cx="298425" cy="359265"/>
            <a:chOff x="11955845" y="6904325"/>
            <a:chExt cx="492125" cy="592455"/>
          </a:xfrm>
        </p:grpSpPr>
        <p:sp>
          <p:nvSpPr>
            <p:cNvPr id="26" name="object 26"/>
            <p:cNvSpPr/>
            <p:nvPr/>
          </p:nvSpPr>
          <p:spPr>
            <a:xfrm>
              <a:off x="12216580" y="6904325"/>
              <a:ext cx="231775" cy="592455"/>
            </a:xfrm>
            <a:custGeom>
              <a:avLst/>
              <a:gdLst/>
              <a:ahLst/>
              <a:cxnLst/>
              <a:rect l="l" t="t" r="r" b="b"/>
              <a:pathLst>
                <a:path w="231775" h="592454">
                  <a:moveTo>
                    <a:pt x="0" y="0"/>
                  </a:moveTo>
                  <a:lnTo>
                    <a:pt x="0" y="592438"/>
                  </a:lnTo>
                  <a:lnTo>
                    <a:pt x="231280" y="592438"/>
                  </a:lnTo>
                  <a:lnTo>
                    <a:pt x="231280" y="296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1955845" y="6904325"/>
              <a:ext cx="231775" cy="592455"/>
            </a:xfrm>
            <a:custGeom>
              <a:avLst/>
              <a:gdLst/>
              <a:ahLst/>
              <a:cxnLst/>
              <a:rect l="l" t="t" r="r" b="b"/>
              <a:pathLst>
                <a:path w="231775" h="592454">
                  <a:moveTo>
                    <a:pt x="231280" y="0"/>
                  </a:moveTo>
                  <a:lnTo>
                    <a:pt x="2314" y="294731"/>
                  </a:lnTo>
                  <a:lnTo>
                    <a:pt x="0" y="294731"/>
                  </a:lnTo>
                  <a:lnTo>
                    <a:pt x="0" y="592438"/>
                  </a:lnTo>
                  <a:lnTo>
                    <a:pt x="231280" y="592438"/>
                  </a:lnTo>
                  <a:lnTo>
                    <a:pt x="231280" y="0"/>
                  </a:lnTo>
                  <a:close/>
                </a:path>
              </a:pathLst>
            </a:custGeom>
            <a:solidFill>
              <a:srgbClr val="0171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955844" y="6904335"/>
              <a:ext cx="492125" cy="592455"/>
            </a:xfrm>
            <a:custGeom>
              <a:avLst/>
              <a:gdLst/>
              <a:ahLst/>
              <a:cxnLst/>
              <a:rect l="l" t="t" r="r" b="b"/>
              <a:pathLst>
                <a:path w="492125" h="592454">
                  <a:moveTo>
                    <a:pt x="231279" y="0"/>
                  </a:moveTo>
                  <a:lnTo>
                    <a:pt x="2311" y="294728"/>
                  </a:lnTo>
                  <a:lnTo>
                    <a:pt x="0" y="294728"/>
                  </a:lnTo>
                  <a:lnTo>
                    <a:pt x="0" y="592429"/>
                  </a:lnTo>
                  <a:lnTo>
                    <a:pt x="231279" y="592429"/>
                  </a:lnTo>
                  <a:lnTo>
                    <a:pt x="231279" y="0"/>
                  </a:lnTo>
                  <a:close/>
                </a:path>
                <a:path w="492125" h="592454">
                  <a:moveTo>
                    <a:pt x="492010" y="296214"/>
                  </a:moveTo>
                  <a:lnTo>
                    <a:pt x="260731" y="0"/>
                  </a:lnTo>
                  <a:lnTo>
                    <a:pt x="260731" y="592429"/>
                  </a:lnTo>
                  <a:lnTo>
                    <a:pt x="492010" y="592429"/>
                  </a:lnTo>
                  <a:lnTo>
                    <a:pt x="492010" y="296214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96763" y="4360507"/>
            <a:ext cx="23797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defTabSz="554492">
              <a:spcBef>
                <a:spcPts val="82"/>
              </a:spcBef>
              <a:tabLst>
                <a:tab pos="147479" algn="l"/>
              </a:tabLst>
            </a:pPr>
            <a:r>
              <a:rPr sz="879" b="1" kern="0" spc="-3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79" b="1" kern="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81438" y="3326258"/>
            <a:ext cx="669627" cy="813641"/>
          </a:xfrm>
          <a:custGeom>
            <a:avLst/>
            <a:gdLst/>
            <a:ahLst/>
            <a:cxnLst/>
            <a:rect l="l" t="t" r="r" b="b"/>
            <a:pathLst>
              <a:path w="1104265" h="1341754">
                <a:moveTo>
                  <a:pt x="1104063" y="0"/>
                </a:moveTo>
                <a:lnTo>
                  <a:pt x="0" y="0"/>
                </a:lnTo>
                <a:lnTo>
                  <a:pt x="0" y="1341671"/>
                </a:lnTo>
                <a:lnTo>
                  <a:pt x="1104063" y="1341671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55536" y="3866173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88143" y="3223880"/>
            <a:ext cx="669627" cy="915684"/>
          </a:xfrm>
          <a:custGeom>
            <a:avLst/>
            <a:gdLst/>
            <a:ahLst/>
            <a:cxnLst/>
            <a:rect l="l" t="t" r="r" b="b"/>
            <a:pathLst>
              <a:path w="1104265" h="1510029">
                <a:moveTo>
                  <a:pt x="1104063" y="0"/>
                </a:moveTo>
                <a:lnTo>
                  <a:pt x="0" y="0"/>
                </a:lnTo>
                <a:lnTo>
                  <a:pt x="0" y="1509855"/>
                </a:lnTo>
                <a:lnTo>
                  <a:pt x="1104063" y="1509855"/>
                </a:lnTo>
                <a:lnTo>
                  <a:pt x="110406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62242" y="3865390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58493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33" dirty="0"/>
              <a:t>Quick</a:t>
            </a:r>
            <a:r>
              <a:rPr sz="4487" spc="-261" dirty="0"/>
              <a:t> </a:t>
            </a:r>
            <a:r>
              <a:rPr sz="4487" spc="-69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4380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85550" y="3653753"/>
            <a:ext cx="2989641" cy="1187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 avoid</a:t>
            </a:r>
            <a:r>
              <a:rPr sz="1577" b="1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Quick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928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concern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3325" indent="-152870" defTabSz="554492">
              <a:spcBef>
                <a:spcPts val="1625"/>
              </a:spcBef>
              <a:buFontTx/>
              <a:buChar char="-"/>
              <a:tabLst>
                <a:tab pos="543325" algn="l"/>
                <a:tab pos="543710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577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5549" y="1790556"/>
            <a:ext cx="4363552" cy="80840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27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Sort?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5"/>
              </a:spcBef>
            </a:pP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0840" defTabSz="554492">
              <a:tabLst>
                <a:tab pos="543325" algn="l"/>
              </a:tabLst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When average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O(NlogN)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58493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33" dirty="0"/>
              <a:t>Quick</a:t>
            </a:r>
            <a:r>
              <a:rPr sz="4487" spc="-261" dirty="0"/>
              <a:t> </a:t>
            </a:r>
            <a:r>
              <a:rPr sz="4487" spc="-69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4485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1891" y="1245744"/>
            <a:ext cx="7026273" cy="2347035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Extract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31692" indent="-124375" defTabSz="554492">
              <a:spcBef>
                <a:spcPts val="497"/>
              </a:spcBef>
              <a:buFontTx/>
              <a:buChar char="-"/>
              <a:tabLst>
                <a:tab pos="132076" algn="l"/>
              </a:tabLst>
            </a:pP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suited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array,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3"/>
              </a:spcBef>
              <a:buClr>
                <a:srgbClr val="FFFFFF"/>
              </a:buClr>
              <a:buFont typeface="Arial"/>
              <a:buChar char="-"/>
            </a:pPr>
            <a:endParaRPr sz="294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5180" defTabSz="554492"/>
            <a:r>
              <a:rPr sz="1577" b="1" kern="0" spc="-21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8529" lvl="1" indent="-152485" defTabSz="554492">
              <a:spcBef>
                <a:spcPts val="1607"/>
              </a:spcBef>
              <a:buFontTx/>
              <a:buChar char="-"/>
              <a:tabLst>
                <a:tab pos="718529" algn="l"/>
                <a:tab pos="718914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39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39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39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children</a:t>
            </a:r>
            <a:r>
              <a:rPr sz="139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(min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heap)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8529" lvl="1" indent="-152485" defTabSz="554492">
              <a:spcBef>
                <a:spcPts val="716"/>
              </a:spcBef>
              <a:buFontTx/>
              <a:buChar char="-"/>
              <a:tabLst>
                <a:tab pos="718529" algn="l"/>
                <a:tab pos="718914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greater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children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24" dirty="0">
                <a:solidFill>
                  <a:srgbClr val="FFFFFF"/>
                </a:solidFill>
                <a:latin typeface="Arial"/>
                <a:cs typeface="Arial"/>
              </a:rPr>
              <a:t>(max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heap)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76019" y="3726521"/>
            <a:ext cx="403548" cy="314983"/>
            <a:chOff x="8534933" y="6145310"/>
            <a:chExt cx="665480" cy="519430"/>
          </a:xfrm>
        </p:grpSpPr>
        <p:sp>
          <p:nvSpPr>
            <p:cNvPr id="5" name="object 5"/>
            <p:cNvSpPr/>
            <p:nvPr/>
          </p:nvSpPr>
          <p:spPr>
            <a:xfrm>
              <a:off x="8545411" y="6155788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322152" y="0"/>
                  </a:moveTo>
                  <a:lnTo>
                    <a:pt x="272662" y="2918"/>
                  </a:lnTo>
                  <a:lnTo>
                    <a:pt x="224113" y="11675"/>
                  </a:lnTo>
                  <a:lnTo>
                    <a:pt x="177447" y="26270"/>
                  </a:lnTo>
                  <a:lnTo>
                    <a:pt x="133605" y="46702"/>
                  </a:lnTo>
                  <a:lnTo>
                    <a:pt x="93529" y="72972"/>
                  </a:lnTo>
                  <a:lnTo>
                    <a:pt x="56117" y="107477"/>
                  </a:lnTo>
                  <a:lnTo>
                    <a:pt x="28058" y="145465"/>
                  </a:lnTo>
                  <a:lnTo>
                    <a:pt x="9352" y="185941"/>
                  </a:lnTo>
                  <a:lnTo>
                    <a:pt x="0" y="227910"/>
                  </a:lnTo>
                  <a:lnTo>
                    <a:pt x="0" y="270376"/>
                  </a:lnTo>
                  <a:lnTo>
                    <a:pt x="9352" y="312345"/>
                  </a:lnTo>
                  <a:lnTo>
                    <a:pt x="28058" y="352821"/>
                  </a:lnTo>
                  <a:lnTo>
                    <a:pt x="56117" y="390809"/>
                  </a:lnTo>
                  <a:lnTo>
                    <a:pt x="93529" y="425314"/>
                  </a:lnTo>
                  <a:lnTo>
                    <a:pt x="133605" y="451584"/>
                  </a:lnTo>
                  <a:lnTo>
                    <a:pt x="177447" y="472016"/>
                  </a:lnTo>
                  <a:lnTo>
                    <a:pt x="224113" y="486611"/>
                  </a:lnTo>
                  <a:lnTo>
                    <a:pt x="272662" y="495368"/>
                  </a:lnTo>
                  <a:lnTo>
                    <a:pt x="322152" y="498286"/>
                  </a:lnTo>
                  <a:lnTo>
                    <a:pt x="371642" y="495368"/>
                  </a:lnTo>
                  <a:lnTo>
                    <a:pt x="420191" y="486611"/>
                  </a:lnTo>
                  <a:lnTo>
                    <a:pt x="466857" y="472016"/>
                  </a:lnTo>
                  <a:lnTo>
                    <a:pt x="510699" y="451584"/>
                  </a:lnTo>
                  <a:lnTo>
                    <a:pt x="550775" y="425314"/>
                  </a:lnTo>
                  <a:lnTo>
                    <a:pt x="588187" y="390809"/>
                  </a:lnTo>
                  <a:lnTo>
                    <a:pt x="616246" y="352821"/>
                  </a:lnTo>
                  <a:lnTo>
                    <a:pt x="634952" y="312345"/>
                  </a:lnTo>
                  <a:lnTo>
                    <a:pt x="644305" y="270376"/>
                  </a:lnTo>
                  <a:lnTo>
                    <a:pt x="644305" y="227910"/>
                  </a:lnTo>
                  <a:lnTo>
                    <a:pt x="634952" y="185941"/>
                  </a:lnTo>
                  <a:lnTo>
                    <a:pt x="616246" y="145465"/>
                  </a:lnTo>
                  <a:lnTo>
                    <a:pt x="588187" y="107477"/>
                  </a:lnTo>
                  <a:lnTo>
                    <a:pt x="550775" y="72972"/>
                  </a:lnTo>
                  <a:lnTo>
                    <a:pt x="510699" y="46702"/>
                  </a:lnTo>
                  <a:lnTo>
                    <a:pt x="466857" y="26270"/>
                  </a:lnTo>
                  <a:lnTo>
                    <a:pt x="420191" y="11675"/>
                  </a:lnTo>
                  <a:lnTo>
                    <a:pt x="371642" y="2918"/>
                  </a:lnTo>
                  <a:lnTo>
                    <a:pt x="322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545410" y="6155788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550776" y="72972"/>
                  </a:moveTo>
                  <a:lnTo>
                    <a:pt x="588188" y="107477"/>
                  </a:lnTo>
                  <a:lnTo>
                    <a:pt x="616247" y="145465"/>
                  </a:lnTo>
                  <a:lnTo>
                    <a:pt x="634953" y="185941"/>
                  </a:lnTo>
                  <a:lnTo>
                    <a:pt x="644306" y="227910"/>
                  </a:lnTo>
                  <a:lnTo>
                    <a:pt x="644306" y="270376"/>
                  </a:lnTo>
                  <a:lnTo>
                    <a:pt x="634953" y="312345"/>
                  </a:lnTo>
                  <a:lnTo>
                    <a:pt x="616247" y="352821"/>
                  </a:lnTo>
                  <a:lnTo>
                    <a:pt x="588188" y="390809"/>
                  </a:lnTo>
                  <a:lnTo>
                    <a:pt x="550776" y="425314"/>
                  </a:lnTo>
                  <a:lnTo>
                    <a:pt x="510700" y="451584"/>
                  </a:lnTo>
                  <a:lnTo>
                    <a:pt x="466858" y="472016"/>
                  </a:lnTo>
                  <a:lnTo>
                    <a:pt x="420192" y="486611"/>
                  </a:lnTo>
                  <a:lnTo>
                    <a:pt x="371643" y="495368"/>
                  </a:lnTo>
                  <a:lnTo>
                    <a:pt x="322153" y="498286"/>
                  </a:lnTo>
                  <a:lnTo>
                    <a:pt x="272662" y="495368"/>
                  </a:lnTo>
                  <a:lnTo>
                    <a:pt x="224113" y="486611"/>
                  </a:lnTo>
                  <a:lnTo>
                    <a:pt x="177447" y="472016"/>
                  </a:lnTo>
                  <a:lnTo>
                    <a:pt x="133605" y="451584"/>
                  </a:lnTo>
                  <a:lnTo>
                    <a:pt x="93529" y="425314"/>
                  </a:lnTo>
                  <a:lnTo>
                    <a:pt x="56117" y="390809"/>
                  </a:lnTo>
                  <a:lnTo>
                    <a:pt x="28058" y="352821"/>
                  </a:lnTo>
                  <a:lnTo>
                    <a:pt x="9352" y="312345"/>
                  </a:lnTo>
                  <a:lnTo>
                    <a:pt x="0" y="270376"/>
                  </a:lnTo>
                  <a:lnTo>
                    <a:pt x="0" y="227910"/>
                  </a:lnTo>
                  <a:lnTo>
                    <a:pt x="9352" y="185941"/>
                  </a:lnTo>
                  <a:lnTo>
                    <a:pt x="28058" y="145465"/>
                  </a:lnTo>
                  <a:lnTo>
                    <a:pt x="56117" y="107477"/>
                  </a:lnTo>
                  <a:lnTo>
                    <a:pt x="93529" y="72972"/>
                  </a:lnTo>
                  <a:lnTo>
                    <a:pt x="133605" y="46702"/>
                  </a:lnTo>
                  <a:lnTo>
                    <a:pt x="177447" y="26270"/>
                  </a:lnTo>
                  <a:lnTo>
                    <a:pt x="224113" y="11675"/>
                  </a:lnTo>
                  <a:lnTo>
                    <a:pt x="272662" y="2918"/>
                  </a:lnTo>
                  <a:lnTo>
                    <a:pt x="322153" y="0"/>
                  </a:lnTo>
                  <a:lnTo>
                    <a:pt x="371643" y="2918"/>
                  </a:lnTo>
                  <a:lnTo>
                    <a:pt x="420192" y="11675"/>
                  </a:lnTo>
                  <a:lnTo>
                    <a:pt x="466858" y="26270"/>
                  </a:lnTo>
                  <a:lnTo>
                    <a:pt x="510700" y="46702"/>
                  </a:lnTo>
                  <a:lnTo>
                    <a:pt x="550776" y="72972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1097" y="3788248"/>
            <a:ext cx="93186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91018" y="4471703"/>
            <a:ext cx="403548" cy="314983"/>
            <a:chOff x="7240409" y="7374169"/>
            <a:chExt cx="665480" cy="519430"/>
          </a:xfrm>
        </p:grpSpPr>
        <p:sp>
          <p:nvSpPr>
            <p:cNvPr id="9" name="object 9"/>
            <p:cNvSpPr/>
            <p:nvPr/>
          </p:nvSpPr>
          <p:spPr>
            <a:xfrm>
              <a:off x="7250886" y="7384647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322153" y="0"/>
                  </a:moveTo>
                  <a:lnTo>
                    <a:pt x="272662" y="2918"/>
                  </a:lnTo>
                  <a:lnTo>
                    <a:pt x="224113" y="11675"/>
                  </a:lnTo>
                  <a:lnTo>
                    <a:pt x="177447" y="26270"/>
                  </a:lnTo>
                  <a:lnTo>
                    <a:pt x="133606" y="46702"/>
                  </a:lnTo>
                  <a:lnTo>
                    <a:pt x="93529" y="72972"/>
                  </a:lnTo>
                  <a:lnTo>
                    <a:pt x="56117" y="107477"/>
                  </a:lnTo>
                  <a:lnTo>
                    <a:pt x="28058" y="145465"/>
                  </a:lnTo>
                  <a:lnTo>
                    <a:pt x="9352" y="185941"/>
                  </a:lnTo>
                  <a:lnTo>
                    <a:pt x="0" y="227910"/>
                  </a:lnTo>
                  <a:lnTo>
                    <a:pt x="0" y="270376"/>
                  </a:lnTo>
                  <a:lnTo>
                    <a:pt x="9352" y="312345"/>
                  </a:lnTo>
                  <a:lnTo>
                    <a:pt x="28058" y="352821"/>
                  </a:lnTo>
                  <a:lnTo>
                    <a:pt x="56117" y="390809"/>
                  </a:lnTo>
                  <a:lnTo>
                    <a:pt x="93529" y="425314"/>
                  </a:lnTo>
                  <a:lnTo>
                    <a:pt x="133606" y="451584"/>
                  </a:lnTo>
                  <a:lnTo>
                    <a:pt x="177447" y="472016"/>
                  </a:lnTo>
                  <a:lnTo>
                    <a:pt x="224113" y="486611"/>
                  </a:lnTo>
                  <a:lnTo>
                    <a:pt x="272662" y="495368"/>
                  </a:lnTo>
                  <a:lnTo>
                    <a:pt x="322153" y="498286"/>
                  </a:lnTo>
                  <a:lnTo>
                    <a:pt x="371643" y="495368"/>
                  </a:lnTo>
                  <a:lnTo>
                    <a:pt x="420192" y="486611"/>
                  </a:lnTo>
                  <a:lnTo>
                    <a:pt x="466858" y="472016"/>
                  </a:lnTo>
                  <a:lnTo>
                    <a:pt x="510700" y="451584"/>
                  </a:lnTo>
                  <a:lnTo>
                    <a:pt x="550776" y="425314"/>
                  </a:lnTo>
                  <a:lnTo>
                    <a:pt x="588188" y="390809"/>
                  </a:lnTo>
                  <a:lnTo>
                    <a:pt x="616247" y="352821"/>
                  </a:lnTo>
                  <a:lnTo>
                    <a:pt x="634953" y="312345"/>
                  </a:lnTo>
                  <a:lnTo>
                    <a:pt x="644306" y="270376"/>
                  </a:lnTo>
                  <a:lnTo>
                    <a:pt x="644306" y="227910"/>
                  </a:lnTo>
                  <a:lnTo>
                    <a:pt x="634953" y="185941"/>
                  </a:lnTo>
                  <a:lnTo>
                    <a:pt x="616247" y="145465"/>
                  </a:lnTo>
                  <a:lnTo>
                    <a:pt x="588188" y="107477"/>
                  </a:lnTo>
                  <a:lnTo>
                    <a:pt x="550776" y="72972"/>
                  </a:lnTo>
                  <a:lnTo>
                    <a:pt x="510700" y="46702"/>
                  </a:lnTo>
                  <a:lnTo>
                    <a:pt x="466858" y="26270"/>
                  </a:lnTo>
                  <a:lnTo>
                    <a:pt x="420192" y="11675"/>
                  </a:lnTo>
                  <a:lnTo>
                    <a:pt x="371643" y="2918"/>
                  </a:lnTo>
                  <a:lnTo>
                    <a:pt x="322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250886" y="7384646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550776" y="72972"/>
                  </a:moveTo>
                  <a:lnTo>
                    <a:pt x="588188" y="107477"/>
                  </a:lnTo>
                  <a:lnTo>
                    <a:pt x="616247" y="145465"/>
                  </a:lnTo>
                  <a:lnTo>
                    <a:pt x="634953" y="185941"/>
                  </a:lnTo>
                  <a:lnTo>
                    <a:pt x="644306" y="227910"/>
                  </a:lnTo>
                  <a:lnTo>
                    <a:pt x="644306" y="270376"/>
                  </a:lnTo>
                  <a:lnTo>
                    <a:pt x="634953" y="312345"/>
                  </a:lnTo>
                  <a:lnTo>
                    <a:pt x="616247" y="352821"/>
                  </a:lnTo>
                  <a:lnTo>
                    <a:pt x="588188" y="390809"/>
                  </a:lnTo>
                  <a:lnTo>
                    <a:pt x="550776" y="425314"/>
                  </a:lnTo>
                  <a:lnTo>
                    <a:pt x="510700" y="451584"/>
                  </a:lnTo>
                  <a:lnTo>
                    <a:pt x="466858" y="472016"/>
                  </a:lnTo>
                  <a:lnTo>
                    <a:pt x="420192" y="486611"/>
                  </a:lnTo>
                  <a:lnTo>
                    <a:pt x="371643" y="495368"/>
                  </a:lnTo>
                  <a:lnTo>
                    <a:pt x="322153" y="498286"/>
                  </a:lnTo>
                  <a:lnTo>
                    <a:pt x="272662" y="495368"/>
                  </a:lnTo>
                  <a:lnTo>
                    <a:pt x="224113" y="486611"/>
                  </a:lnTo>
                  <a:lnTo>
                    <a:pt x="177447" y="472016"/>
                  </a:lnTo>
                  <a:lnTo>
                    <a:pt x="133605" y="451584"/>
                  </a:lnTo>
                  <a:lnTo>
                    <a:pt x="93529" y="425314"/>
                  </a:lnTo>
                  <a:lnTo>
                    <a:pt x="56117" y="390809"/>
                  </a:lnTo>
                  <a:lnTo>
                    <a:pt x="28058" y="352821"/>
                  </a:lnTo>
                  <a:lnTo>
                    <a:pt x="9352" y="312345"/>
                  </a:lnTo>
                  <a:lnTo>
                    <a:pt x="0" y="270376"/>
                  </a:lnTo>
                  <a:lnTo>
                    <a:pt x="0" y="227910"/>
                  </a:lnTo>
                  <a:lnTo>
                    <a:pt x="9352" y="185941"/>
                  </a:lnTo>
                  <a:lnTo>
                    <a:pt x="28058" y="145465"/>
                  </a:lnTo>
                  <a:lnTo>
                    <a:pt x="56117" y="107477"/>
                  </a:lnTo>
                  <a:lnTo>
                    <a:pt x="93529" y="72972"/>
                  </a:lnTo>
                  <a:lnTo>
                    <a:pt x="133605" y="46702"/>
                  </a:lnTo>
                  <a:lnTo>
                    <a:pt x="177447" y="26270"/>
                  </a:lnTo>
                  <a:lnTo>
                    <a:pt x="224113" y="11675"/>
                  </a:lnTo>
                  <a:lnTo>
                    <a:pt x="272662" y="2918"/>
                  </a:lnTo>
                  <a:lnTo>
                    <a:pt x="322153" y="0"/>
                  </a:lnTo>
                  <a:lnTo>
                    <a:pt x="371643" y="2918"/>
                  </a:lnTo>
                  <a:lnTo>
                    <a:pt x="420192" y="11675"/>
                  </a:lnTo>
                  <a:lnTo>
                    <a:pt x="466858" y="26270"/>
                  </a:lnTo>
                  <a:lnTo>
                    <a:pt x="510700" y="46702"/>
                  </a:lnTo>
                  <a:lnTo>
                    <a:pt x="550776" y="72972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07267" y="4531234"/>
            <a:ext cx="1709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34620" y="4471703"/>
            <a:ext cx="403548" cy="314983"/>
            <a:chOff x="9950830" y="7374169"/>
            <a:chExt cx="665480" cy="519430"/>
          </a:xfrm>
        </p:grpSpPr>
        <p:sp>
          <p:nvSpPr>
            <p:cNvPr id="13" name="object 13"/>
            <p:cNvSpPr/>
            <p:nvPr/>
          </p:nvSpPr>
          <p:spPr>
            <a:xfrm>
              <a:off x="9961307" y="7384647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322153" y="0"/>
                  </a:moveTo>
                  <a:lnTo>
                    <a:pt x="272663" y="2918"/>
                  </a:lnTo>
                  <a:lnTo>
                    <a:pt x="224114" y="11675"/>
                  </a:lnTo>
                  <a:lnTo>
                    <a:pt x="177447" y="26270"/>
                  </a:lnTo>
                  <a:lnTo>
                    <a:pt x="133606" y="46702"/>
                  </a:lnTo>
                  <a:lnTo>
                    <a:pt x="93529" y="72972"/>
                  </a:lnTo>
                  <a:lnTo>
                    <a:pt x="56117" y="107477"/>
                  </a:lnTo>
                  <a:lnTo>
                    <a:pt x="28058" y="145465"/>
                  </a:lnTo>
                  <a:lnTo>
                    <a:pt x="9352" y="185941"/>
                  </a:lnTo>
                  <a:lnTo>
                    <a:pt x="0" y="227910"/>
                  </a:lnTo>
                  <a:lnTo>
                    <a:pt x="0" y="270376"/>
                  </a:lnTo>
                  <a:lnTo>
                    <a:pt x="9352" y="312345"/>
                  </a:lnTo>
                  <a:lnTo>
                    <a:pt x="28058" y="352821"/>
                  </a:lnTo>
                  <a:lnTo>
                    <a:pt x="56117" y="390809"/>
                  </a:lnTo>
                  <a:lnTo>
                    <a:pt x="93529" y="425314"/>
                  </a:lnTo>
                  <a:lnTo>
                    <a:pt x="133606" y="451584"/>
                  </a:lnTo>
                  <a:lnTo>
                    <a:pt x="177447" y="472016"/>
                  </a:lnTo>
                  <a:lnTo>
                    <a:pt x="224114" y="486611"/>
                  </a:lnTo>
                  <a:lnTo>
                    <a:pt x="272663" y="495368"/>
                  </a:lnTo>
                  <a:lnTo>
                    <a:pt x="322153" y="498286"/>
                  </a:lnTo>
                  <a:lnTo>
                    <a:pt x="371644" y="495368"/>
                  </a:lnTo>
                  <a:lnTo>
                    <a:pt x="420193" y="486611"/>
                  </a:lnTo>
                  <a:lnTo>
                    <a:pt x="466860" y="472016"/>
                  </a:lnTo>
                  <a:lnTo>
                    <a:pt x="510703" y="451584"/>
                  </a:lnTo>
                  <a:lnTo>
                    <a:pt x="550780" y="425314"/>
                  </a:lnTo>
                  <a:lnTo>
                    <a:pt x="588190" y="390809"/>
                  </a:lnTo>
                  <a:lnTo>
                    <a:pt x="616247" y="352821"/>
                  </a:lnTo>
                  <a:lnTo>
                    <a:pt x="634952" y="312345"/>
                  </a:lnTo>
                  <a:lnTo>
                    <a:pt x="644305" y="270376"/>
                  </a:lnTo>
                  <a:lnTo>
                    <a:pt x="644305" y="227910"/>
                  </a:lnTo>
                  <a:lnTo>
                    <a:pt x="634952" y="185941"/>
                  </a:lnTo>
                  <a:lnTo>
                    <a:pt x="616247" y="145465"/>
                  </a:lnTo>
                  <a:lnTo>
                    <a:pt x="588190" y="107477"/>
                  </a:lnTo>
                  <a:lnTo>
                    <a:pt x="550780" y="72972"/>
                  </a:lnTo>
                  <a:lnTo>
                    <a:pt x="510703" y="46702"/>
                  </a:lnTo>
                  <a:lnTo>
                    <a:pt x="466860" y="26270"/>
                  </a:lnTo>
                  <a:lnTo>
                    <a:pt x="420193" y="11675"/>
                  </a:lnTo>
                  <a:lnTo>
                    <a:pt x="371644" y="2918"/>
                  </a:lnTo>
                  <a:lnTo>
                    <a:pt x="322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961308" y="7384646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550776" y="72972"/>
                  </a:moveTo>
                  <a:lnTo>
                    <a:pt x="588188" y="107477"/>
                  </a:lnTo>
                  <a:lnTo>
                    <a:pt x="616247" y="145465"/>
                  </a:lnTo>
                  <a:lnTo>
                    <a:pt x="634953" y="185941"/>
                  </a:lnTo>
                  <a:lnTo>
                    <a:pt x="644306" y="227910"/>
                  </a:lnTo>
                  <a:lnTo>
                    <a:pt x="644306" y="270376"/>
                  </a:lnTo>
                  <a:lnTo>
                    <a:pt x="634953" y="312345"/>
                  </a:lnTo>
                  <a:lnTo>
                    <a:pt x="616247" y="352821"/>
                  </a:lnTo>
                  <a:lnTo>
                    <a:pt x="588188" y="390809"/>
                  </a:lnTo>
                  <a:lnTo>
                    <a:pt x="550776" y="425314"/>
                  </a:lnTo>
                  <a:lnTo>
                    <a:pt x="510700" y="451584"/>
                  </a:lnTo>
                  <a:lnTo>
                    <a:pt x="466858" y="472016"/>
                  </a:lnTo>
                  <a:lnTo>
                    <a:pt x="420192" y="486611"/>
                  </a:lnTo>
                  <a:lnTo>
                    <a:pt x="371643" y="495368"/>
                  </a:lnTo>
                  <a:lnTo>
                    <a:pt x="322153" y="498286"/>
                  </a:lnTo>
                  <a:lnTo>
                    <a:pt x="272662" y="495368"/>
                  </a:lnTo>
                  <a:lnTo>
                    <a:pt x="224113" y="486611"/>
                  </a:lnTo>
                  <a:lnTo>
                    <a:pt x="177447" y="472016"/>
                  </a:lnTo>
                  <a:lnTo>
                    <a:pt x="133605" y="451584"/>
                  </a:lnTo>
                  <a:lnTo>
                    <a:pt x="93529" y="425314"/>
                  </a:lnTo>
                  <a:lnTo>
                    <a:pt x="56117" y="390809"/>
                  </a:lnTo>
                  <a:lnTo>
                    <a:pt x="28058" y="352821"/>
                  </a:lnTo>
                  <a:lnTo>
                    <a:pt x="9352" y="312345"/>
                  </a:lnTo>
                  <a:lnTo>
                    <a:pt x="0" y="270376"/>
                  </a:lnTo>
                  <a:lnTo>
                    <a:pt x="0" y="227910"/>
                  </a:lnTo>
                  <a:lnTo>
                    <a:pt x="9352" y="185941"/>
                  </a:lnTo>
                  <a:lnTo>
                    <a:pt x="28058" y="145465"/>
                  </a:lnTo>
                  <a:lnTo>
                    <a:pt x="56117" y="107477"/>
                  </a:lnTo>
                  <a:lnTo>
                    <a:pt x="93529" y="72972"/>
                  </a:lnTo>
                  <a:lnTo>
                    <a:pt x="133605" y="46702"/>
                  </a:lnTo>
                  <a:lnTo>
                    <a:pt x="177447" y="26270"/>
                  </a:lnTo>
                  <a:lnTo>
                    <a:pt x="224113" y="11675"/>
                  </a:lnTo>
                  <a:lnTo>
                    <a:pt x="272662" y="2918"/>
                  </a:lnTo>
                  <a:lnTo>
                    <a:pt x="322153" y="0"/>
                  </a:lnTo>
                  <a:lnTo>
                    <a:pt x="371643" y="2918"/>
                  </a:lnTo>
                  <a:lnTo>
                    <a:pt x="420192" y="11675"/>
                  </a:lnTo>
                  <a:lnTo>
                    <a:pt x="466858" y="26270"/>
                  </a:lnTo>
                  <a:lnTo>
                    <a:pt x="510700" y="46702"/>
                  </a:lnTo>
                  <a:lnTo>
                    <a:pt x="550776" y="72972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50868" y="4531234"/>
            <a:ext cx="1709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08624" y="5356459"/>
            <a:ext cx="403548" cy="314983"/>
            <a:chOff x="6279998" y="8833198"/>
            <a:chExt cx="665480" cy="519430"/>
          </a:xfrm>
        </p:grpSpPr>
        <p:sp>
          <p:nvSpPr>
            <p:cNvPr id="17" name="object 17"/>
            <p:cNvSpPr/>
            <p:nvPr/>
          </p:nvSpPr>
          <p:spPr>
            <a:xfrm>
              <a:off x="6290476" y="8843675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322152" y="0"/>
                  </a:moveTo>
                  <a:lnTo>
                    <a:pt x="272662" y="2918"/>
                  </a:lnTo>
                  <a:lnTo>
                    <a:pt x="224113" y="11675"/>
                  </a:lnTo>
                  <a:lnTo>
                    <a:pt x="177447" y="26270"/>
                  </a:lnTo>
                  <a:lnTo>
                    <a:pt x="133606" y="46702"/>
                  </a:lnTo>
                  <a:lnTo>
                    <a:pt x="93529" y="72972"/>
                  </a:lnTo>
                  <a:lnTo>
                    <a:pt x="56117" y="107477"/>
                  </a:lnTo>
                  <a:lnTo>
                    <a:pt x="28058" y="145465"/>
                  </a:lnTo>
                  <a:lnTo>
                    <a:pt x="9352" y="185941"/>
                  </a:lnTo>
                  <a:lnTo>
                    <a:pt x="0" y="227910"/>
                  </a:lnTo>
                  <a:lnTo>
                    <a:pt x="0" y="270376"/>
                  </a:lnTo>
                  <a:lnTo>
                    <a:pt x="9352" y="312345"/>
                  </a:lnTo>
                  <a:lnTo>
                    <a:pt x="28058" y="352821"/>
                  </a:lnTo>
                  <a:lnTo>
                    <a:pt x="56117" y="390809"/>
                  </a:lnTo>
                  <a:lnTo>
                    <a:pt x="93529" y="425314"/>
                  </a:lnTo>
                  <a:lnTo>
                    <a:pt x="133606" y="451584"/>
                  </a:lnTo>
                  <a:lnTo>
                    <a:pt x="177447" y="472016"/>
                  </a:lnTo>
                  <a:lnTo>
                    <a:pt x="224113" y="486611"/>
                  </a:lnTo>
                  <a:lnTo>
                    <a:pt x="272662" y="495368"/>
                  </a:lnTo>
                  <a:lnTo>
                    <a:pt x="322152" y="498286"/>
                  </a:lnTo>
                  <a:lnTo>
                    <a:pt x="371642" y="495368"/>
                  </a:lnTo>
                  <a:lnTo>
                    <a:pt x="420191" y="486611"/>
                  </a:lnTo>
                  <a:lnTo>
                    <a:pt x="466857" y="472016"/>
                  </a:lnTo>
                  <a:lnTo>
                    <a:pt x="510699" y="451584"/>
                  </a:lnTo>
                  <a:lnTo>
                    <a:pt x="550775" y="425314"/>
                  </a:lnTo>
                  <a:lnTo>
                    <a:pt x="588187" y="390809"/>
                  </a:lnTo>
                  <a:lnTo>
                    <a:pt x="616246" y="352821"/>
                  </a:lnTo>
                  <a:lnTo>
                    <a:pt x="634952" y="312345"/>
                  </a:lnTo>
                  <a:lnTo>
                    <a:pt x="644305" y="270376"/>
                  </a:lnTo>
                  <a:lnTo>
                    <a:pt x="644305" y="227910"/>
                  </a:lnTo>
                  <a:lnTo>
                    <a:pt x="634952" y="185941"/>
                  </a:lnTo>
                  <a:lnTo>
                    <a:pt x="616246" y="145465"/>
                  </a:lnTo>
                  <a:lnTo>
                    <a:pt x="588187" y="107477"/>
                  </a:lnTo>
                  <a:lnTo>
                    <a:pt x="550775" y="72972"/>
                  </a:lnTo>
                  <a:lnTo>
                    <a:pt x="510699" y="46702"/>
                  </a:lnTo>
                  <a:lnTo>
                    <a:pt x="466857" y="26270"/>
                  </a:lnTo>
                  <a:lnTo>
                    <a:pt x="420191" y="11675"/>
                  </a:lnTo>
                  <a:lnTo>
                    <a:pt x="371642" y="2918"/>
                  </a:lnTo>
                  <a:lnTo>
                    <a:pt x="322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290475" y="8843675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550776" y="72972"/>
                  </a:moveTo>
                  <a:lnTo>
                    <a:pt x="588188" y="107477"/>
                  </a:lnTo>
                  <a:lnTo>
                    <a:pt x="616247" y="145465"/>
                  </a:lnTo>
                  <a:lnTo>
                    <a:pt x="634953" y="185941"/>
                  </a:lnTo>
                  <a:lnTo>
                    <a:pt x="644306" y="227910"/>
                  </a:lnTo>
                  <a:lnTo>
                    <a:pt x="644306" y="270376"/>
                  </a:lnTo>
                  <a:lnTo>
                    <a:pt x="634953" y="312345"/>
                  </a:lnTo>
                  <a:lnTo>
                    <a:pt x="616247" y="352821"/>
                  </a:lnTo>
                  <a:lnTo>
                    <a:pt x="588188" y="390809"/>
                  </a:lnTo>
                  <a:lnTo>
                    <a:pt x="550776" y="425314"/>
                  </a:lnTo>
                  <a:lnTo>
                    <a:pt x="510700" y="451584"/>
                  </a:lnTo>
                  <a:lnTo>
                    <a:pt x="466858" y="472016"/>
                  </a:lnTo>
                  <a:lnTo>
                    <a:pt x="420192" y="486611"/>
                  </a:lnTo>
                  <a:lnTo>
                    <a:pt x="371643" y="495368"/>
                  </a:lnTo>
                  <a:lnTo>
                    <a:pt x="322153" y="498286"/>
                  </a:lnTo>
                  <a:lnTo>
                    <a:pt x="272662" y="495368"/>
                  </a:lnTo>
                  <a:lnTo>
                    <a:pt x="224113" y="486611"/>
                  </a:lnTo>
                  <a:lnTo>
                    <a:pt x="177447" y="472016"/>
                  </a:lnTo>
                  <a:lnTo>
                    <a:pt x="133605" y="451584"/>
                  </a:lnTo>
                  <a:lnTo>
                    <a:pt x="93529" y="425314"/>
                  </a:lnTo>
                  <a:lnTo>
                    <a:pt x="56117" y="390809"/>
                  </a:lnTo>
                  <a:lnTo>
                    <a:pt x="28058" y="352821"/>
                  </a:lnTo>
                  <a:lnTo>
                    <a:pt x="9352" y="312345"/>
                  </a:lnTo>
                  <a:lnTo>
                    <a:pt x="0" y="270376"/>
                  </a:lnTo>
                  <a:lnTo>
                    <a:pt x="0" y="227910"/>
                  </a:lnTo>
                  <a:lnTo>
                    <a:pt x="9352" y="185941"/>
                  </a:lnTo>
                  <a:lnTo>
                    <a:pt x="28058" y="145465"/>
                  </a:lnTo>
                  <a:lnTo>
                    <a:pt x="56117" y="107477"/>
                  </a:lnTo>
                  <a:lnTo>
                    <a:pt x="93529" y="72972"/>
                  </a:lnTo>
                  <a:lnTo>
                    <a:pt x="133605" y="46702"/>
                  </a:lnTo>
                  <a:lnTo>
                    <a:pt x="177447" y="26270"/>
                  </a:lnTo>
                  <a:lnTo>
                    <a:pt x="224113" y="11675"/>
                  </a:lnTo>
                  <a:lnTo>
                    <a:pt x="272662" y="2918"/>
                  </a:lnTo>
                  <a:lnTo>
                    <a:pt x="322153" y="0"/>
                  </a:lnTo>
                  <a:lnTo>
                    <a:pt x="371643" y="2918"/>
                  </a:lnTo>
                  <a:lnTo>
                    <a:pt x="420192" y="11675"/>
                  </a:lnTo>
                  <a:lnTo>
                    <a:pt x="466858" y="26270"/>
                  </a:lnTo>
                  <a:lnTo>
                    <a:pt x="510700" y="46702"/>
                  </a:lnTo>
                  <a:lnTo>
                    <a:pt x="550776" y="72972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24873" y="5415989"/>
            <a:ext cx="1709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00268" y="5356459"/>
            <a:ext cx="403548" cy="314983"/>
            <a:chOff x="7915292" y="8833198"/>
            <a:chExt cx="665480" cy="519430"/>
          </a:xfrm>
        </p:grpSpPr>
        <p:sp>
          <p:nvSpPr>
            <p:cNvPr id="21" name="object 21"/>
            <p:cNvSpPr/>
            <p:nvPr/>
          </p:nvSpPr>
          <p:spPr>
            <a:xfrm>
              <a:off x="7925769" y="8843675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322153" y="0"/>
                  </a:moveTo>
                  <a:lnTo>
                    <a:pt x="272662" y="2918"/>
                  </a:lnTo>
                  <a:lnTo>
                    <a:pt x="224113" y="11675"/>
                  </a:lnTo>
                  <a:lnTo>
                    <a:pt x="177447" y="26270"/>
                  </a:lnTo>
                  <a:lnTo>
                    <a:pt x="133606" y="46702"/>
                  </a:lnTo>
                  <a:lnTo>
                    <a:pt x="93529" y="72972"/>
                  </a:lnTo>
                  <a:lnTo>
                    <a:pt x="56117" y="107477"/>
                  </a:lnTo>
                  <a:lnTo>
                    <a:pt x="28058" y="145465"/>
                  </a:lnTo>
                  <a:lnTo>
                    <a:pt x="9352" y="185941"/>
                  </a:lnTo>
                  <a:lnTo>
                    <a:pt x="0" y="227910"/>
                  </a:lnTo>
                  <a:lnTo>
                    <a:pt x="0" y="270376"/>
                  </a:lnTo>
                  <a:lnTo>
                    <a:pt x="9352" y="312345"/>
                  </a:lnTo>
                  <a:lnTo>
                    <a:pt x="28058" y="352821"/>
                  </a:lnTo>
                  <a:lnTo>
                    <a:pt x="56117" y="390809"/>
                  </a:lnTo>
                  <a:lnTo>
                    <a:pt x="93529" y="425314"/>
                  </a:lnTo>
                  <a:lnTo>
                    <a:pt x="133606" y="451584"/>
                  </a:lnTo>
                  <a:lnTo>
                    <a:pt x="177447" y="472016"/>
                  </a:lnTo>
                  <a:lnTo>
                    <a:pt x="224113" y="486611"/>
                  </a:lnTo>
                  <a:lnTo>
                    <a:pt x="272662" y="495368"/>
                  </a:lnTo>
                  <a:lnTo>
                    <a:pt x="322153" y="498286"/>
                  </a:lnTo>
                  <a:lnTo>
                    <a:pt x="371643" y="495368"/>
                  </a:lnTo>
                  <a:lnTo>
                    <a:pt x="420192" y="486611"/>
                  </a:lnTo>
                  <a:lnTo>
                    <a:pt x="466858" y="472016"/>
                  </a:lnTo>
                  <a:lnTo>
                    <a:pt x="510699" y="451584"/>
                  </a:lnTo>
                  <a:lnTo>
                    <a:pt x="550775" y="425314"/>
                  </a:lnTo>
                  <a:lnTo>
                    <a:pt x="588187" y="390809"/>
                  </a:lnTo>
                  <a:lnTo>
                    <a:pt x="616246" y="352821"/>
                  </a:lnTo>
                  <a:lnTo>
                    <a:pt x="634952" y="312345"/>
                  </a:lnTo>
                  <a:lnTo>
                    <a:pt x="644305" y="270376"/>
                  </a:lnTo>
                  <a:lnTo>
                    <a:pt x="644305" y="227910"/>
                  </a:lnTo>
                  <a:lnTo>
                    <a:pt x="634952" y="185941"/>
                  </a:lnTo>
                  <a:lnTo>
                    <a:pt x="616246" y="145465"/>
                  </a:lnTo>
                  <a:lnTo>
                    <a:pt x="588187" y="107477"/>
                  </a:lnTo>
                  <a:lnTo>
                    <a:pt x="550775" y="72972"/>
                  </a:lnTo>
                  <a:lnTo>
                    <a:pt x="510699" y="46702"/>
                  </a:lnTo>
                  <a:lnTo>
                    <a:pt x="466858" y="26270"/>
                  </a:lnTo>
                  <a:lnTo>
                    <a:pt x="420192" y="11675"/>
                  </a:lnTo>
                  <a:lnTo>
                    <a:pt x="371643" y="2918"/>
                  </a:lnTo>
                  <a:lnTo>
                    <a:pt x="322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925769" y="8843675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550776" y="72972"/>
                  </a:moveTo>
                  <a:lnTo>
                    <a:pt x="588188" y="107477"/>
                  </a:lnTo>
                  <a:lnTo>
                    <a:pt x="616247" y="145465"/>
                  </a:lnTo>
                  <a:lnTo>
                    <a:pt x="634953" y="185941"/>
                  </a:lnTo>
                  <a:lnTo>
                    <a:pt x="644306" y="227910"/>
                  </a:lnTo>
                  <a:lnTo>
                    <a:pt x="644306" y="270376"/>
                  </a:lnTo>
                  <a:lnTo>
                    <a:pt x="634953" y="312345"/>
                  </a:lnTo>
                  <a:lnTo>
                    <a:pt x="616247" y="352821"/>
                  </a:lnTo>
                  <a:lnTo>
                    <a:pt x="588188" y="390809"/>
                  </a:lnTo>
                  <a:lnTo>
                    <a:pt x="550776" y="425314"/>
                  </a:lnTo>
                  <a:lnTo>
                    <a:pt x="510700" y="451584"/>
                  </a:lnTo>
                  <a:lnTo>
                    <a:pt x="466858" y="472016"/>
                  </a:lnTo>
                  <a:lnTo>
                    <a:pt x="420192" y="486611"/>
                  </a:lnTo>
                  <a:lnTo>
                    <a:pt x="371643" y="495368"/>
                  </a:lnTo>
                  <a:lnTo>
                    <a:pt x="322153" y="498286"/>
                  </a:lnTo>
                  <a:lnTo>
                    <a:pt x="272662" y="495368"/>
                  </a:lnTo>
                  <a:lnTo>
                    <a:pt x="224113" y="486611"/>
                  </a:lnTo>
                  <a:lnTo>
                    <a:pt x="177447" y="472016"/>
                  </a:lnTo>
                  <a:lnTo>
                    <a:pt x="133605" y="451584"/>
                  </a:lnTo>
                  <a:lnTo>
                    <a:pt x="93529" y="425314"/>
                  </a:lnTo>
                  <a:lnTo>
                    <a:pt x="56117" y="390809"/>
                  </a:lnTo>
                  <a:lnTo>
                    <a:pt x="28058" y="352821"/>
                  </a:lnTo>
                  <a:lnTo>
                    <a:pt x="9352" y="312345"/>
                  </a:lnTo>
                  <a:lnTo>
                    <a:pt x="0" y="270376"/>
                  </a:lnTo>
                  <a:lnTo>
                    <a:pt x="0" y="227910"/>
                  </a:lnTo>
                  <a:lnTo>
                    <a:pt x="9352" y="185941"/>
                  </a:lnTo>
                  <a:lnTo>
                    <a:pt x="28058" y="145465"/>
                  </a:lnTo>
                  <a:lnTo>
                    <a:pt x="56117" y="107477"/>
                  </a:lnTo>
                  <a:lnTo>
                    <a:pt x="93529" y="72972"/>
                  </a:lnTo>
                  <a:lnTo>
                    <a:pt x="133605" y="46702"/>
                  </a:lnTo>
                  <a:lnTo>
                    <a:pt x="177447" y="26270"/>
                  </a:lnTo>
                  <a:lnTo>
                    <a:pt x="224113" y="11675"/>
                  </a:lnTo>
                  <a:lnTo>
                    <a:pt x="272662" y="2918"/>
                  </a:lnTo>
                  <a:lnTo>
                    <a:pt x="322153" y="0"/>
                  </a:lnTo>
                  <a:lnTo>
                    <a:pt x="371643" y="2918"/>
                  </a:lnTo>
                  <a:lnTo>
                    <a:pt x="420192" y="11675"/>
                  </a:lnTo>
                  <a:lnTo>
                    <a:pt x="466858" y="26270"/>
                  </a:lnTo>
                  <a:lnTo>
                    <a:pt x="510700" y="46702"/>
                  </a:lnTo>
                  <a:lnTo>
                    <a:pt x="550776" y="72972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16516" y="5415989"/>
            <a:ext cx="1709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91505" y="3994840"/>
            <a:ext cx="2716245" cy="2555288"/>
            <a:chOff x="5592137" y="6587787"/>
            <a:chExt cx="4479290" cy="4213860"/>
          </a:xfrm>
        </p:grpSpPr>
        <p:sp>
          <p:nvSpPr>
            <p:cNvPr id="25" name="object 25"/>
            <p:cNvSpPr/>
            <p:nvPr/>
          </p:nvSpPr>
          <p:spPr>
            <a:xfrm>
              <a:off x="7784559" y="6605785"/>
              <a:ext cx="871855" cy="827405"/>
            </a:xfrm>
            <a:custGeom>
              <a:avLst/>
              <a:gdLst/>
              <a:ahLst/>
              <a:cxnLst/>
              <a:rect l="l" t="t" r="r" b="b"/>
              <a:pathLst>
                <a:path w="871854" h="827404">
                  <a:moveTo>
                    <a:pt x="0" y="827214"/>
                  </a:moveTo>
                  <a:lnTo>
                    <a:pt x="87141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090323" y="6598265"/>
              <a:ext cx="970915" cy="842644"/>
            </a:xfrm>
            <a:custGeom>
              <a:avLst/>
              <a:gdLst/>
              <a:ahLst/>
              <a:cxnLst/>
              <a:rect l="l" t="t" r="r" b="b"/>
              <a:pathLst>
                <a:path w="970915" h="842645">
                  <a:moveTo>
                    <a:pt x="970386" y="84220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764803" y="7865039"/>
              <a:ext cx="656590" cy="996950"/>
            </a:xfrm>
            <a:custGeom>
              <a:avLst/>
              <a:gdLst/>
              <a:ahLst/>
              <a:cxnLst/>
              <a:rect l="l" t="t" r="r" b="b"/>
              <a:pathLst>
                <a:path w="656590" h="996950">
                  <a:moveTo>
                    <a:pt x="0" y="996600"/>
                  </a:moveTo>
                  <a:lnTo>
                    <a:pt x="65601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686109" y="7878235"/>
              <a:ext cx="448945" cy="970280"/>
            </a:xfrm>
            <a:custGeom>
              <a:avLst/>
              <a:gdLst/>
              <a:ahLst/>
              <a:cxnLst/>
              <a:rect l="l" t="t" r="r" b="b"/>
              <a:pathLst>
                <a:path w="448945" h="970279">
                  <a:moveTo>
                    <a:pt x="448761" y="97017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602614" y="10292329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322153" y="0"/>
                  </a:moveTo>
                  <a:lnTo>
                    <a:pt x="272662" y="2918"/>
                  </a:lnTo>
                  <a:lnTo>
                    <a:pt x="224113" y="11675"/>
                  </a:lnTo>
                  <a:lnTo>
                    <a:pt x="177447" y="26270"/>
                  </a:lnTo>
                  <a:lnTo>
                    <a:pt x="133606" y="46702"/>
                  </a:lnTo>
                  <a:lnTo>
                    <a:pt x="93529" y="72972"/>
                  </a:lnTo>
                  <a:lnTo>
                    <a:pt x="56117" y="107477"/>
                  </a:lnTo>
                  <a:lnTo>
                    <a:pt x="28058" y="145465"/>
                  </a:lnTo>
                  <a:lnTo>
                    <a:pt x="9352" y="185941"/>
                  </a:lnTo>
                  <a:lnTo>
                    <a:pt x="0" y="227910"/>
                  </a:lnTo>
                  <a:lnTo>
                    <a:pt x="0" y="270376"/>
                  </a:lnTo>
                  <a:lnTo>
                    <a:pt x="9352" y="312345"/>
                  </a:lnTo>
                  <a:lnTo>
                    <a:pt x="28058" y="352821"/>
                  </a:lnTo>
                  <a:lnTo>
                    <a:pt x="56117" y="390809"/>
                  </a:lnTo>
                  <a:lnTo>
                    <a:pt x="93529" y="425314"/>
                  </a:lnTo>
                  <a:lnTo>
                    <a:pt x="133606" y="451584"/>
                  </a:lnTo>
                  <a:lnTo>
                    <a:pt x="177447" y="472016"/>
                  </a:lnTo>
                  <a:lnTo>
                    <a:pt x="224113" y="486611"/>
                  </a:lnTo>
                  <a:lnTo>
                    <a:pt x="272662" y="495368"/>
                  </a:lnTo>
                  <a:lnTo>
                    <a:pt x="322153" y="498287"/>
                  </a:lnTo>
                  <a:lnTo>
                    <a:pt x="371643" y="495368"/>
                  </a:lnTo>
                  <a:lnTo>
                    <a:pt x="420192" y="486611"/>
                  </a:lnTo>
                  <a:lnTo>
                    <a:pt x="466858" y="472016"/>
                  </a:lnTo>
                  <a:lnTo>
                    <a:pt x="510700" y="451584"/>
                  </a:lnTo>
                  <a:lnTo>
                    <a:pt x="550776" y="425314"/>
                  </a:lnTo>
                  <a:lnTo>
                    <a:pt x="588188" y="390809"/>
                  </a:lnTo>
                  <a:lnTo>
                    <a:pt x="616247" y="352821"/>
                  </a:lnTo>
                  <a:lnTo>
                    <a:pt x="634953" y="312345"/>
                  </a:lnTo>
                  <a:lnTo>
                    <a:pt x="644306" y="270376"/>
                  </a:lnTo>
                  <a:lnTo>
                    <a:pt x="644306" y="227910"/>
                  </a:lnTo>
                  <a:lnTo>
                    <a:pt x="634953" y="185941"/>
                  </a:lnTo>
                  <a:lnTo>
                    <a:pt x="616247" y="145465"/>
                  </a:lnTo>
                  <a:lnTo>
                    <a:pt x="588188" y="107477"/>
                  </a:lnTo>
                  <a:lnTo>
                    <a:pt x="550776" y="72972"/>
                  </a:lnTo>
                  <a:lnTo>
                    <a:pt x="510700" y="46702"/>
                  </a:lnTo>
                  <a:lnTo>
                    <a:pt x="466858" y="26270"/>
                  </a:lnTo>
                  <a:lnTo>
                    <a:pt x="420192" y="11675"/>
                  </a:lnTo>
                  <a:lnTo>
                    <a:pt x="371643" y="2918"/>
                  </a:lnTo>
                  <a:lnTo>
                    <a:pt x="322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602615" y="10292329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550776" y="72972"/>
                  </a:moveTo>
                  <a:lnTo>
                    <a:pt x="588188" y="107477"/>
                  </a:lnTo>
                  <a:lnTo>
                    <a:pt x="616247" y="145465"/>
                  </a:lnTo>
                  <a:lnTo>
                    <a:pt x="634953" y="185941"/>
                  </a:lnTo>
                  <a:lnTo>
                    <a:pt x="644306" y="227910"/>
                  </a:lnTo>
                  <a:lnTo>
                    <a:pt x="644306" y="270376"/>
                  </a:lnTo>
                  <a:lnTo>
                    <a:pt x="634953" y="312345"/>
                  </a:lnTo>
                  <a:lnTo>
                    <a:pt x="616247" y="352821"/>
                  </a:lnTo>
                  <a:lnTo>
                    <a:pt x="588188" y="390809"/>
                  </a:lnTo>
                  <a:lnTo>
                    <a:pt x="550776" y="425314"/>
                  </a:lnTo>
                  <a:lnTo>
                    <a:pt x="510700" y="451584"/>
                  </a:lnTo>
                  <a:lnTo>
                    <a:pt x="466858" y="472016"/>
                  </a:lnTo>
                  <a:lnTo>
                    <a:pt x="420192" y="486611"/>
                  </a:lnTo>
                  <a:lnTo>
                    <a:pt x="371643" y="495368"/>
                  </a:lnTo>
                  <a:lnTo>
                    <a:pt x="322153" y="498286"/>
                  </a:lnTo>
                  <a:lnTo>
                    <a:pt x="272662" y="495368"/>
                  </a:lnTo>
                  <a:lnTo>
                    <a:pt x="224113" y="486611"/>
                  </a:lnTo>
                  <a:lnTo>
                    <a:pt x="177447" y="472016"/>
                  </a:lnTo>
                  <a:lnTo>
                    <a:pt x="133605" y="451584"/>
                  </a:lnTo>
                  <a:lnTo>
                    <a:pt x="93529" y="425314"/>
                  </a:lnTo>
                  <a:lnTo>
                    <a:pt x="56117" y="390809"/>
                  </a:lnTo>
                  <a:lnTo>
                    <a:pt x="28058" y="352821"/>
                  </a:lnTo>
                  <a:lnTo>
                    <a:pt x="9352" y="312345"/>
                  </a:lnTo>
                  <a:lnTo>
                    <a:pt x="0" y="270376"/>
                  </a:lnTo>
                  <a:lnTo>
                    <a:pt x="0" y="227910"/>
                  </a:lnTo>
                  <a:lnTo>
                    <a:pt x="9352" y="185941"/>
                  </a:lnTo>
                  <a:lnTo>
                    <a:pt x="28058" y="145465"/>
                  </a:lnTo>
                  <a:lnTo>
                    <a:pt x="56117" y="107477"/>
                  </a:lnTo>
                  <a:lnTo>
                    <a:pt x="93529" y="72972"/>
                  </a:lnTo>
                  <a:lnTo>
                    <a:pt x="133605" y="46702"/>
                  </a:lnTo>
                  <a:lnTo>
                    <a:pt x="177447" y="26270"/>
                  </a:lnTo>
                  <a:lnTo>
                    <a:pt x="224113" y="11675"/>
                  </a:lnTo>
                  <a:lnTo>
                    <a:pt x="272662" y="2918"/>
                  </a:lnTo>
                  <a:lnTo>
                    <a:pt x="322153" y="0"/>
                  </a:lnTo>
                  <a:lnTo>
                    <a:pt x="371643" y="2918"/>
                  </a:lnTo>
                  <a:lnTo>
                    <a:pt x="420192" y="11675"/>
                  </a:lnTo>
                  <a:lnTo>
                    <a:pt x="466858" y="26270"/>
                  </a:lnTo>
                  <a:lnTo>
                    <a:pt x="510700" y="46702"/>
                  </a:lnTo>
                  <a:lnTo>
                    <a:pt x="550776" y="72972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507753" y="6294455"/>
            <a:ext cx="1709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70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48336" y="6238739"/>
            <a:ext cx="403548" cy="314983"/>
            <a:chOff x="6675301" y="10288143"/>
            <a:chExt cx="665480" cy="519430"/>
          </a:xfrm>
        </p:grpSpPr>
        <p:sp>
          <p:nvSpPr>
            <p:cNvPr id="33" name="object 33"/>
            <p:cNvSpPr/>
            <p:nvPr/>
          </p:nvSpPr>
          <p:spPr>
            <a:xfrm>
              <a:off x="6685779" y="10298620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322153" y="0"/>
                  </a:moveTo>
                  <a:lnTo>
                    <a:pt x="272662" y="2918"/>
                  </a:lnTo>
                  <a:lnTo>
                    <a:pt x="224113" y="11675"/>
                  </a:lnTo>
                  <a:lnTo>
                    <a:pt x="177447" y="26270"/>
                  </a:lnTo>
                  <a:lnTo>
                    <a:pt x="133606" y="46702"/>
                  </a:lnTo>
                  <a:lnTo>
                    <a:pt x="93529" y="72972"/>
                  </a:lnTo>
                  <a:lnTo>
                    <a:pt x="56117" y="107477"/>
                  </a:lnTo>
                  <a:lnTo>
                    <a:pt x="28058" y="145465"/>
                  </a:lnTo>
                  <a:lnTo>
                    <a:pt x="9352" y="185941"/>
                  </a:lnTo>
                  <a:lnTo>
                    <a:pt x="0" y="227910"/>
                  </a:lnTo>
                  <a:lnTo>
                    <a:pt x="0" y="270376"/>
                  </a:lnTo>
                  <a:lnTo>
                    <a:pt x="9352" y="312345"/>
                  </a:lnTo>
                  <a:lnTo>
                    <a:pt x="28058" y="352821"/>
                  </a:lnTo>
                  <a:lnTo>
                    <a:pt x="56117" y="390809"/>
                  </a:lnTo>
                  <a:lnTo>
                    <a:pt x="93529" y="425314"/>
                  </a:lnTo>
                  <a:lnTo>
                    <a:pt x="133606" y="451584"/>
                  </a:lnTo>
                  <a:lnTo>
                    <a:pt x="177447" y="472016"/>
                  </a:lnTo>
                  <a:lnTo>
                    <a:pt x="224113" y="486611"/>
                  </a:lnTo>
                  <a:lnTo>
                    <a:pt x="272662" y="495368"/>
                  </a:lnTo>
                  <a:lnTo>
                    <a:pt x="322153" y="498287"/>
                  </a:lnTo>
                  <a:lnTo>
                    <a:pt x="371643" y="495368"/>
                  </a:lnTo>
                  <a:lnTo>
                    <a:pt x="420192" y="486611"/>
                  </a:lnTo>
                  <a:lnTo>
                    <a:pt x="466858" y="472016"/>
                  </a:lnTo>
                  <a:lnTo>
                    <a:pt x="510700" y="451584"/>
                  </a:lnTo>
                  <a:lnTo>
                    <a:pt x="550776" y="425314"/>
                  </a:lnTo>
                  <a:lnTo>
                    <a:pt x="588188" y="390809"/>
                  </a:lnTo>
                  <a:lnTo>
                    <a:pt x="616247" y="352821"/>
                  </a:lnTo>
                  <a:lnTo>
                    <a:pt x="634953" y="312345"/>
                  </a:lnTo>
                  <a:lnTo>
                    <a:pt x="644306" y="270376"/>
                  </a:lnTo>
                  <a:lnTo>
                    <a:pt x="644306" y="227910"/>
                  </a:lnTo>
                  <a:lnTo>
                    <a:pt x="634953" y="185941"/>
                  </a:lnTo>
                  <a:lnTo>
                    <a:pt x="616247" y="145465"/>
                  </a:lnTo>
                  <a:lnTo>
                    <a:pt x="588188" y="107477"/>
                  </a:lnTo>
                  <a:lnTo>
                    <a:pt x="550776" y="72972"/>
                  </a:lnTo>
                  <a:lnTo>
                    <a:pt x="510700" y="46702"/>
                  </a:lnTo>
                  <a:lnTo>
                    <a:pt x="466858" y="26270"/>
                  </a:lnTo>
                  <a:lnTo>
                    <a:pt x="420192" y="11675"/>
                  </a:lnTo>
                  <a:lnTo>
                    <a:pt x="371643" y="2918"/>
                  </a:lnTo>
                  <a:lnTo>
                    <a:pt x="322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685779" y="10298620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550776" y="72972"/>
                  </a:moveTo>
                  <a:lnTo>
                    <a:pt x="588188" y="107477"/>
                  </a:lnTo>
                  <a:lnTo>
                    <a:pt x="616247" y="145465"/>
                  </a:lnTo>
                  <a:lnTo>
                    <a:pt x="634953" y="185941"/>
                  </a:lnTo>
                  <a:lnTo>
                    <a:pt x="644306" y="227910"/>
                  </a:lnTo>
                  <a:lnTo>
                    <a:pt x="644306" y="270376"/>
                  </a:lnTo>
                  <a:lnTo>
                    <a:pt x="634953" y="312345"/>
                  </a:lnTo>
                  <a:lnTo>
                    <a:pt x="616247" y="352821"/>
                  </a:lnTo>
                  <a:lnTo>
                    <a:pt x="588188" y="390809"/>
                  </a:lnTo>
                  <a:lnTo>
                    <a:pt x="550776" y="425314"/>
                  </a:lnTo>
                  <a:lnTo>
                    <a:pt x="510700" y="451584"/>
                  </a:lnTo>
                  <a:lnTo>
                    <a:pt x="466858" y="472016"/>
                  </a:lnTo>
                  <a:lnTo>
                    <a:pt x="420192" y="486611"/>
                  </a:lnTo>
                  <a:lnTo>
                    <a:pt x="371643" y="495368"/>
                  </a:lnTo>
                  <a:lnTo>
                    <a:pt x="322153" y="498286"/>
                  </a:lnTo>
                  <a:lnTo>
                    <a:pt x="272662" y="495368"/>
                  </a:lnTo>
                  <a:lnTo>
                    <a:pt x="224113" y="486611"/>
                  </a:lnTo>
                  <a:lnTo>
                    <a:pt x="177447" y="472016"/>
                  </a:lnTo>
                  <a:lnTo>
                    <a:pt x="133605" y="451584"/>
                  </a:lnTo>
                  <a:lnTo>
                    <a:pt x="93529" y="425314"/>
                  </a:lnTo>
                  <a:lnTo>
                    <a:pt x="56117" y="390809"/>
                  </a:lnTo>
                  <a:lnTo>
                    <a:pt x="28058" y="352821"/>
                  </a:lnTo>
                  <a:lnTo>
                    <a:pt x="9352" y="312345"/>
                  </a:lnTo>
                  <a:lnTo>
                    <a:pt x="0" y="270376"/>
                  </a:lnTo>
                  <a:lnTo>
                    <a:pt x="0" y="227910"/>
                  </a:lnTo>
                  <a:lnTo>
                    <a:pt x="9352" y="185941"/>
                  </a:lnTo>
                  <a:lnTo>
                    <a:pt x="28058" y="145465"/>
                  </a:lnTo>
                  <a:lnTo>
                    <a:pt x="56117" y="107477"/>
                  </a:lnTo>
                  <a:lnTo>
                    <a:pt x="93529" y="72972"/>
                  </a:lnTo>
                  <a:lnTo>
                    <a:pt x="133605" y="46702"/>
                  </a:lnTo>
                  <a:lnTo>
                    <a:pt x="177447" y="26270"/>
                  </a:lnTo>
                  <a:lnTo>
                    <a:pt x="224113" y="11675"/>
                  </a:lnTo>
                  <a:lnTo>
                    <a:pt x="272662" y="2918"/>
                  </a:lnTo>
                  <a:lnTo>
                    <a:pt x="322153" y="0"/>
                  </a:lnTo>
                  <a:lnTo>
                    <a:pt x="371643" y="2918"/>
                  </a:lnTo>
                  <a:lnTo>
                    <a:pt x="420192" y="11675"/>
                  </a:lnTo>
                  <a:lnTo>
                    <a:pt x="466858" y="26270"/>
                  </a:lnTo>
                  <a:lnTo>
                    <a:pt x="510700" y="46702"/>
                  </a:lnTo>
                  <a:lnTo>
                    <a:pt x="550776" y="72972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64585" y="6298271"/>
            <a:ext cx="1709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80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57012" y="5356458"/>
            <a:ext cx="2426677" cy="894505"/>
            <a:chOff x="6029979" y="8833196"/>
            <a:chExt cx="4001770" cy="1475105"/>
          </a:xfrm>
        </p:grpSpPr>
        <p:sp>
          <p:nvSpPr>
            <p:cNvPr id="37" name="object 37"/>
            <p:cNvSpPr/>
            <p:nvPr/>
          </p:nvSpPr>
          <p:spPr>
            <a:xfrm>
              <a:off x="6040457" y="9336532"/>
              <a:ext cx="456565" cy="961390"/>
            </a:xfrm>
            <a:custGeom>
              <a:avLst/>
              <a:gdLst/>
              <a:ahLst/>
              <a:cxnLst/>
              <a:rect l="l" t="t" r="r" b="b"/>
              <a:pathLst>
                <a:path w="456564" h="961390">
                  <a:moveTo>
                    <a:pt x="0" y="961297"/>
                  </a:moveTo>
                  <a:lnTo>
                    <a:pt x="45645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681675" y="9346944"/>
              <a:ext cx="257810" cy="946785"/>
            </a:xfrm>
            <a:custGeom>
              <a:avLst/>
              <a:gdLst/>
              <a:ahLst/>
              <a:cxnLst/>
              <a:rect l="l" t="t" r="r" b="b"/>
              <a:pathLst>
                <a:path w="257809" h="946784">
                  <a:moveTo>
                    <a:pt x="257225" y="94674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9376398" y="8843674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322153" y="0"/>
                  </a:moveTo>
                  <a:lnTo>
                    <a:pt x="272662" y="2918"/>
                  </a:lnTo>
                  <a:lnTo>
                    <a:pt x="224113" y="11675"/>
                  </a:lnTo>
                  <a:lnTo>
                    <a:pt x="177447" y="26270"/>
                  </a:lnTo>
                  <a:lnTo>
                    <a:pt x="133606" y="46702"/>
                  </a:lnTo>
                  <a:lnTo>
                    <a:pt x="93529" y="72972"/>
                  </a:lnTo>
                  <a:lnTo>
                    <a:pt x="56117" y="107477"/>
                  </a:lnTo>
                  <a:lnTo>
                    <a:pt x="28058" y="145465"/>
                  </a:lnTo>
                  <a:lnTo>
                    <a:pt x="9352" y="185941"/>
                  </a:lnTo>
                  <a:lnTo>
                    <a:pt x="0" y="227910"/>
                  </a:lnTo>
                  <a:lnTo>
                    <a:pt x="0" y="270376"/>
                  </a:lnTo>
                  <a:lnTo>
                    <a:pt x="9352" y="312345"/>
                  </a:lnTo>
                  <a:lnTo>
                    <a:pt x="28058" y="352821"/>
                  </a:lnTo>
                  <a:lnTo>
                    <a:pt x="56117" y="390809"/>
                  </a:lnTo>
                  <a:lnTo>
                    <a:pt x="93529" y="425314"/>
                  </a:lnTo>
                  <a:lnTo>
                    <a:pt x="133606" y="451584"/>
                  </a:lnTo>
                  <a:lnTo>
                    <a:pt x="177447" y="472016"/>
                  </a:lnTo>
                  <a:lnTo>
                    <a:pt x="224113" y="486611"/>
                  </a:lnTo>
                  <a:lnTo>
                    <a:pt x="272662" y="495368"/>
                  </a:lnTo>
                  <a:lnTo>
                    <a:pt x="322153" y="498286"/>
                  </a:lnTo>
                  <a:lnTo>
                    <a:pt x="371643" y="495368"/>
                  </a:lnTo>
                  <a:lnTo>
                    <a:pt x="420192" y="486611"/>
                  </a:lnTo>
                  <a:lnTo>
                    <a:pt x="466858" y="472016"/>
                  </a:lnTo>
                  <a:lnTo>
                    <a:pt x="510700" y="451584"/>
                  </a:lnTo>
                  <a:lnTo>
                    <a:pt x="550776" y="425314"/>
                  </a:lnTo>
                  <a:lnTo>
                    <a:pt x="588188" y="390809"/>
                  </a:lnTo>
                  <a:lnTo>
                    <a:pt x="616246" y="352821"/>
                  </a:lnTo>
                  <a:lnTo>
                    <a:pt x="634952" y="312345"/>
                  </a:lnTo>
                  <a:lnTo>
                    <a:pt x="644305" y="270376"/>
                  </a:lnTo>
                  <a:lnTo>
                    <a:pt x="644305" y="227910"/>
                  </a:lnTo>
                  <a:lnTo>
                    <a:pt x="634952" y="185941"/>
                  </a:lnTo>
                  <a:lnTo>
                    <a:pt x="616246" y="145465"/>
                  </a:lnTo>
                  <a:lnTo>
                    <a:pt x="588188" y="107477"/>
                  </a:lnTo>
                  <a:lnTo>
                    <a:pt x="550776" y="72972"/>
                  </a:lnTo>
                  <a:lnTo>
                    <a:pt x="510700" y="46702"/>
                  </a:lnTo>
                  <a:lnTo>
                    <a:pt x="466858" y="26270"/>
                  </a:lnTo>
                  <a:lnTo>
                    <a:pt x="420192" y="11675"/>
                  </a:lnTo>
                  <a:lnTo>
                    <a:pt x="371643" y="2918"/>
                  </a:lnTo>
                  <a:lnTo>
                    <a:pt x="322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376398" y="8843673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550776" y="72972"/>
                  </a:moveTo>
                  <a:lnTo>
                    <a:pt x="588188" y="107477"/>
                  </a:lnTo>
                  <a:lnTo>
                    <a:pt x="616247" y="145465"/>
                  </a:lnTo>
                  <a:lnTo>
                    <a:pt x="634953" y="185941"/>
                  </a:lnTo>
                  <a:lnTo>
                    <a:pt x="644306" y="227910"/>
                  </a:lnTo>
                  <a:lnTo>
                    <a:pt x="644306" y="270376"/>
                  </a:lnTo>
                  <a:lnTo>
                    <a:pt x="634953" y="312345"/>
                  </a:lnTo>
                  <a:lnTo>
                    <a:pt x="616247" y="352821"/>
                  </a:lnTo>
                  <a:lnTo>
                    <a:pt x="588188" y="390809"/>
                  </a:lnTo>
                  <a:lnTo>
                    <a:pt x="550776" y="425314"/>
                  </a:lnTo>
                  <a:lnTo>
                    <a:pt x="510700" y="451584"/>
                  </a:lnTo>
                  <a:lnTo>
                    <a:pt x="466858" y="472016"/>
                  </a:lnTo>
                  <a:lnTo>
                    <a:pt x="420192" y="486611"/>
                  </a:lnTo>
                  <a:lnTo>
                    <a:pt x="371643" y="495368"/>
                  </a:lnTo>
                  <a:lnTo>
                    <a:pt x="322153" y="498286"/>
                  </a:lnTo>
                  <a:lnTo>
                    <a:pt x="272662" y="495368"/>
                  </a:lnTo>
                  <a:lnTo>
                    <a:pt x="224113" y="486611"/>
                  </a:lnTo>
                  <a:lnTo>
                    <a:pt x="177447" y="472016"/>
                  </a:lnTo>
                  <a:lnTo>
                    <a:pt x="133605" y="451584"/>
                  </a:lnTo>
                  <a:lnTo>
                    <a:pt x="93529" y="425314"/>
                  </a:lnTo>
                  <a:lnTo>
                    <a:pt x="56117" y="390809"/>
                  </a:lnTo>
                  <a:lnTo>
                    <a:pt x="28058" y="352821"/>
                  </a:lnTo>
                  <a:lnTo>
                    <a:pt x="9352" y="312345"/>
                  </a:lnTo>
                  <a:lnTo>
                    <a:pt x="0" y="270376"/>
                  </a:lnTo>
                  <a:lnTo>
                    <a:pt x="0" y="227910"/>
                  </a:lnTo>
                  <a:lnTo>
                    <a:pt x="9352" y="185941"/>
                  </a:lnTo>
                  <a:lnTo>
                    <a:pt x="28058" y="145465"/>
                  </a:lnTo>
                  <a:lnTo>
                    <a:pt x="56117" y="107477"/>
                  </a:lnTo>
                  <a:lnTo>
                    <a:pt x="93529" y="72972"/>
                  </a:lnTo>
                  <a:lnTo>
                    <a:pt x="133605" y="46702"/>
                  </a:lnTo>
                  <a:lnTo>
                    <a:pt x="177447" y="26270"/>
                  </a:lnTo>
                  <a:lnTo>
                    <a:pt x="224113" y="11675"/>
                  </a:lnTo>
                  <a:lnTo>
                    <a:pt x="272662" y="2918"/>
                  </a:lnTo>
                  <a:lnTo>
                    <a:pt x="322153" y="0"/>
                  </a:lnTo>
                  <a:lnTo>
                    <a:pt x="371643" y="2918"/>
                  </a:lnTo>
                  <a:lnTo>
                    <a:pt x="420192" y="11675"/>
                  </a:lnTo>
                  <a:lnTo>
                    <a:pt x="466858" y="26270"/>
                  </a:lnTo>
                  <a:lnTo>
                    <a:pt x="510700" y="46702"/>
                  </a:lnTo>
                  <a:lnTo>
                    <a:pt x="550776" y="72972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96179" y="5415989"/>
            <a:ext cx="1709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50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671574" y="5356458"/>
            <a:ext cx="403548" cy="314983"/>
            <a:chOff x="11001215" y="8833196"/>
            <a:chExt cx="665480" cy="519430"/>
          </a:xfrm>
        </p:grpSpPr>
        <p:sp>
          <p:nvSpPr>
            <p:cNvPr id="43" name="object 43"/>
            <p:cNvSpPr/>
            <p:nvPr/>
          </p:nvSpPr>
          <p:spPr>
            <a:xfrm>
              <a:off x="11011690" y="8843674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322157" y="0"/>
                  </a:moveTo>
                  <a:lnTo>
                    <a:pt x="272667" y="2918"/>
                  </a:lnTo>
                  <a:lnTo>
                    <a:pt x="224118" y="11675"/>
                  </a:lnTo>
                  <a:lnTo>
                    <a:pt x="177451" y="26270"/>
                  </a:lnTo>
                  <a:lnTo>
                    <a:pt x="133609" y="46702"/>
                  </a:lnTo>
                  <a:lnTo>
                    <a:pt x="93532" y="72972"/>
                  </a:lnTo>
                  <a:lnTo>
                    <a:pt x="56119" y="107477"/>
                  </a:lnTo>
                  <a:lnTo>
                    <a:pt x="28059" y="145465"/>
                  </a:lnTo>
                  <a:lnTo>
                    <a:pt x="9353" y="185941"/>
                  </a:lnTo>
                  <a:lnTo>
                    <a:pt x="0" y="227910"/>
                  </a:lnTo>
                  <a:lnTo>
                    <a:pt x="0" y="270376"/>
                  </a:lnTo>
                  <a:lnTo>
                    <a:pt x="9353" y="312345"/>
                  </a:lnTo>
                  <a:lnTo>
                    <a:pt x="28059" y="352821"/>
                  </a:lnTo>
                  <a:lnTo>
                    <a:pt x="56119" y="390809"/>
                  </a:lnTo>
                  <a:lnTo>
                    <a:pt x="93532" y="425314"/>
                  </a:lnTo>
                  <a:lnTo>
                    <a:pt x="133609" y="451584"/>
                  </a:lnTo>
                  <a:lnTo>
                    <a:pt x="177451" y="472016"/>
                  </a:lnTo>
                  <a:lnTo>
                    <a:pt x="224118" y="486611"/>
                  </a:lnTo>
                  <a:lnTo>
                    <a:pt x="272667" y="495368"/>
                  </a:lnTo>
                  <a:lnTo>
                    <a:pt x="322157" y="498286"/>
                  </a:lnTo>
                  <a:lnTo>
                    <a:pt x="371647" y="495368"/>
                  </a:lnTo>
                  <a:lnTo>
                    <a:pt x="420195" y="486611"/>
                  </a:lnTo>
                  <a:lnTo>
                    <a:pt x="466860" y="472016"/>
                  </a:lnTo>
                  <a:lnTo>
                    <a:pt x="510700" y="451584"/>
                  </a:lnTo>
                  <a:lnTo>
                    <a:pt x="550774" y="425314"/>
                  </a:lnTo>
                  <a:lnTo>
                    <a:pt x="588187" y="390809"/>
                  </a:lnTo>
                  <a:lnTo>
                    <a:pt x="616247" y="352821"/>
                  </a:lnTo>
                  <a:lnTo>
                    <a:pt x="634953" y="312345"/>
                  </a:lnTo>
                  <a:lnTo>
                    <a:pt x="644306" y="270376"/>
                  </a:lnTo>
                  <a:lnTo>
                    <a:pt x="644306" y="227910"/>
                  </a:lnTo>
                  <a:lnTo>
                    <a:pt x="634953" y="185941"/>
                  </a:lnTo>
                  <a:lnTo>
                    <a:pt x="616247" y="145465"/>
                  </a:lnTo>
                  <a:lnTo>
                    <a:pt x="588187" y="107477"/>
                  </a:lnTo>
                  <a:lnTo>
                    <a:pt x="550774" y="72972"/>
                  </a:lnTo>
                  <a:lnTo>
                    <a:pt x="510700" y="46702"/>
                  </a:lnTo>
                  <a:lnTo>
                    <a:pt x="466860" y="26270"/>
                  </a:lnTo>
                  <a:lnTo>
                    <a:pt x="420195" y="11675"/>
                  </a:lnTo>
                  <a:lnTo>
                    <a:pt x="371647" y="2918"/>
                  </a:lnTo>
                  <a:lnTo>
                    <a:pt x="322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1011692" y="8843673"/>
              <a:ext cx="644525" cy="498475"/>
            </a:xfrm>
            <a:custGeom>
              <a:avLst/>
              <a:gdLst/>
              <a:ahLst/>
              <a:cxnLst/>
              <a:rect l="l" t="t" r="r" b="b"/>
              <a:pathLst>
                <a:path w="644525" h="498475">
                  <a:moveTo>
                    <a:pt x="550776" y="72972"/>
                  </a:moveTo>
                  <a:lnTo>
                    <a:pt x="588188" y="107477"/>
                  </a:lnTo>
                  <a:lnTo>
                    <a:pt x="616247" y="145465"/>
                  </a:lnTo>
                  <a:lnTo>
                    <a:pt x="634953" y="185941"/>
                  </a:lnTo>
                  <a:lnTo>
                    <a:pt x="644306" y="227910"/>
                  </a:lnTo>
                  <a:lnTo>
                    <a:pt x="644306" y="270376"/>
                  </a:lnTo>
                  <a:lnTo>
                    <a:pt x="634953" y="312345"/>
                  </a:lnTo>
                  <a:lnTo>
                    <a:pt x="616247" y="352821"/>
                  </a:lnTo>
                  <a:lnTo>
                    <a:pt x="588188" y="390809"/>
                  </a:lnTo>
                  <a:lnTo>
                    <a:pt x="550776" y="425314"/>
                  </a:lnTo>
                  <a:lnTo>
                    <a:pt x="510700" y="451584"/>
                  </a:lnTo>
                  <a:lnTo>
                    <a:pt x="466858" y="472016"/>
                  </a:lnTo>
                  <a:lnTo>
                    <a:pt x="420192" y="486611"/>
                  </a:lnTo>
                  <a:lnTo>
                    <a:pt x="371643" y="495368"/>
                  </a:lnTo>
                  <a:lnTo>
                    <a:pt x="322153" y="498286"/>
                  </a:lnTo>
                  <a:lnTo>
                    <a:pt x="272662" y="495368"/>
                  </a:lnTo>
                  <a:lnTo>
                    <a:pt x="224113" y="486611"/>
                  </a:lnTo>
                  <a:lnTo>
                    <a:pt x="177447" y="472016"/>
                  </a:lnTo>
                  <a:lnTo>
                    <a:pt x="133605" y="451584"/>
                  </a:lnTo>
                  <a:lnTo>
                    <a:pt x="93529" y="425314"/>
                  </a:lnTo>
                  <a:lnTo>
                    <a:pt x="56117" y="390809"/>
                  </a:lnTo>
                  <a:lnTo>
                    <a:pt x="28058" y="352821"/>
                  </a:lnTo>
                  <a:lnTo>
                    <a:pt x="9352" y="312345"/>
                  </a:lnTo>
                  <a:lnTo>
                    <a:pt x="0" y="270376"/>
                  </a:lnTo>
                  <a:lnTo>
                    <a:pt x="0" y="227910"/>
                  </a:lnTo>
                  <a:lnTo>
                    <a:pt x="9352" y="185941"/>
                  </a:lnTo>
                  <a:lnTo>
                    <a:pt x="28058" y="145465"/>
                  </a:lnTo>
                  <a:lnTo>
                    <a:pt x="56117" y="107477"/>
                  </a:lnTo>
                  <a:lnTo>
                    <a:pt x="93529" y="72972"/>
                  </a:lnTo>
                  <a:lnTo>
                    <a:pt x="133605" y="46702"/>
                  </a:lnTo>
                  <a:lnTo>
                    <a:pt x="177447" y="26270"/>
                  </a:lnTo>
                  <a:lnTo>
                    <a:pt x="224113" y="11675"/>
                  </a:lnTo>
                  <a:lnTo>
                    <a:pt x="272662" y="2918"/>
                  </a:lnTo>
                  <a:lnTo>
                    <a:pt x="322153" y="0"/>
                  </a:lnTo>
                  <a:lnTo>
                    <a:pt x="371643" y="2918"/>
                  </a:lnTo>
                  <a:lnTo>
                    <a:pt x="420192" y="11675"/>
                  </a:lnTo>
                  <a:lnTo>
                    <a:pt x="466858" y="26270"/>
                  </a:lnTo>
                  <a:lnTo>
                    <a:pt x="510700" y="46702"/>
                  </a:lnTo>
                  <a:lnTo>
                    <a:pt x="550776" y="72972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87822" y="5415989"/>
            <a:ext cx="1709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60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935563" y="4760221"/>
            <a:ext cx="845217" cy="622649"/>
            <a:chOff x="9787477" y="7849958"/>
            <a:chExt cx="1393825" cy="1026794"/>
          </a:xfrm>
        </p:grpSpPr>
        <p:sp>
          <p:nvSpPr>
            <p:cNvPr id="47" name="object 47"/>
            <p:cNvSpPr/>
            <p:nvPr/>
          </p:nvSpPr>
          <p:spPr>
            <a:xfrm>
              <a:off x="9797948" y="7881801"/>
              <a:ext cx="386715" cy="963294"/>
            </a:xfrm>
            <a:custGeom>
              <a:avLst/>
              <a:gdLst/>
              <a:ahLst/>
              <a:cxnLst/>
              <a:rect l="l" t="t" r="r" b="b"/>
              <a:pathLst>
                <a:path w="386715" h="963295">
                  <a:moveTo>
                    <a:pt x="0" y="963074"/>
                  </a:moveTo>
                  <a:lnTo>
                    <a:pt x="38608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0446623" y="7860429"/>
              <a:ext cx="724535" cy="1005840"/>
            </a:xfrm>
            <a:custGeom>
              <a:avLst/>
              <a:gdLst/>
              <a:ahLst/>
              <a:cxnLst/>
              <a:rect l="l" t="t" r="r" b="b"/>
              <a:pathLst>
                <a:path w="724534" h="1005840">
                  <a:moveTo>
                    <a:pt x="724075" y="1005772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48982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12" dirty="0"/>
              <a:t>Heap</a:t>
            </a:r>
            <a:r>
              <a:rPr sz="4487" spc="-293" dirty="0"/>
              <a:t> </a:t>
            </a:r>
            <a:r>
              <a:rPr sz="4487" spc="-91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8283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1891" y="1187606"/>
            <a:ext cx="3735896" cy="620665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Extract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5802" y="2903618"/>
            <a:ext cx="593385" cy="405473"/>
            <a:chOff x="9425075" y="4788280"/>
            <a:chExt cx="978535" cy="668655"/>
          </a:xfrm>
        </p:grpSpPr>
        <p:sp>
          <p:nvSpPr>
            <p:cNvPr id="5" name="object 5"/>
            <p:cNvSpPr/>
            <p:nvPr/>
          </p:nvSpPr>
          <p:spPr>
            <a:xfrm>
              <a:off x="9435553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2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6" y="20253"/>
                  </a:lnTo>
                  <a:lnTo>
                    <a:pt x="264007" y="33756"/>
                  </a:lnTo>
                  <a:lnTo>
                    <a:pt x="220118" y="50634"/>
                  </a:lnTo>
                  <a:lnTo>
                    <a:pt x="178505" y="70888"/>
                  </a:lnTo>
                  <a:lnTo>
                    <a:pt x="139580" y="94518"/>
                  </a:lnTo>
                  <a:lnTo>
                    <a:pt x="99700" y="125054"/>
                  </a:lnTo>
                  <a:lnTo>
                    <a:pt x="66466" y="157954"/>
                  </a:lnTo>
                  <a:lnTo>
                    <a:pt x="39880" y="192787"/>
                  </a:lnTo>
                  <a:lnTo>
                    <a:pt x="19940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9"/>
                  </a:lnTo>
                  <a:lnTo>
                    <a:pt x="66466" y="489491"/>
                  </a:lnTo>
                  <a:lnTo>
                    <a:pt x="99700" y="522391"/>
                  </a:lnTo>
                  <a:lnTo>
                    <a:pt x="139580" y="552928"/>
                  </a:lnTo>
                  <a:lnTo>
                    <a:pt x="178505" y="576557"/>
                  </a:lnTo>
                  <a:lnTo>
                    <a:pt x="220118" y="596811"/>
                  </a:lnTo>
                  <a:lnTo>
                    <a:pt x="264007" y="613689"/>
                  </a:lnTo>
                  <a:lnTo>
                    <a:pt x="309756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2" y="647445"/>
                  </a:lnTo>
                  <a:lnTo>
                    <a:pt x="551943" y="644069"/>
                  </a:lnTo>
                  <a:lnTo>
                    <a:pt x="600174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1"/>
                  </a:lnTo>
                  <a:lnTo>
                    <a:pt x="778621" y="576557"/>
                  </a:lnTo>
                  <a:lnTo>
                    <a:pt x="817546" y="552928"/>
                  </a:lnTo>
                  <a:lnTo>
                    <a:pt x="857426" y="522391"/>
                  </a:lnTo>
                  <a:lnTo>
                    <a:pt x="890659" y="489491"/>
                  </a:lnTo>
                  <a:lnTo>
                    <a:pt x="917246" y="454659"/>
                  </a:lnTo>
                  <a:lnTo>
                    <a:pt x="937186" y="418322"/>
                  </a:lnTo>
                  <a:lnTo>
                    <a:pt x="950480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80" y="266533"/>
                  </a:lnTo>
                  <a:lnTo>
                    <a:pt x="937186" y="229123"/>
                  </a:lnTo>
                  <a:lnTo>
                    <a:pt x="917246" y="192787"/>
                  </a:lnTo>
                  <a:lnTo>
                    <a:pt x="890659" y="157954"/>
                  </a:lnTo>
                  <a:lnTo>
                    <a:pt x="857426" y="125054"/>
                  </a:lnTo>
                  <a:lnTo>
                    <a:pt x="817546" y="94518"/>
                  </a:lnTo>
                  <a:lnTo>
                    <a:pt x="778621" y="70888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4" y="10126"/>
                  </a:lnTo>
                  <a:lnTo>
                    <a:pt x="551943" y="3375"/>
                  </a:lnTo>
                  <a:lnTo>
                    <a:pt x="50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435553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95930" y="2978790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51333" y="2133450"/>
          <a:ext cx="4404752" cy="47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8250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463987" y="3908540"/>
            <a:ext cx="593385" cy="405473"/>
            <a:chOff x="7360740" y="6445471"/>
            <a:chExt cx="978535" cy="668655"/>
          </a:xfrm>
        </p:grpSpPr>
        <p:sp>
          <p:nvSpPr>
            <p:cNvPr id="10" name="object 10"/>
            <p:cNvSpPr/>
            <p:nvPr/>
          </p:nvSpPr>
          <p:spPr>
            <a:xfrm>
              <a:off x="7371218" y="6455949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0" y="454658"/>
                  </a:lnTo>
                  <a:lnTo>
                    <a:pt x="66466" y="489490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0" y="576556"/>
                  </a:lnTo>
                  <a:lnTo>
                    <a:pt x="817545" y="552927"/>
                  </a:lnTo>
                  <a:lnTo>
                    <a:pt x="857425" y="522390"/>
                  </a:lnTo>
                  <a:lnTo>
                    <a:pt x="890658" y="489490"/>
                  </a:lnTo>
                  <a:lnTo>
                    <a:pt x="917245" y="454658"/>
                  </a:lnTo>
                  <a:lnTo>
                    <a:pt x="937185" y="418321"/>
                  </a:lnTo>
                  <a:lnTo>
                    <a:pt x="950479" y="380911"/>
                  </a:lnTo>
                  <a:lnTo>
                    <a:pt x="957125" y="342857"/>
                  </a:lnTo>
                  <a:lnTo>
                    <a:pt x="957125" y="304587"/>
                  </a:lnTo>
                  <a:lnTo>
                    <a:pt x="950479" y="266533"/>
                  </a:lnTo>
                  <a:lnTo>
                    <a:pt x="937185" y="229122"/>
                  </a:lnTo>
                  <a:lnTo>
                    <a:pt x="917245" y="192786"/>
                  </a:lnTo>
                  <a:lnTo>
                    <a:pt x="890658" y="157953"/>
                  </a:lnTo>
                  <a:lnTo>
                    <a:pt x="857425" y="125054"/>
                  </a:lnTo>
                  <a:lnTo>
                    <a:pt x="817545" y="94517"/>
                  </a:lnTo>
                  <a:lnTo>
                    <a:pt x="778620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371218" y="6455948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44115" y="3983712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46742" y="3254597"/>
            <a:ext cx="2638462" cy="1112837"/>
            <a:chOff x="8156838" y="5367072"/>
            <a:chExt cx="4351020" cy="1835150"/>
          </a:xfrm>
        </p:grpSpPr>
        <p:sp>
          <p:nvSpPr>
            <p:cNvPr id="14" name="object 14"/>
            <p:cNvSpPr/>
            <p:nvPr/>
          </p:nvSpPr>
          <p:spPr>
            <a:xfrm>
              <a:off x="8167316" y="5377549"/>
              <a:ext cx="1429385" cy="1147445"/>
            </a:xfrm>
            <a:custGeom>
              <a:avLst/>
              <a:gdLst/>
              <a:ahLst/>
              <a:cxnLst/>
              <a:rect l="l" t="t" r="r" b="b"/>
              <a:pathLst>
                <a:path w="1429384" h="1147445">
                  <a:moveTo>
                    <a:pt x="0" y="1147214"/>
                  </a:moveTo>
                  <a:lnTo>
                    <a:pt x="142906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539736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7" y="0"/>
                  </a:moveTo>
                  <a:lnTo>
                    <a:pt x="454039" y="0"/>
                  </a:lnTo>
                  <a:lnTo>
                    <a:pt x="405188" y="3375"/>
                  </a:lnTo>
                  <a:lnTo>
                    <a:pt x="356957" y="10126"/>
                  </a:lnTo>
                  <a:lnTo>
                    <a:pt x="309761" y="20253"/>
                  </a:lnTo>
                  <a:lnTo>
                    <a:pt x="264011" y="33756"/>
                  </a:lnTo>
                  <a:lnTo>
                    <a:pt x="220123" y="50634"/>
                  </a:lnTo>
                  <a:lnTo>
                    <a:pt x="178509" y="70887"/>
                  </a:lnTo>
                  <a:lnTo>
                    <a:pt x="139583" y="94517"/>
                  </a:lnTo>
                  <a:lnTo>
                    <a:pt x="99702" y="125054"/>
                  </a:lnTo>
                  <a:lnTo>
                    <a:pt x="66468" y="157953"/>
                  </a:lnTo>
                  <a:lnTo>
                    <a:pt x="39881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1" y="454658"/>
                  </a:lnTo>
                  <a:lnTo>
                    <a:pt x="66468" y="489490"/>
                  </a:lnTo>
                  <a:lnTo>
                    <a:pt x="99702" y="522390"/>
                  </a:lnTo>
                  <a:lnTo>
                    <a:pt x="139583" y="552927"/>
                  </a:lnTo>
                  <a:lnTo>
                    <a:pt x="178509" y="576556"/>
                  </a:lnTo>
                  <a:lnTo>
                    <a:pt x="220123" y="596810"/>
                  </a:lnTo>
                  <a:lnTo>
                    <a:pt x="264011" y="613689"/>
                  </a:lnTo>
                  <a:lnTo>
                    <a:pt x="309761" y="627191"/>
                  </a:lnTo>
                  <a:lnTo>
                    <a:pt x="356957" y="637318"/>
                  </a:lnTo>
                  <a:lnTo>
                    <a:pt x="405188" y="644069"/>
                  </a:lnTo>
                  <a:lnTo>
                    <a:pt x="454039" y="647445"/>
                  </a:lnTo>
                  <a:lnTo>
                    <a:pt x="503097" y="647445"/>
                  </a:lnTo>
                  <a:lnTo>
                    <a:pt x="551947" y="644069"/>
                  </a:lnTo>
                  <a:lnTo>
                    <a:pt x="600178" y="637318"/>
                  </a:lnTo>
                  <a:lnTo>
                    <a:pt x="647375" y="627191"/>
                  </a:lnTo>
                  <a:lnTo>
                    <a:pt x="693124" y="613689"/>
                  </a:lnTo>
                  <a:lnTo>
                    <a:pt x="737012" y="596810"/>
                  </a:lnTo>
                  <a:lnTo>
                    <a:pt x="778626" y="576556"/>
                  </a:lnTo>
                  <a:lnTo>
                    <a:pt x="817552" y="552927"/>
                  </a:lnTo>
                  <a:lnTo>
                    <a:pt x="857431" y="522390"/>
                  </a:lnTo>
                  <a:lnTo>
                    <a:pt x="890663" y="489490"/>
                  </a:lnTo>
                  <a:lnTo>
                    <a:pt x="917249" y="454658"/>
                  </a:lnTo>
                  <a:lnTo>
                    <a:pt x="937189" y="418321"/>
                  </a:lnTo>
                  <a:lnTo>
                    <a:pt x="950482" y="380911"/>
                  </a:lnTo>
                  <a:lnTo>
                    <a:pt x="957128" y="342857"/>
                  </a:lnTo>
                  <a:lnTo>
                    <a:pt x="957128" y="304587"/>
                  </a:lnTo>
                  <a:lnTo>
                    <a:pt x="950482" y="266533"/>
                  </a:lnTo>
                  <a:lnTo>
                    <a:pt x="937189" y="229122"/>
                  </a:lnTo>
                  <a:lnTo>
                    <a:pt x="917249" y="192786"/>
                  </a:lnTo>
                  <a:lnTo>
                    <a:pt x="890663" y="157953"/>
                  </a:lnTo>
                  <a:lnTo>
                    <a:pt x="857431" y="125054"/>
                  </a:lnTo>
                  <a:lnTo>
                    <a:pt x="817552" y="94517"/>
                  </a:lnTo>
                  <a:lnTo>
                    <a:pt x="778626" y="70887"/>
                  </a:lnTo>
                  <a:lnTo>
                    <a:pt x="737012" y="50634"/>
                  </a:lnTo>
                  <a:lnTo>
                    <a:pt x="693124" y="33756"/>
                  </a:lnTo>
                  <a:lnTo>
                    <a:pt x="647375" y="20253"/>
                  </a:lnTo>
                  <a:lnTo>
                    <a:pt x="600178" y="10126"/>
                  </a:lnTo>
                  <a:lnTo>
                    <a:pt x="551947" y="3375"/>
                  </a:lnTo>
                  <a:lnTo>
                    <a:pt x="5030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539736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71907" y="4037286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77922" y="3256696"/>
            <a:ext cx="3628078" cy="1909535"/>
            <a:chOff x="5734645" y="5370532"/>
            <a:chExt cx="5982970" cy="3148965"/>
          </a:xfrm>
        </p:grpSpPr>
        <p:sp>
          <p:nvSpPr>
            <p:cNvPr id="19" name="object 19"/>
            <p:cNvSpPr/>
            <p:nvPr/>
          </p:nvSpPr>
          <p:spPr>
            <a:xfrm>
              <a:off x="10225764" y="5381010"/>
              <a:ext cx="1481455" cy="1228725"/>
            </a:xfrm>
            <a:custGeom>
              <a:avLst/>
              <a:gdLst/>
              <a:ahLst/>
              <a:cxnLst/>
              <a:rect l="l" t="t" r="r" b="b"/>
              <a:pathLst>
                <a:path w="1481454" h="1228725">
                  <a:moveTo>
                    <a:pt x="1481049" y="1228612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745122" y="7861483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3" y="0"/>
                  </a:lnTo>
                  <a:lnTo>
                    <a:pt x="405182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4" y="70888"/>
                  </a:lnTo>
                  <a:lnTo>
                    <a:pt x="139579" y="94518"/>
                  </a:lnTo>
                  <a:lnTo>
                    <a:pt x="99699" y="125054"/>
                  </a:lnTo>
                  <a:lnTo>
                    <a:pt x="66466" y="157954"/>
                  </a:lnTo>
                  <a:lnTo>
                    <a:pt x="39879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9" y="454659"/>
                  </a:lnTo>
                  <a:lnTo>
                    <a:pt x="66466" y="489491"/>
                  </a:lnTo>
                  <a:lnTo>
                    <a:pt x="99699" y="522391"/>
                  </a:lnTo>
                  <a:lnTo>
                    <a:pt x="139579" y="552928"/>
                  </a:lnTo>
                  <a:lnTo>
                    <a:pt x="178504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2" y="644069"/>
                  </a:lnTo>
                  <a:lnTo>
                    <a:pt x="454033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69" y="627191"/>
                  </a:lnTo>
                  <a:lnTo>
                    <a:pt x="693119" y="613689"/>
                  </a:lnTo>
                  <a:lnTo>
                    <a:pt x="737007" y="596811"/>
                  </a:lnTo>
                  <a:lnTo>
                    <a:pt x="778620" y="576557"/>
                  </a:lnTo>
                  <a:lnTo>
                    <a:pt x="817545" y="552928"/>
                  </a:lnTo>
                  <a:lnTo>
                    <a:pt x="857425" y="522391"/>
                  </a:lnTo>
                  <a:lnTo>
                    <a:pt x="890659" y="489491"/>
                  </a:lnTo>
                  <a:lnTo>
                    <a:pt x="917245" y="454659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3"/>
                  </a:lnTo>
                  <a:lnTo>
                    <a:pt x="917245" y="192787"/>
                  </a:lnTo>
                  <a:lnTo>
                    <a:pt x="890659" y="157954"/>
                  </a:lnTo>
                  <a:lnTo>
                    <a:pt x="857425" y="125054"/>
                  </a:lnTo>
                  <a:lnTo>
                    <a:pt x="817545" y="94518"/>
                  </a:lnTo>
                  <a:lnTo>
                    <a:pt x="778620" y="70888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69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745122" y="7861484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58050" y="4836030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52356" y="4264193"/>
            <a:ext cx="1695439" cy="928776"/>
            <a:chOff x="6517022" y="7031970"/>
            <a:chExt cx="2795905" cy="1531620"/>
          </a:xfrm>
        </p:grpSpPr>
        <p:sp>
          <p:nvSpPr>
            <p:cNvPr id="24" name="object 24"/>
            <p:cNvSpPr/>
            <p:nvPr/>
          </p:nvSpPr>
          <p:spPr>
            <a:xfrm>
              <a:off x="6527499" y="7042447"/>
              <a:ext cx="1018540" cy="880744"/>
            </a:xfrm>
            <a:custGeom>
              <a:avLst/>
              <a:gdLst/>
              <a:ahLst/>
              <a:cxnLst/>
              <a:rect l="l" t="t" r="r" b="b"/>
              <a:pathLst>
                <a:path w="1018540" h="880745">
                  <a:moveTo>
                    <a:pt x="0" y="880154"/>
                  </a:moveTo>
                  <a:lnTo>
                    <a:pt x="10182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345109" y="7905658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2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6" y="20253"/>
                  </a:lnTo>
                  <a:lnTo>
                    <a:pt x="264007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8"/>
                  </a:lnTo>
                  <a:lnTo>
                    <a:pt x="66466" y="489491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7" y="613689"/>
                  </a:lnTo>
                  <a:lnTo>
                    <a:pt x="309756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2" y="647445"/>
                  </a:lnTo>
                  <a:lnTo>
                    <a:pt x="551943" y="644069"/>
                  </a:lnTo>
                  <a:lnTo>
                    <a:pt x="600174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1" y="576556"/>
                  </a:lnTo>
                  <a:lnTo>
                    <a:pt x="817546" y="552927"/>
                  </a:lnTo>
                  <a:lnTo>
                    <a:pt x="857426" y="522390"/>
                  </a:lnTo>
                  <a:lnTo>
                    <a:pt x="890659" y="489491"/>
                  </a:lnTo>
                  <a:lnTo>
                    <a:pt x="917246" y="454658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2"/>
                  </a:lnTo>
                  <a:lnTo>
                    <a:pt x="917246" y="192786"/>
                  </a:lnTo>
                  <a:lnTo>
                    <a:pt x="890659" y="157953"/>
                  </a:lnTo>
                  <a:lnTo>
                    <a:pt x="857426" y="125054"/>
                  </a:lnTo>
                  <a:lnTo>
                    <a:pt x="817546" y="94517"/>
                  </a:lnTo>
                  <a:lnTo>
                    <a:pt x="778621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4" y="10126"/>
                  </a:lnTo>
                  <a:lnTo>
                    <a:pt x="551943" y="3375"/>
                  </a:lnTo>
                  <a:lnTo>
                    <a:pt x="50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345110" y="79056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34685" y="4862817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50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78197" y="4289440"/>
            <a:ext cx="1903374" cy="930316"/>
            <a:chOff x="8043802" y="7073605"/>
            <a:chExt cx="3138805" cy="1534160"/>
          </a:xfrm>
        </p:grpSpPr>
        <p:sp>
          <p:nvSpPr>
            <p:cNvPr id="29" name="object 29"/>
            <p:cNvSpPr/>
            <p:nvPr/>
          </p:nvSpPr>
          <p:spPr>
            <a:xfrm>
              <a:off x="8054279" y="7084082"/>
              <a:ext cx="565150" cy="841375"/>
            </a:xfrm>
            <a:custGeom>
              <a:avLst/>
              <a:gdLst/>
              <a:ahLst/>
              <a:cxnLst/>
              <a:rect l="l" t="t" r="r" b="b"/>
              <a:pathLst>
                <a:path w="565150" h="841375">
                  <a:moveTo>
                    <a:pt x="565025" y="8410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214516" y="7949831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0" y="0"/>
                  </a:moveTo>
                  <a:lnTo>
                    <a:pt x="454032" y="0"/>
                  </a:lnTo>
                  <a:lnTo>
                    <a:pt x="405181" y="3375"/>
                  </a:lnTo>
                  <a:lnTo>
                    <a:pt x="356951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5" y="70888"/>
                  </a:lnTo>
                  <a:lnTo>
                    <a:pt x="139580" y="94518"/>
                  </a:lnTo>
                  <a:lnTo>
                    <a:pt x="99700" y="125054"/>
                  </a:lnTo>
                  <a:lnTo>
                    <a:pt x="66466" y="157954"/>
                  </a:lnTo>
                  <a:lnTo>
                    <a:pt x="39880" y="192787"/>
                  </a:lnTo>
                  <a:lnTo>
                    <a:pt x="19940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9"/>
                  </a:lnTo>
                  <a:lnTo>
                    <a:pt x="66466" y="489491"/>
                  </a:lnTo>
                  <a:lnTo>
                    <a:pt x="99700" y="522391"/>
                  </a:lnTo>
                  <a:lnTo>
                    <a:pt x="139580" y="552928"/>
                  </a:lnTo>
                  <a:lnTo>
                    <a:pt x="178505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1" y="637318"/>
                  </a:lnTo>
                  <a:lnTo>
                    <a:pt x="405181" y="644069"/>
                  </a:lnTo>
                  <a:lnTo>
                    <a:pt x="454032" y="647445"/>
                  </a:lnTo>
                  <a:lnTo>
                    <a:pt x="503090" y="647445"/>
                  </a:lnTo>
                  <a:lnTo>
                    <a:pt x="551940" y="644069"/>
                  </a:lnTo>
                  <a:lnTo>
                    <a:pt x="600171" y="637318"/>
                  </a:lnTo>
                  <a:lnTo>
                    <a:pt x="647368" y="627191"/>
                  </a:lnTo>
                  <a:lnTo>
                    <a:pt x="693117" y="613689"/>
                  </a:lnTo>
                  <a:lnTo>
                    <a:pt x="737005" y="596811"/>
                  </a:lnTo>
                  <a:lnTo>
                    <a:pt x="778619" y="576557"/>
                  </a:lnTo>
                  <a:lnTo>
                    <a:pt x="817545" y="552928"/>
                  </a:lnTo>
                  <a:lnTo>
                    <a:pt x="857426" y="522391"/>
                  </a:lnTo>
                  <a:lnTo>
                    <a:pt x="890660" y="489491"/>
                  </a:lnTo>
                  <a:lnTo>
                    <a:pt x="917247" y="454659"/>
                  </a:lnTo>
                  <a:lnTo>
                    <a:pt x="937188" y="418322"/>
                  </a:lnTo>
                  <a:lnTo>
                    <a:pt x="950482" y="380912"/>
                  </a:lnTo>
                  <a:lnTo>
                    <a:pt x="957129" y="342857"/>
                  </a:lnTo>
                  <a:lnTo>
                    <a:pt x="957129" y="304588"/>
                  </a:lnTo>
                  <a:lnTo>
                    <a:pt x="950482" y="266533"/>
                  </a:lnTo>
                  <a:lnTo>
                    <a:pt x="937188" y="229123"/>
                  </a:lnTo>
                  <a:lnTo>
                    <a:pt x="917247" y="192787"/>
                  </a:lnTo>
                  <a:lnTo>
                    <a:pt x="890660" y="157954"/>
                  </a:lnTo>
                  <a:lnTo>
                    <a:pt x="857426" y="125054"/>
                  </a:lnTo>
                  <a:lnTo>
                    <a:pt x="817545" y="94518"/>
                  </a:lnTo>
                  <a:lnTo>
                    <a:pt x="778619" y="70888"/>
                  </a:lnTo>
                  <a:lnTo>
                    <a:pt x="737005" y="50634"/>
                  </a:lnTo>
                  <a:lnTo>
                    <a:pt x="693117" y="33756"/>
                  </a:lnTo>
                  <a:lnTo>
                    <a:pt x="647368" y="20253"/>
                  </a:lnTo>
                  <a:lnTo>
                    <a:pt x="600171" y="10126"/>
                  </a:lnTo>
                  <a:lnTo>
                    <a:pt x="551940" y="3375"/>
                  </a:lnTo>
                  <a:lnTo>
                    <a:pt x="503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0214516" y="7949832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68295" y="4889605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39263" y="4329184"/>
            <a:ext cx="1798252" cy="890654"/>
            <a:chOff x="10947932" y="7139145"/>
            <a:chExt cx="2965450" cy="1468755"/>
          </a:xfrm>
        </p:grpSpPr>
        <p:sp>
          <p:nvSpPr>
            <p:cNvPr id="34" name="object 34"/>
            <p:cNvSpPr/>
            <p:nvPr/>
          </p:nvSpPr>
          <p:spPr>
            <a:xfrm>
              <a:off x="10958410" y="7149623"/>
              <a:ext cx="794385" cy="842644"/>
            </a:xfrm>
            <a:custGeom>
              <a:avLst/>
              <a:gdLst/>
              <a:ahLst/>
              <a:cxnLst/>
              <a:rect l="l" t="t" r="r" b="b"/>
              <a:pathLst>
                <a:path w="794384" h="842645">
                  <a:moveTo>
                    <a:pt x="0" y="842520"/>
                  </a:moveTo>
                  <a:lnTo>
                    <a:pt x="7943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2945491" y="7949831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80" h="647700">
                  <a:moveTo>
                    <a:pt x="503093" y="0"/>
                  </a:moveTo>
                  <a:lnTo>
                    <a:pt x="454035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4" y="20253"/>
                  </a:lnTo>
                  <a:lnTo>
                    <a:pt x="264004" y="33756"/>
                  </a:lnTo>
                  <a:lnTo>
                    <a:pt x="220116" y="50634"/>
                  </a:lnTo>
                  <a:lnTo>
                    <a:pt x="178501" y="70888"/>
                  </a:lnTo>
                  <a:lnTo>
                    <a:pt x="139575" y="94518"/>
                  </a:lnTo>
                  <a:lnTo>
                    <a:pt x="99697" y="125054"/>
                  </a:lnTo>
                  <a:lnTo>
                    <a:pt x="66464" y="157954"/>
                  </a:lnTo>
                  <a:lnTo>
                    <a:pt x="39878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8" y="454659"/>
                  </a:lnTo>
                  <a:lnTo>
                    <a:pt x="66464" y="489491"/>
                  </a:lnTo>
                  <a:lnTo>
                    <a:pt x="99697" y="522391"/>
                  </a:lnTo>
                  <a:lnTo>
                    <a:pt x="139575" y="552928"/>
                  </a:lnTo>
                  <a:lnTo>
                    <a:pt x="178501" y="576557"/>
                  </a:lnTo>
                  <a:lnTo>
                    <a:pt x="220116" y="596811"/>
                  </a:lnTo>
                  <a:lnTo>
                    <a:pt x="264004" y="613689"/>
                  </a:lnTo>
                  <a:lnTo>
                    <a:pt x="309754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5" y="647445"/>
                  </a:lnTo>
                  <a:lnTo>
                    <a:pt x="503093" y="647445"/>
                  </a:lnTo>
                  <a:lnTo>
                    <a:pt x="551944" y="644069"/>
                  </a:lnTo>
                  <a:lnTo>
                    <a:pt x="600175" y="637318"/>
                  </a:lnTo>
                  <a:lnTo>
                    <a:pt x="647372" y="627191"/>
                  </a:lnTo>
                  <a:lnTo>
                    <a:pt x="693120" y="613689"/>
                  </a:lnTo>
                  <a:lnTo>
                    <a:pt x="737008" y="596811"/>
                  </a:lnTo>
                  <a:lnTo>
                    <a:pt x="778620" y="576557"/>
                  </a:lnTo>
                  <a:lnTo>
                    <a:pt x="817544" y="552928"/>
                  </a:lnTo>
                  <a:lnTo>
                    <a:pt x="857425" y="522391"/>
                  </a:lnTo>
                  <a:lnTo>
                    <a:pt x="890660" y="489491"/>
                  </a:lnTo>
                  <a:lnTo>
                    <a:pt x="917247" y="454659"/>
                  </a:lnTo>
                  <a:lnTo>
                    <a:pt x="937187" y="418322"/>
                  </a:lnTo>
                  <a:lnTo>
                    <a:pt x="950481" y="380912"/>
                  </a:lnTo>
                  <a:lnTo>
                    <a:pt x="957128" y="342857"/>
                  </a:lnTo>
                  <a:lnTo>
                    <a:pt x="957128" y="304588"/>
                  </a:lnTo>
                  <a:lnTo>
                    <a:pt x="950481" y="266533"/>
                  </a:lnTo>
                  <a:lnTo>
                    <a:pt x="937187" y="229123"/>
                  </a:lnTo>
                  <a:lnTo>
                    <a:pt x="917247" y="192787"/>
                  </a:lnTo>
                  <a:lnTo>
                    <a:pt x="890660" y="157954"/>
                  </a:lnTo>
                  <a:lnTo>
                    <a:pt x="857425" y="125054"/>
                  </a:lnTo>
                  <a:lnTo>
                    <a:pt x="817544" y="94518"/>
                  </a:lnTo>
                  <a:lnTo>
                    <a:pt x="778620" y="70888"/>
                  </a:lnTo>
                  <a:lnTo>
                    <a:pt x="737008" y="50634"/>
                  </a:lnTo>
                  <a:lnTo>
                    <a:pt x="693120" y="33756"/>
                  </a:lnTo>
                  <a:lnTo>
                    <a:pt x="647372" y="20253"/>
                  </a:lnTo>
                  <a:lnTo>
                    <a:pt x="600175" y="10126"/>
                  </a:lnTo>
                  <a:lnTo>
                    <a:pt x="551944" y="3375"/>
                  </a:lnTo>
                  <a:lnTo>
                    <a:pt x="5030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945494" y="7949832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80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024360" y="4889605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56062" y="4332474"/>
            <a:ext cx="517142" cy="517142"/>
          </a:xfrm>
          <a:custGeom>
            <a:avLst/>
            <a:gdLst/>
            <a:ahLst/>
            <a:cxnLst/>
            <a:rect l="l" t="t" r="r" b="b"/>
            <a:pathLst>
              <a:path w="852805" h="852804">
                <a:moveTo>
                  <a:pt x="852720" y="852587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48982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12" dirty="0"/>
              <a:t>Heap</a:t>
            </a:r>
            <a:r>
              <a:rPr sz="4487" spc="-293" dirty="0"/>
              <a:t> </a:t>
            </a:r>
            <a:r>
              <a:rPr sz="4487" spc="-91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6204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19756" y="1724796"/>
            <a:ext cx="2192558" cy="353854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123991" rIns="0" bIns="0" rtlCol="0">
            <a:spAutoFit/>
          </a:bodyPr>
          <a:lstStyle/>
          <a:p>
            <a:pPr algn="ctr" defTabSz="554492">
              <a:spcBef>
                <a:spcPts val="976"/>
              </a:spcBef>
            </a:pPr>
            <a:r>
              <a:rPr sz="1486" kern="0" spc="33" dirty="0">
                <a:solidFill>
                  <a:sysClr val="windowText" lastClr="000000"/>
                </a:solidFill>
                <a:latin typeface="Arial"/>
                <a:cs typeface="Arial"/>
              </a:rPr>
              <a:t>Sorting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8826" y="3196993"/>
            <a:ext cx="1571063" cy="353854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123991" rIns="0" bIns="0" rtlCol="0">
            <a:spAutoFit/>
          </a:bodyPr>
          <a:lstStyle/>
          <a:p>
            <a:pPr marL="264924" defTabSz="554492">
              <a:spcBef>
                <a:spcPts val="976"/>
              </a:spcBef>
            </a:pPr>
            <a:r>
              <a:rPr sz="1486" kern="0" spc="33" dirty="0">
                <a:solidFill>
                  <a:sysClr val="windowText" lastClr="000000"/>
                </a:solidFill>
                <a:latin typeface="Arial"/>
                <a:cs typeface="Arial"/>
              </a:rPr>
              <a:t>Space</a:t>
            </a:r>
            <a:r>
              <a:rPr sz="1486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486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used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2038" y="3196993"/>
            <a:ext cx="1567213" cy="353854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123991" rIns="0" bIns="0" rtlCol="0">
            <a:spAutoFit/>
          </a:bodyPr>
          <a:lstStyle/>
          <a:p>
            <a:pPr marL="428961" defTabSz="554492">
              <a:spcBef>
                <a:spcPts val="976"/>
              </a:spcBef>
            </a:pPr>
            <a:r>
              <a:rPr sz="1486" kern="0" spc="33" dirty="0">
                <a:solidFill>
                  <a:sysClr val="windowText" lastClr="000000"/>
                </a:solidFill>
                <a:latin typeface="Arial"/>
                <a:cs typeface="Arial"/>
              </a:rPr>
              <a:t>Stability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287" y="4659481"/>
            <a:ext cx="1571834" cy="329663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algn="ctr" defTabSz="554492">
              <a:spcBef>
                <a:spcPts val="1152"/>
              </a:spcBef>
            </a:pPr>
            <a:r>
              <a:rPr sz="1182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1182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kern="0" spc="24" dirty="0">
                <a:solidFill>
                  <a:sysClr val="windowText" lastClr="000000"/>
                </a:solidFill>
                <a:latin typeface="Arial"/>
                <a:cs typeface="Arial"/>
              </a:rPr>
              <a:t>pace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3039" y="4659481"/>
            <a:ext cx="1571834" cy="329663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marL="355029" defTabSz="554492">
              <a:spcBef>
                <a:spcPts val="1152"/>
              </a:spcBef>
            </a:pPr>
            <a:r>
              <a:rPr sz="1182" kern="0" dirty="0">
                <a:solidFill>
                  <a:sysClr val="windowText" lastClr="000000"/>
                </a:solidFill>
                <a:latin typeface="Arial"/>
                <a:cs typeface="Arial"/>
              </a:rPr>
              <a:t>Out</a:t>
            </a:r>
            <a:r>
              <a:rPr sz="1182" kern="0" spc="3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kern="0" spc="49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1182" kern="0" spc="4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place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5793" y="4659481"/>
            <a:ext cx="1571834" cy="329663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algn="ctr" defTabSz="554492">
              <a:spcBef>
                <a:spcPts val="1152"/>
              </a:spcBef>
            </a:pPr>
            <a:r>
              <a:rPr sz="1182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Stable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7844" y="2204387"/>
            <a:ext cx="1394704" cy="986535"/>
          </a:xfrm>
          <a:custGeom>
            <a:avLst/>
            <a:gdLst/>
            <a:ahLst/>
            <a:cxnLst/>
            <a:rect l="l" t="t" r="r" b="b"/>
            <a:pathLst>
              <a:path w="2299970" h="1626870">
                <a:moveTo>
                  <a:pt x="0" y="1626410"/>
                </a:moveTo>
                <a:lnTo>
                  <a:pt x="2299616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73969" y="2204387"/>
            <a:ext cx="1453619" cy="986535"/>
          </a:xfrm>
          <a:custGeom>
            <a:avLst/>
            <a:gdLst/>
            <a:ahLst/>
            <a:cxnLst/>
            <a:rect l="l" t="t" r="r" b="b"/>
            <a:pathLst>
              <a:path w="2397125" h="1626870">
                <a:moveTo>
                  <a:pt x="2397047" y="1626410"/>
                </a:moveTo>
                <a:lnTo>
                  <a:pt x="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40200" y="4659481"/>
            <a:ext cx="1571834" cy="329663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marL="472088" defTabSz="554492">
              <a:spcBef>
                <a:spcPts val="1152"/>
              </a:spcBef>
            </a:pPr>
            <a:r>
              <a:rPr sz="1182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Unstable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26586" y="3676583"/>
            <a:ext cx="1047376" cy="976909"/>
          </a:xfrm>
          <a:custGeom>
            <a:avLst/>
            <a:gdLst/>
            <a:ahLst/>
            <a:cxnLst/>
            <a:rect l="l" t="t" r="r" b="b"/>
            <a:pathLst>
              <a:path w="1727200" h="1610995">
                <a:moveTo>
                  <a:pt x="0" y="1610402"/>
                </a:moveTo>
                <a:lnTo>
                  <a:pt x="1726869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6265" y="3676583"/>
            <a:ext cx="570665" cy="976909"/>
          </a:xfrm>
          <a:custGeom>
            <a:avLst/>
            <a:gdLst/>
            <a:ahLst/>
            <a:cxnLst/>
            <a:rect l="l" t="t" r="r" b="b"/>
            <a:pathLst>
              <a:path w="941070" h="1610995">
                <a:moveTo>
                  <a:pt x="940914" y="1610402"/>
                </a:moveTo>
                <a:lnTo>
                  <a:pt x="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91699" y="3676583"/>
            <a:ext cx="828274" cy="976909"/>
          </a:xfrm>
          <a:custGeom>
            <a:avLst/>
            <a:gdLst/>
            <a:ahLst/>
            <a:cxnLst/>
            <a:rect l="l" t="t" r="r" b="b"/>
            <a:pathLst>
              <a:path w="1365884" h="1610995">
                <a:moveTo>
                  <a:pt x="1365763" y="1610402"/>
                </a:moveTo>
                <a:lnTo>
                  <a:pt x="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73376" y="3676583"/>
            <a:ext cx="650759" cy="976909"/>
          </a:xfrm>
          <a:custGeom>
            <a:avLst/>
            <a:gdLst/>
            <a:ahLst/>
            <a:cxnLst/>
            <a:rect l="l" t="t" r="r" b="b"/>
            <a:pathLst>
              <a:path w="1073150" h="1610995">
                <a:moveTo>
                  <a:pt x="0" y="1610402"/>
                </a:moveTo>
                <a:lnTo>
                  <a:pt x="1072605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176" dirty="0"/>
              <a:t> </a:t>
            </a:r>
            <a:r>
              <a:rPr sz="4487" spc="-27" dirty="0"/>
              <a:t>Sorting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6532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1891" y="1187606"/>
            <a:ext cx="3735896" cy="620665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Extract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4730" y="2903618"/>
            <a:ext cx="593385" cy="405473"/>
            <a:chOff x="9439799" y="4788280"/>
            <a:chExt cx="978535" cy="668655"/>
          </a:xfrm>
        </p:grpSpPr>
        <p:sp>
          <p:nvSpPr>
            <p:cNvPr id="5" name="object 5"/>
            <p:cNvSpPr/>
            <p:nvPr/>
          </p:nvSpPr>
          <p:spPr>
            <a:xfrm>
              <a:off x="9450278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3" y="0"/>
                  </a:lnTo>
                  <a:lnTo>
                    <a:pt x="405182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4" y="70888"/>
                  </a:lnTo>
                  <a:lnTo>
                    <a:pt x="139579" y="94518"/>
                  </a:lnTo>
                  <a:lnTo>
                    <a:pt x="99699" y="125054"/>
                  </a:lnTo>
                  <a:lnTo>
                    <a:pt x="66466" y="157954"/>
                  </a:lnTo>
                  <a:lnTo>
                    <a:pt x="39879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9" y="454659"/>
                  </a:lnTo>
                  <a:lnTo>
                    <a:pt x="66466" y="489491"/>
                  </a:lnTo>
                  <a:lnTo>
                    <a:pt x="99699" y="522391"/>
                  </a:lnTo>
                  <a:lnTo>
                    <a:pt x="139579" y="552928"/>
                  </a:lnTo>
                  <a:lnTo>
                    <a:pt x="178504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2" y="644069"/>
                  </a:lnTo>
                  <a:lnTo>
                    <a:pt x="454033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69" y="627191"/>
                  </a:lnTo>
                  <a:lnTo>
                    <a:pt x="693119" y="613689"/>
                  </a:lnTo>
                  <a:lnTo>
                    <a:pt x="737007" y="596811"/>
                  </a:lnTo>
                  <a:lnTo>
                    <a:pt x="778620" y="576557"/>
                  </a:lnTo>
                  <a:lnTo>
                    <a:pt x="817545" y="552928"/>
                  </a:lnTo>
                  <a:lnTo>
                    <a:pt x="857425" y="522391"/>
                  </a:lnTo>
                  <a:lnTo>
                    <a:pt x="890659" y="489491"/>
                  </a:lnTo>
                  <a:lnTo>
                    <a:pt x="917245" y="454659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3"/>
                  </a:lnTo>
                  <a:lnTo>
                    <a:pt x="917245" y="192787"/>
                  </a:lnTo>
                  <a:lnTo>
                    <a:pt x="890659" y="157954"/>
                  </a:lnTo>
                  <a:lnTo>
                    <a:pt x="857425" y="125054"/>
                  </a:lnTo>
                  <a:lnTo>
                    <a:pt x="817545" y="94518"/>
                  </a:lnTo>
                  <a:lnTo>
                    <a:pt x="778620" y="70888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69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450277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04860" y="2978790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51333" y="2133450"/>
          <a:ext cx="4404752" cy="47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8250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669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472916" y="3908540"/>
            <a:ext cx="593385" cy="405473"/>
            <a:chOff x="7375464" y="6445471"/>
            <a:chExt cx="978535" cy="668655"/>
          </a:xfrm>
        </p:grpSpPr>
        <p:sp>
          <p:nvSpPr>
            <p:cNvPr id="10" name="object 10"/>
            <p:cNvSpPr/>
            <p:nvPr/>
          </p:nvSpPr>
          <p:spPr>
            <a:xfrm>
              <a:off x="7385942" y="6455949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2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6" y="20253"/>
                  </a:lnTo>
                  <a:lnTo>
                    <a:pt x="264007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0" y="454658"/>
                  </a:lnTo>
                  <a:lnTo>
                    <a:pt x="66466" y="489490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7" y="613689"/>
                  </a:lnTo>
                  <a:lnTo>
                    <a:pt x="309756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2" y="647445"/>
                  </a:lnTo>
                  <a:lnTo>
                    <a:pt x="551943" y="644069"/>
                  </a:lnTo>
                  <a:lnTo>
                    <a:pt x="600174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1" y="576556"/>
                  </a:lnTo>
                  <a:lnTo>
                    <a:pt x="817546" y="552927"/>
                  </a:lnTo>
                  <a:lnTo>
                    <a:pt x="857426" y="522390"/>
                  </a:lnTo>
                  <a:lnTo>
                    <a:pt x="890659" y="489490"/>
                  </a:lnTo>
                  <a:lnTo>
                    <a:pt x="917246" y="454658"/>
                  </a:lnTo>
                  <a:lnTo>
                    <a:pt x="937186" y="418321"/>
                  </a:lnTo>
                  <a:lnTo>
                    <a:pt x="950480" y="380911"/>
                  </a:lnTo>
                  <a:lnTo>
                    <a:pt x="957126" y="342857"/>
                  </a:lnTo>
                  <a:lnTo>
                    <a:pt x="957126" y="304587"/>
                  </a:lnTo>
                  <a:lnTo>
                    <a:pt x="950480" y="266533"/>
                  </a:lnTo>
                  <a:lnTo>
                    <a:pt x="937186" y="229122"/>
                  </a:lnTo>
                  <a:lnTo>
                    <a:pt x="917246" y="192786"/>
                  </a:lnTo>
                  <a:lnTo>
                    <a:pt x="890659" y="157953"/>
                  </a:lnTo>
                  <a:lnTo>
                    <a:pt x="857426" y="125054"/>
                  </a:lnTo>
                  <a:lnTo>
                    <a:pt x="817546" y="94517"/>
                  </a:lnTo>
                  <a:lnTo>
                    <a:pt x="778621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4" y="10126"/>
                  </a:lnTo>
                  <a:lnTo>
                    <a:pt x="551943" y="3375"/>
                  </a:lnTo>
                  <a:lnTo>
                    <a:pt x="50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385942" y="6455948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53045" y="3983712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55670" y="3254597"/>
            <a:ext cx="2629221" cy="1112837"/>
            <a:chOff x="8171562" y="5367072"/>
            <a:chExt cx="4335780" cy="1835150"/>
          </a:xfrm>
        </p:grpSpPr>
        <p:sp>
          <p:nvSpPr>
            <p:cNvPr id="14" name="object 14"/>
            <p:cNvSpPr/>
            <p:nvPr/>
          </p:nvSpPr>
          <p:spPr>
            <a:xfrm>
              <a:off x="8182039" y="5377549"/>
              <a:ext cx="1429385" cy="1147445"/>
            </a:xfrm>
            <a:custGeom>
              <a:avLst/>
              <a:gdLst/>
              <a:ahLst/>
              <a:cxnLst/>
              <a:rect l="l" t="t" r="r" b="b"/>
              <a:pathLst>
                <a:path w="1429384" h="1147445">
                  <a:moveTo>
                    <a:pt x="0" y="1147214"/>
                  </a:moveTo>
                  <a:lnTo>
                    <a:pt x="142906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539735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7" y="0"/>
                  </a:moveTo>
                  <a:lnTo>
                    <a:pt x="454039" y="0"/>
                  </a:lnTo>
                  <a:lnTo>
                    <a:pt x="405188" y="3375"/>
                  </a:lnTo>
                  <a:lnTo>
                    <a:pt x="356957" y="10126"/>
                  </a:lnTo>
                  <a:lnTo>
                    <a:pt x="309761" y="20253"/>
                  </a:lnTo>
                  <a:lnTo>
                    <a:pt x="264011" y="33756"/>
                  </a:lnTo>
                  <a:lnTo>
                    <a:pt x="220123" y="50634"/>
                  </a:lnTo>
                  <a:lnTo>
                    <a:pt x="178509" y="70887"/>
                  </a:lnTo>
                  <a:lnTo>
                    <a:pt x="139583" y="94517"/>
                  </a:lnTo>
                  <a:lnTo>
                    <a:pt x="99702" y="125054"/>
                  </a:lnTo>
                  <a:lnTo>
                    <a:pt x="66468" y="157953"/>
                  </a:lnTo>
                  <a:lnTo>
                    <a:pt x="39881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1" y="454658"/>
                  </a:lnTo>
                  <a:lnTo>
                    <a:pt x="66468" y="489490"/>
                  </a:lnTo>
                  <a:lnTo>
                    <a:pt x="99702" y="522390"/>
                  </a:lnTo>
                  <a:lnTo>
                    <a:pt x="139583" y="552927"/>
                  </a:lnTo>
                  <a:lnTo>
                    <a:pt x="178509" y="576556"/>
                  </a:lnTo>
                  <a:lnTo>
                    <a:pt x="220123" y="596810"/>
                  </a:lnTo>
                  <a:lnTo>
                    <a:pt x="264011" y="613689"/>
                  </a:lnTo>
                  <a:lnTo>
                    <a:pt x="309761" y="627191"/>
                  </a:lnTo>
                  <a:lnTo>
                    <a:pt x="356957" y="637318"/>
                  </a:lnTo>
                  <a:lnTo>
                    <a:pt x="405188" y="644069"/>
                  </a:lnTo>
                  <a:lnTo>
                    <a:pt x="454039" y="647445"/>
                  </a:lnTo>
                  <a:lnTo>
                    <a:pt x="503097" y="647445"/>
                  </a:lnTo>
                  <a:lnTo>
                    <a:pt x="551947" y="644069"/>
                  </a:lnTo>
                  <a:lnTo>
                    <a:pt x="600178" y="637318"/>
                  </a:lnTo>
                  <a:lnTo>
                    <a:pt x="647375" y="627191"/>
                  </a:lnTo>
                  <a:lnTo>
                    <a:pt x="693124" y="613689"/>
                  </a:lnTo>
                  <a:lnTo>
                    <a:pt x="737012" y="596810"/>
                  </a:lnTo>
                  <a:lnTo>
                    <a:pt x="778626" y="576556"/>
                  </a:lnTo>
                  <a:lnTo>
                    <a:pt x="817552" y="552927"/>
                  </a:lnTo>
                  <a:lnTo>
                    <a:pt x="857431" y="522390"/>
                  </a:lnTo>
                  <a:lnTo>
                    <a:pt x="890663" y="489490"/>
                  </a:lnTo>
                  <a:lnTo>
                    <a:pt x="917249" y="454658"/>
                  </a:lnTo>
                  <a:lnTo>
                    <a:pt x="937189" y="418321"/>
                  </a:lnTo>
                  <a:lnTo>
                    <a:pt x="950482" y="380911"/>
                  </a:lnTo>
                  <a:lnTo>
                    <a:pt x="957128" y="342857"/>
                  </a:lnTo>
                  <a:lnTo>
                    <a:pt x="957128" y="304587"/>
                  </a:lnTo>
                  <a:lnTo>
                    <a:pt x="950482" y="266533"/>
                  </a:lnTo>
                  <a:lnTo>
                    <a:pt x="937189" y="229122"/>
                  </a:lnTo>
                  <a:lnTo>
                    <a:pt x="917249" y="192786"/>
                  </a:lnTo>
                  <a:lnTo>
                    <a:pt x="890663" y="157953"/>
                  </a:lnTo>
                  <a:lnTo>
                    <a:pt x="857431" y="125054"/>
                  </a:lnTo>
                  <a:lnTo>
                    <a:pt x="817552" y="94517"/>
                  </a:lnTo>
                  <a:lnTo>
                    <a:pt x="778626" y="70887"/>
                  </a:lnTo>
                  <a:lnTo>
                    <a:pt x="737012" y="50634"/>
                  </a:lnTo>
                  <a:lnTo>
                    <a:pt x="693124" y="33756"/>
                  </a:lnTo>
                  <a:lnTo>
                    <a:pt x="647375" y="20253"/>
                  </a:lnTo>
                  <a:lnTo>
                    <a:pt x="600178" y="10126"/>
                  </a:lnTo>
                  <a:lnTo>
                    <a:pt x="551947" y="3375"/>
                  </a:lnTo>
                  <a:lnTo>
                    <a:pt x="5030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539735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71907" y="4037286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77921" y="3257140"/>
            <a:ext cx="3628849" cy="1909150"/>
            <a:chOff x="5734645" y="5371265"/>
            <a:chExt cx="5984240" cy="3148330"/>
          </a:xfrm>
        </p:grpSpPr>
        <p:sp>
          <p:nvSpPr>
            <p:cNvPr id="19" name="object 19"/>
            <p:cNvSpPr/>
            <p:nvPr/>
          </p:nvSpPr>
          <p:spPr>
            <a:xfrm>
              <a:off x="10239185" y="5381743"/>
              <a:ext cx="1469390" cy="1227455"/>
            </a:xfrm>
            <a:custGeom>
              <a:avLst/>
              <a:gdLst/>
              <a:ahLst/>
              <a:cxnLst/>
              <a:rect l="l" t="t" r="r" b="b"/>
              <a:pathLst>
                <a:path w="1469390" h="1227454">
                  <a:moveTo>
                    <a:pt x="1468932" y="1227149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745122" y="7861483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3" y="0"/>
                  </a:lnTo>
                  <a:lnTo>
                    <a:pt x="405182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4" y="70888"/>
                  </a:lnTo>
                  <a:lnTo>
                    <a:pt x="139579" y="94518"/>
                  </a:lnTo>
                  <a:lnTo>
                    <a:pt x="99699" y="125054"/>
                  </a:lnTo>
                  <a:lnTo>
                    <a:pt x="66466" y="157954"/>
                  </a:lnTo>
                  <a:lnTo>
                    <a:pt x="39879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9" y="454659"/>
                  </a:lnTo>
                  <a:lnTo>
                    <a:pt x="66466" y="489491"/>
                  </a:lnTo>
                  <a:lnTo>
                    <a:pt x="99699" y="522391"/>
                  </a:lnTo>
                  <a:lnTo>
                    <a:pt x="139579" y="552928"/>
                  </a:lnTo>
                  <a:lnTo>
                    <a:pt x="178504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2" y="644069"/>
                  </a:lnTo>
                  <a:lnTo>
                    <a:pt x="454033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69" y="627191"/>
                  </a:lnTo>
                  <a:lnTo>
                    <a:pt x="693119" y="613689"/>
                  </a:lnTo>
                  <a:lnTo>
                    <a:pt x="737007" y="596811"/>
                  </a:lnTo>
                  <a:lnTo>
                    <a:pt x="778620" y="576557"/>
                  </a:lnTo>
                  <a:lnTo>
                    <a:pt x="817545" y="552928"/>
                  </a:lnTo>
                  <a:lnTo>
                    <a:pt x="857425" y="522391"/>
                  </a:lnTo>
                  <a:lnTo>
                    <a:pt x="890659" y="489491"/>
                  </a:lnTo>
                  <a:lnTo>
                    <a:pt x="917245" y="454659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3"/>
                  </a:lnTo>
                  <a:lnTo>
                    <a:pt x="917245" y="192787"/>
                  </a:lnTo>
                  <a:lnTo>
                    <a:pt x="890659" y="157954"/>
                  </a:lnTo>
                  <a:lnTo>
                    <a:pt x="857425" y="125054"/>
                  </a:lnTo>
                  <a:lnTo>
                    <a:pt x="817545" y="94518"/>
                  </a:lnTo>
                  <a:lnTo>
                    <a:pt x="778620" y="70888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69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745122" y="7861484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58050" y="4836030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53377" y="4263637"/>
            <a:ext cx="1694669" cy="929546"/>
            <a:chOff x="6518705" y="7031053"/>
            <a:chExt cx="2794635" cy="1532890"/>
          </a:xfrm>
        </p:grpSpPr>
        <p:sp>
          <p:nvSpPr>
            <p:cNvPr id="24" name="object 24"/>
            <p:cNvSpPr/>
            <p:nvPr/>
          </p:nvSpPr>
          <p:spPr>
            <a:xfrm>
              <a:off x="6529183" y="7041531"/>
              <a:ext cx="1029969" cy="882015"/>
            </a:xfrm>
            <a:custGeom>
              <a:avLst/>
              <a:gdLst/>
              <a:ahLst/>
              <a:cxnLst/>
              <a:rect l="l" t="t" r="r" b="b"/>
              <a:pathLst>
                <a:path w="1029970" h="882015">
                  <a:moveTo>
                    <a:pt x="0" y="881984"/>
                  </a:moveTo>
                  <a:lnTo>
                    <a:pt x="102962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345109" y="7905658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2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6" y="20253"/>
                  </a:lnTo>
                  <a:lnTo>
                    <a:pt x="264007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8"/>
                  </a:lnTo>
                  <a:lnTo>
                    <a:pt x="66466" y="489491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7" y="613689"/>
                  </a:lnTo>
                  <a:lnTo>
                    <a:pt x="309756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2" y="647445"/>
                  </a:lnTo>
                  <a:lnTo>
                    <a:pt x="551943" y="644069"/>
                  </a:lnTo>
                  <a:lnTo>
                    <a:pt x="600174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1" y="576556"/>
                  </a:lnTo>
                  <a:lnTo>
                    <a:pt x="817546" y="552927"/>
                  </a:lnTo>
                  <a:lnTo>
                    <a:pt x="857426" y="522390"/>
                  </a:lnTo>
                  <a:lnTo>
                    <a:pt x="890659" y="489491"/>
                  </a:lnTo>
                  <a:lnTo>
                    <a:pt x="917246" y="454658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2"/>
                  </a:lnTo>
                  <a:lnTo>
                    <a:pt x="917246" y="192786"/>
                  </a:lnTo>
                  <a:lnTo>
                    <a:pt x="890659" y="157953"/>
                  </a:lnTo>
                  <a:lnTo>
                    <a:pt x="857426" y="125054"/>
                  </a:lnTo>
                  <a:lnTo>
                    <a:pt x="817546" y="94517"/>
                  </a:lnTo>
                  <a:lnTo>
                    <a:pt x="778621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4" y="10126"/>
                  </a:lnTo>
                  <a:lnTo>
                    <a:pt x="551943" y="3375"/>
                  </a:lnTo>
                  <a:lnTo>
                    <a:pt x="50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345109" y="79056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34685" y="4862817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50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85570" y="4289924"/>
            <a:ext cx="1896058" cy="929931"/>
            <a:chOff x="8055961" y="7074402"/>
            <a:chExt cx="3126740" cy="1533525"/>
          </a:xfrm>
        </p:grpSpPr>
        <p:sp>
          <p:nvSpPr>
            <p:cNvPr id="29" name="object 29"/>
            <p:cNvSpPr/>
            <p:nvPr/>
          </p:nvSpPr>
          <p:spPr>
            <a:xfrm>
              <a:off x="8066439" y="7084879"/>
              <a:ext cx="555625" cy="840105"/>
            </a:xfrm>
            <a:custGeom>
              <a:avLst/>
              <a:gdLst/>
              <a:ahLst/>
              <a:cxnLst/>
              <a:rect l="l" t="t" r="r" b="b"/>
              <a:pathLst>
                <a:path w="555625" h="840104">
                  <a:moveTo>
                    <a:pt x="555429" y="8394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214516" y="7949831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0" y="0"/>
                  </a:moveTo>
                  <a:lnTo>
                    <a:pt x="454032" y="0"/>
                  </a:lnTo>
                  <a:lnTo>
                    <a:pt x="405181" y="3375"/>
                  </a:lnTo>
                  <a:lnTo>
                    <a:pt x="356951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5" y="70888"/>
                  </a:lnTo>
                  <a:lnTo>
                    <a:pt x="139580" y="94518"/>
                  </a:lnTo>
                  <a:lnTo>
                    <a:pt x="99700" y="125054"/>
                  </a:lnTo>
                  <a:lnTo>
                    <a:pt x="66466" y="157954"/>
                  </a:lnTo>
                  <a:lnTo>
                    <a:pt x="39880" y="192787"/>
                  </a:lnTo>
                  <a:lnTo>
                    <a:pt x="19940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9"/>
                  </a:lnTo>
                  <a:lnTo>
                    <a:pt x="66466" y="489491"/>
                  </a:lnTo>
                  <a:lnTo>
                    <a:pt x="99700" y="522391"/>
                  </a:lnTo>
                  <a:lnTo>
                    <a:pt x="139580" y="552928"/>
                  </a:lnTo>
                  <a:lnTo>
                    <a:pt x="178505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1" y="637318"/>
                  </a:lnTo>
                  <a:lnTo>
                    <a:pt x="405181" y="644069"/>
                  </a:lnTo>
                  <a:lnTo>
                    <a:pt x="454032" y="647445"/>
                  </a:lnTo>
                  <a:lnTo>
                    <a:pt x="503090" y="647445"/>
                  </a:lnTo>
                  <a:lnTo>
                    <a:pt x="551940" y="644069"/>
                  </a:lnTo>
                  <a:lnTo>
                    <a:pt x="600171" y="637318"/>
                  </a:lnTo>
                  <a:lnTo>
                    <a:pt x="647368" y="627191"/>
                  </a:lnTo>
                  <a:lnTo>
                    <a:pt x="693117" y="613689"/>
                  </a:lnTo>
                  <a:lnTo>
                    <a:pt x="737005" y="596811"/>
                  </a:lnTo>
                  <a:lnTo>
                    <a:pt x="778619" y="576557"/>
                  </a:lnTo>
                  <a:lnTo>
                    <a:pt x="817545" y="552928"/>
                  </a:lnTo>
                  <a:lnTo>
                    <a:pt x="857426" y="522391"/>
                  </a:lnTo>
                  <a:lnTo>
                    <a:pt x="890660" y="489491"/>
                  </a:lnTo>
                  <a:lnTo>
                    <a:pt x="917247" y="454659"/>
                  </a:lnTo>
                  <a:lnTo>
                    <a:pt x="937188" y="418322"/>
                  </a:lnTo>
                  <a:lnTo>
                    <a:pt x="950482" y="380912"/>
                  </a:lnTo>
                  <a:lnTo>
                    <a:pt x="957129" y="342857"/>
                  </a:lnTo>
                  <a:lnTo>
                    <a:pt x="957129" y="304588"/>
                  </a:lnTo>
                  <a:lnTo>
                    <a:pt x="950482" y="266533"/>
                  </a:lnTo>
                  <a:lnTo>
                    <a:pt x="937188" y="229123"/>
                  </a:lnTo>
                  <a:lnTo>
                    <a:pt x="917247" y="192787"/>
                  </a:lnTo>
                  <a:lnTo>
                    <a:pt x="890660" y="157954"/>
                  </a:lnTo>
                  <a:lnTo>
                    <a:pt x="857426" y="125054"/>
                  </a:lnTo>
                  <a:lnTo>
                    <a:pt x="817545" y="94518"/>
                  </a:lnTo>
                  <a:lnTo>
                    <a:pt x="778619" y="70888"/>
                  </a:lnTo>
                  <a:lnTo>
                    <a:pt x="737005" y="50634"/>
                  </a:lnTo>
                  <a:lnTo>
                    <a:pt x="693117" y="33756"/>
                  </a:lnTo>
                  <a:lnTo>
                    <a:pt x="647368" y="20253"/>
                  </a:lnTo>
                  <a:lnTo>
                    <a:pt x="600171" y="10126"/>
                  </a:lnTo>
                  <a:lnTo>
                    <a:pt x="551940" y="3375"/>
                  </a:lnTo>
                  <a:lnTo>
                    <a:pt x="503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0214516" y="7949832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68295" y="4889605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39263" y="4329184"/>
            <a:ext cx="1798252" cy="890654"/>
            <a:chOff x="10947932" y="7139145"/>
            <a:chExt cx="2965450" cy="1468755"/>
          </a:xfrm>
        </p:grpSpPr>
        <p:sp>
          <p:nvSpPr>
            <p:cNvPr id="34" name="object 34"/>
            <p:cNvSpPr/>
            <p:nvPr/>
          </p:nvSpPr>
          <p:spPr>
            <a:xfrm>
              <a:off x="10958410" y="7149623"/>
              <a:ext cx="794385" cy="842644"/>
            </a:xfrm>
            <a:custGeom>
              <a:avLst/>
              <a:gdLst/>
              <a:ahLst/>
              <a:cxnLst/>
              <a:rect l="l" t="t" r="r" b="b"/>
              <a:pathLst>
                <a:path w="794384" h="842645">
                  <a:moveTo>
                    <a:pt x="0" y="842520"/>
                  </a:moveTo>
                  <a:lnTo>
                    <a:pt x="7943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2945491" y="7949831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80" h="647700">
                  <a:moveTo>
                    <a:pt x="503093" y="0"/>
                  </a:moveTo>
                  <a:lnTo>
                    <a:pt x="454035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4" y="20253"/>
                  </a:lnTo>
                  <a:lnTo>
                    <a:pt x="264004" y="33756"/>
                  </a:lnTo>
                  <a:lnTo>
                    <a:pt x="220116" y="50634"/>
                  </a:lnTo>
                  <a:lnTo>
                    <a:pt x="178501" y="70888"/>
                  </a:lnTo>
                  <a:lnTo>
                    <a:pt x="139575" y="94518"/>
                  </a:lnTo>
                  <a:lnTo>
                    <a:pt x="99697" y="125054"/>
                  </a:lnTo>
                  <a:lnTo>
                    <a:pt x="66464" y="157954"/>
                  </a:lnTo>
                  <a:lnTo>
                    <a:pt x="39878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8" y="454659"/>
                  </a:lnTo>
                  <a:lnTo>
                    <a:pt x="66464" y="489491"/>
                  </a:lnTo>
                  <a:lnTo>
                    <a:pt x="99697" y="522391"/>
                  </a:lnTo>
                  <a:lnTo>
                    <a:pt x="139575" y="552928"/>
                  </a:lnTo>
                  <a:lnTo>
                    <a:pt x="178501" y="576557"/>
                  </a:lnTo>
                  <a:lnTo>
                    <a:pt x="220116" y="596811"/>
                  </a:lnTo>
                  <a:lnTo>
                    <a:pt x="264004" y="613689"/>
                  </a:lnTo>
                  <a:lnTo>
                    <a:pt x="309754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5" y="647445"/>
                  </a:lnTo>
                  <a:lnTo>
                    <a:pt x="503093" y="647445"/>
                  </a:lnTo>
                  <a:lnTo>
                    <a:pt x="551944" y="644069"/>
                  </a:lnTo>
                  <a:lnTo>
                    <a:pt x="600175" y="637318"/>
                  </a:lnTo>
                  <a:lnTo>
                    <a:pt x="647372" y="627191"/>
                  </a:lnTo>
                  <a:lnTo>
                    <a:pt x="693120" y="613689"/>
                  </a:lnTo>
                  <a:lnTo>
                    <a:pt x="737008" y="596811"/>
                  </a:lnTo>
                  <a:lnTo>
                    <a:pt x="778620" y="576557"/>
                  </a:lnTo>
                  <a:lnTo>
                    <a:pt x="817544" y="552928"/>
                  </a:lnTo>
                  <a:lnTo>
                    <a:pt x="857425" y="522391"/>
                  </a:lnTo>
                  <a:lnTo>
                    <a:pt x="890660" y="489491"/>
                  </a:lnTo>
                  <a:lnTo>
                    <a:pt x="917247" y="454659"/>
                  </a:lnTo>
                  <a:lnTo>
                    <a:pt x="937187" y="418322"/>
                  </a:lnTo>
                  <a:lnTo>
                    <a:pt x="950481" y="380912"/>
                  </a:lnTo>
                  <a:lnTo>
                    <a:pt x="957128" y="342857"/>
                  </a:lnTo>
                  <a:lnTo>
                    <a:pt x="957128" y="304588"/>
                  </a:lnTo>
                  <a:lnTo>
                    <a:pt x="950481" y="266533"/>
                  </a:lnTo>
                  <a:lnTo>
                    <a:pt x="937187" y="229123"/>
                  </a:lnTo>
                  <a:lnTo>
                    <a:pt x="917247" y="192787"/>
                  </a:lnTo>
                  <a:lnTo>
                    <a:pt x="890660" y="157954"/>
                  </a:lnTo>
                  <a:lnTo>
                    <a:pt x="857425" y="125054"/>
                  </a:lnTo>
                  <a:lnTo>
                    <a:pt x="817544" y="94518"/>
                  </a:lnTo>
                  <a:lnTo>
                    <a:pt x="778620" y="70888"/>
                  </a:lnTo>
                  <a:lnTo>
                    <a:pt x="737008" y="50634"/>
                  </a:lnTo>
                  <a:lnTo>
                    <a:pt x="693120" y="33756"/>
                  </a:lnTo>
                  <a:lnTo>
                    <a:pt x="647372" y="20253"/>
                  </a:lnTo>
                  <a:lnTo>
                    <a:pt x="600175" y="10126"/>
                  </a:lnTo>
                  <a:lnTo>
                    <a:pt x="551944" y="3375"/>
                  </a:lnTo>
                  <a:lnTo>
                    <a:pt x="5030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945494" y="7949832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80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024360" y="4889605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80707" y="4326120"/>
            <a:ext cx="5199142" cy="1692744"/>
            <a:chOff x="4584887" y="7134093"/>
            <a:chExt cx="8573770" cy="2791460"/>
          </a:xfrm>
        </p:grpSpPr>
        <p:sp>
          <p:nvSpPr>
            <p:cNvPr id="39" name="object 39"/>
            <p:cNvSpPr/>
            <p:nvPr/>
          </p:nvSpPr>
          <p:spPr>
            <a:xfrm>
              <a:off x="12294892" y="7144570"/>
              <a:ext cx="852805" cy="852805"/>
            </a:xfrm>
            <a:custGeom>
              <a:avLst/>
              <a:gdLst/>
              <a:ahLst/>
              <a:cxnLst/>
              <a:rect l="l" t="t" r="r" b="b"/>
              <a:pathLst>
                <a:path w="852805" h="852804">
                  <a:moveTo>
                    <a:pt x="852720" y="852587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595365" y="926701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8"/>
                  </a:lnTo>
                  <a:lnTo>
                    <a:pt x="66466" y="489491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0" y="576556"/>
                  </a:lnTo>
                  <a:lnTo>
                    <a:pt x="817545" y="552927"/>
                  </a:lnTo>
                  <a:lnTo>
                    <a:pt x="857425" y="522390"/>
                  </a:lnTo>
                  <a:lnTo>
                    <a:pt x="890658" y="489491"/>
                  </a:lnTo>
                  <a:lnTo>
                    <a:pt x="917245" y="454658"/>
                  </a:lnTo>
                  <a:lnTo>
                    <a:pt x="937185" y="418322"/>
                  </a:lnTo>
                  <a:lnTo>
                    <a:pt x="950479" y="380912"/>
                  </a:lnTo>
                  <a:lnTo>
                    <a:pt x="957125" y="342857"/>
                  </a:lnTo>
                  <a:lnTo>
                    <a:pt x="957125" y="304588"/>
                  </a:lnTo>
                  <a:lnTo>
                    <a:pt x="950479" y="266533"/>
                  </a:lnTo>
                  <a:lnTo>
                    <a:pt x="937185" y="229122"/>
                  </a:lnTo>
                  <a:lnTo>
                    <a:pt x="917245" y="192786"/>
                  </a:lnTo>
                  <a:lnTo>
                    <a:pt x="890658" y="157953"/>
                  </a:lnTo>
                  <a:lnTo>
                    <a:pt x="857425" y="125054"/>
                  </a:lnTo>
                  <a:lnTo>
                    <a:pt x="817545" y="94517"/>
                  </a:lnTo>
                  <a:lnTo>
                    <a:pt x="778620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595365" y="926701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960836" y="5688346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15855" y="5134478"/>
            <a:ext cx="1229511" cy="884108"/>
            <a:chOff x="5302477" y="8467135"/>
            <a:chExt cx="2027555" cy="1457960"/>
          </a:xfrm>
        </p:grpSpPr>
        <p:sp>
          <p:nvSpPr>
            <p:cNvPr id="44" name="object 44"/>
            <p:cNvSpPr/>
            <p:nvPr/>
          </p:nvSpPr>
          <p:spPr>
            <a:xfrm>
              <a:off x="5312955" y="8477613"/>
              <a:ext cx="671830" cy="821055"/>
            </a:xfrm>
            <a:custGeom>
              <a:avLst/>
              <a:gdLst/>
              <a:ahLst/>
              <a:cxnLst/>
              <a:rect l="l" t="t" r="r" b="b"/>
              <a:pathLst>
                <a:path w="671829" h="821054">
                  <a:moveTo>
                    <a:pt x="0" y="820925"/>
                  </a:moveTo>
                  <a:lnTo>
                    <a:pt x="67153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362327" y="926701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8"/>
                  </a:lnTo>
                  <a:lnTo>
                    <a:pt x="66466" y="489491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0" y="576556"/>
                  </a:lnTo>
                  <a:lnTo>
                    <a:pt x="817545" y="552927"/>
                  </a:lnTo>
                  <a:lnTo>
                    <a:pt x="857425" y="522390"/>
                  </a:lnTo>
                  <a:lnTo>
                    <a:pt x="890658" y="489491"/>
                  </a:lnTo>
                  <a:lnTo>
                    <a:pt x="917245" y="454658"/>
                  </a:lnTo>
                  <a:lnTo>
                    <a:pt x="937185" y="418322"/>
                  </a:lnTo>
                  <a:lnTo>
                    <a:pt x="950479" y="380912"/>
                  </a:lnTo>
                  <a:lnTo>
                    <a:pt x="957125" y="342857"/>
                  </a:lnTo>
                  <a:lnTo>
                    <a:pt x="957125" y="304588"/>
                  </a:lnTo>
                  <a:lnTo>
                    <a:pt x="950479" y="266533"/>
                  </a:lnTo>
                  <a:lnTo>
                    <a:pt x="937185" y="229122"/>
                  </a:lnTo>
                  <a:lnTo>
                    <a:pt x="917245" y="192786"/>
                  </a:lnTo>
                  <a:lnTo>
                    <a:pt x="890658" y="157953"/>
                  </a:lnTo>
                  <a:lnTo>
                    <a:pt x="857425" y="125054"/>
                  </a:lnTo>
                  <a:lnTo>
                    <a:pt x="817545" y="94517"/>
                  </a:lnTo>
                  <a:lnTo>
                    <a:pt x="778620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362327" y="926701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085597" y="5689928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6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59880" y="5158002"/>
            <a:ext cx="203699" cy="463618"/>
          </a:xfrm>
          <a:custGeom>
            <a:avLst/>
            <a:gdLst/>
            <a:ahLst/>
            <a:cxnLst/>
            <a:rect l="l" t="t" r="r" b="b"/>
            <a:pathLst>
              <a:path w="335915" h="764540">
                <a:moveTo>
                  <a:pt x="335610" y="764270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48982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12" dirty="0"/>
              <a:t>Heap</a:t>
            </a:r>
            <a:r>
              <a:rPr sz="4487" spc="-293" dirty="0"/>
              <a:t> </a:t>
            </a:r>
            <a:r>
              <a:rPr sz="4487" spc="-91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3507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1891" y="1187606"/>
            <a:ext cx="3735896" cy="620665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Extract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4730" y="2903618"/>
            <a:ext cx="593385" cy="405473"/>
            <a:chOff x="9439799" y="4788280"/>
            <a:chExt cx="978535" cy="668655"/>
          </a:xfrm>
        </p:grpSpPr>
        <p:sp>
          <p:nvSpPr>
            <p:cNvPr id="5" name="object 5"/>
            <p:cNvSpPr/>
            <p:nvPr/>
          </p:nvSpPr>
          <p:spPr>
            <a:xfrm>
              <a:off x="9450278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3" y="0"/>
                  </a:lnTo>
                  <a:lnTo>
                    <a:pt x="405182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4" y="70888"/>
                  </a:lnTo>
                  <a:lnTo>
                    <a:pt x="139579" y="94518"/>
                  </a:lnTo>
                  <a:lnTo>
                    <a:pt x="99699" y="125054"/>
                  </a:lnTo>
                  <a:lnTo>
                    <a:pt x="66466" y="157954"/>
                  </a:lnTo>
                  <a:lnTo>
                    <a:pt x="39879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9" y="454659"/>
                  </a:lnTo>
                  <a:lnTo>
                    <a:pt x="66466" y="489491"/>
                  </a:lnTo>
                  <a:lnTo>
                    <a:pt x="99699" y="522391"/>
                  </a:lnTo>
                  <a:lnTo>
                    <a:pt x="139579" y="552928"/>
                  </a:lnTo>
                  <a:lnTo>
                    <a:pt x="178504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2" y="644069"/>
                  </a:lnTo>
                  <a:lnTo>
                    <a:pt x="454033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69" y="627191"/>
                  </a:lnTo>
                  <a:lnTo>
                    <a:pt x="693119" y="613689"/>
                  </a:lnTo>
                  <a:lnTo>
                    <a:pt x="737007" y="596811"/>
                  </a:lnTo>
                  <a:lnTo>
                    <a:pt x="778620" y="576557"/>
                  </a:lnTo>
                  <a:lnTo>
                    <a:pt x="817545" y="552928"/>
                  </a:lnTo>
                  <a:lnTo>
                    <a:pt x="857425" y="522391"/>
                  </a:lnTo>
                  <a:lnTo>
                    <a:pt x="890659" y="489491"/>
                  </a:lnTo>
                  <a:lnTo>
                    <a:pt x="917245" y="454659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3"/>
                  </a:lnTo>
                  <a:lnTo>
                    <a:pt x="917245" y="192787"/>
                  </a:lnTo>
                  <a:lnTo>
                    <a:pt x="890659" y="157954"/>
                  </a:lnTo>
                  <a:lnTo>
                    <a:pt x="857425" y="125054"/>
                  </a:lnTo>
                  <a:lnTo>
                    <a:pt x="817545" y="94518"/>
                  </a:lnTo>
                  <a:lnTo>
                    <a:pt x="778620" y="70888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69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450277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58133" y="2980371"/>
            <a:ext cx="12168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6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72916" y="3908540"/>
            <a:ext cx="593385" cy="405473"/>
            <a:chOff x="7375464" y="6445471"/>
            <a:chExt cx="978535" cy="668655"/>
          </a:xfrm>
        </p:grpSpPr>
        <p:sp>
          <p:nvSpPr>
            <p:cNvPr id="9" name="object 9"/>
            <p:cNvSpPr/>
            <p:nvPr/>
          </p:nvSpPr>
          <p:spPr>
            <a:xfrm>
              <a:off x="7385942" y="6455949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2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6" y="20253"/>
                  </a:lnTo>
                  <a:lnTo>
                    <a:pt x="264007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0" y="454658"/>
                  </a:lnTo>
                  <a:lnTo>
                    <a:pt x="66466" y="489490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7" y="613689"/>
                  </a:lnTo>
                  <a:lnTo>
                    <a:pt x="309756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2" y="647445"/>
                  </a:lnTo>
                  <a:lnTo>
                    <a:pt x="551943" y="644069"/>
                  </a:lnTo>
                  <a:lnTo>
                    <a:pt x="600174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1" y="576556"/>
                  </a:lnTo>
                  <a:lnTo>
                    <a:pt x="817546" y="552927"/>
                  </a:lnTo>
                  <a:lnTo>
                    <a:pt x="857426" y="522390"/>
                  </a:lnTo>
                  <a:lnTo>
                    <a:pt x="890659" y="489490"/>
                  </a:lnTo>
                  <a:lnTo>
                    <a:pt x="917246" y="454658"/>
                  </a:lnTo>
                  <a:lnTo>
                    <a:pt x="937186" y="418321"/>
                  </a:lnTo>
                  <a:lnTo>
                    <a:pt x="950480" y="380911"/>
                  </a:lnTo>
                  <a:lnTo>
                    <a:pt x="957126" y="342857"/>
                  </a:lnTo>
                  <a:lnTo>
                    <a:pt x="957126" y="304587"/>
                  </a:lnTo>
                  <a:lnTo>
                    <a:pt x="950480" y="266533"/>
                  </a:lnTo>
                  <a:lnTo>
                    <a:pt x="937186" y="229122"/>
                  </a:lnTo>
                  <a:lnTo>
                    <a:pt x="917246" y="192786"/>
                  </a:lnTo>
                  <a:lnTo>
                    <a:pt x="890659" y="157953"/>
                  </a:lnTo>
                  <a:lnTo>
                    <a:pt x="857426" y="125054"/>
                  </a:lnTo>
                  <a:lnTo>
                    <a:pt x="817546" y="94517"/>
                  </a:lnTo>
                  <a:lnTo>
                    <a:pt x="778621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4" y="10126"/>
                  </a:lnTo>
                  <a:lnTo>
                    <a:pt x="551943" y="3375"/>
                  </a:lnTo>
                  <a:lnTo>
                    <a:pt x="50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385942" y="6455948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53045" y="3983712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55670" y="3254597"/>
            <a:ext cx="2629221" cy="1112837"/>
            <a:chOff x="8171562" y="5367072"/>
            <a:chExt cx="4335780" cy="1835150"/>
          </a:xfrm>
        </p:grpSpPr>
        <p:sp>
          <p:nvSpPr>
            <p:cNvPr id="13" name="object 13"/>
            <p:cNvSpPr/>
            <p:nvPr/>
          </p:nvSpPr>
          <p:spPr>
            <a:xfrm>
              <a:off x="8182039" y="5377549"/>
              <a:ext cx="1429385" cy="1147445"/>
            </a:xfrm>
            <a:custGeom>
              <a:avLst/>
              <a:gdLst/>
              <a:ahLst/>
              <a:cxnLst/>
              <a:rect l="l" t="t" r="r" b="b"/>
              <a:pathLst>
                <a:path w="1429384" h="1147445">
                  <a:moveTo>
                    <a:pt x="0" y="1147214"/>
                  </a:moveTo>
                  <a:lnTo>
                    <a:pt x="142906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539735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7" y="0"/>
                  </a:moveTo>
                  <a:lnTo>
                    <a:pt x="454039" y="0"/>
                  </a:lnTo>
                  <a:lnTo>
                    <a:pt x="405188" y="3375"/>
                  </a:lnTo>
                  <a:lnTo>
                    <a:pt x="356957" y="10126"/>
                  </a:lnTo>
                  <a:lnTo>
                    <a:pt x="309761" y="20253"/>
                  </a:lnTo>
                  <a:lnTo>
                    <a:pt x="264011" y="33756"/>
                  </a:lnTo>
                  <a:lnTo>
                    <a:pt x="220123" y="50634"/>
                  </a:lnTo>
                  <a:lnTo>
                    <a:pt x="178509" y="70887"/>
                  </a:lnTo>
                  <a:lnTo>
                    <a:pt x="139583" y="94517"/>
                  </a:lnTo>
                  <a:lnTo>
                    <a:pt x="99702" y="125054"/>
                  </a:lnTo>
                  <a:lnTo>
                    <a:pt x="66468" y="157953"/>
                  </a:lnTo>
                  <a:lnTo>
                    <a:pt x="39881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1" y="454658"/>
                  </a:lnTo>
                  <a:lnTo>
                    <a:pt x="66468" y="489490"/>
                  </a:lnTo>
                  <a:lnTo>
                    <a:pt x="99702" y="522390"/>
                  </a:lnTo>
                  <a:lnTo>
                    <a:pt x="139583" y="552927"/>
                  </a:lnTo>
                  <a:lnTo>
                    <a:pt x="178509" y="576556"/>
                  </a:lnTo>
                  <a:lnTo>
                    <a:pt x="220123" y="596810"/>
                  </a:lnTo>
                  <a:lnTo>
                    <a:pt x="264011" y="613689"/>
                  </a:lnTo>
                  <a:lnTo>
                    <a:pt x="309761" y="627191"/>
                  </a:lnTo>
                  <a:lnTo>
                    <a:pt x="356957" y="637318"/>
                  </a:lnTo>
                  <a:lnTo>
                    <a:pt x="405188" y="644069"/>
                  </a:lnTo>
                  <a:lnTo>
                    <a:pt x="454039" y="647445"/>
                  </a:lnTo>
                  <a:lnTo>
                    <a:pt x="503097" y="647445"/>
                  </a:lnTo>
                  <a:lnTo>
                    <a:pt x="551947" y="644069"/>
                  </a:lnTo>
                  <a:lnTo>
                    <a:pt x="600178" y="637318"/>
                  </a:lnTo>
                  <a:lnTo>
                    <a:pt x="647375" y="627191"/>
                  </a:lnTo>
                  <a:lnTo>
                    <a:pt x="693124" y="613689"/>
                  </a:lnTo>
                  <a:lnTo>
                    <a:pt x="737012" y="596810"/>
                  </a:lnTo>
                  <a:lnTo>
                    <a:pt x="778626" y="576556"/>
                  </a:lnTo>
                  <a:lnTo>
                    <a:pt x="817552" y="552927"/>
                  </a:lnTo>
                  <a:lnTo>
                    <a:pt x="857431" y="522390"/>
                  </a:lnTo>
                  <a:lnTo>
                    <a:pt x="890663" y="489490"/>
                  </a:lnTo>
                  <a:lnTo>
                    <a:pt x="917249" y="454658"/>
                  </a:lnTo>
                  <a:lnTo>
                    <a:pt x="937189" y="418321"/>
                  </a:lnTo>
                  <a:lnTo>
                    <a:pt x="950482" y="380911"/>
                  </a:lnTo>
                  <a:lnTo>
                    <a:pt x="957128" y="342857"/>
                  </a:lnTo>
                  <a:lnTo>
                    <a:pt x="957128" y="304587"/>
                  </a:lnTo>
                  <a:lnTo>
                    <a:pt x="950482" y="266533"/>
                  </a:lnTo>
                  <a:lnTo>
                    <a:pt x="937189" y="229122"/>
                  </a:lnTo>
                  <a:lnTo>
                    <a:pt x="917249" y="192786"/>
                  </a:lnTo>
                  <a:lnTo>
                    <a:pt x="890663" y="157953"/>
                  </a:lnTo>
                  <a:lnTo>
                    <a:pt x="857431" y="125054"/>
                  </a:lnTo>
                  <a:lnTo>
                    <a:pt x="817552" y="94517"/>
                  </a:lnTo>
                  <a:lnTo>
                    <a:pt x="778626" y="70887"/>
                  </a:lnTo>
                  <a:lnTo>
                    <a:pt x="737012" y="50634"/>
                  </a:lnTo>
                  <a:lnTo>
                    <a:pt x="693124" y="33756"/>
                  </a:lnTo>
                  <a:lnTo>
                    <a:pt x="647375" y="20253"/>
                  </a:lnTo>
                  <a:lnTo>
                    <a:pt x="600178" y="10126"/>
                  </a:lnTo>
                  <a:lnTo>
                    <a:pt x="551947" y="3375"/>
                  </a:lnTo>
                  <a:lnTo>
                    <a:pt x="5030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539735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1907" y="4037286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7921" y="3257140"/>
            <a:ext cx="3628849" cy="1909150"/>
            <a:chOff x="5734645" y="5371265"/>
            <a:chExt cx="5984240" cy="3148330"/>
          </a:xfrm>
        </p:grpSpPr>
        <p:sp>
          <p:nvSpPr>
            <p:cNvPr id="18" name="object 18"/>
            <p:cNvSpPr/>
            <p:nvPr/>
          </p:nvSpPr>
          <p:spPr>
            <a:xfrm>
              <a:off x="10239185" y="5381743"/>
              <a:ext cx="1469390" cy="1227455"/>
            </a:xfrm>
            <a:custGeom>
              <a:avLst/>
              <a:gdLst/>
              <a:ahLst/>
              <a:cxnLst/>
              <a:rect l="l" t="t" r="r" b="b"/>
              <a:pathLst>
                <a:path w="1469390" h="1227454">
                  <a:moveTo>
                    <a:pt x="1468932" y="1227149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745122" y="7861483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3" y="0"/>
                  </a:lnTo>
                  <a:lnTo>
                    <a:pt x="405182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4" y="70888"/>
                  </a:lnTo>
                  <a:lnTo>
                    <a:pt x="139579" y="94518"/>
                  </a:lnTo>
                  <a:lnTo>
                    <a:pt x="99699" y="125054"/>
                  </a:lnTo>
                  <a:lnTo>
                    <a:pt x="66466" y="157954"/>
                  </a:lnTo>
                  <a:lnTo>
                    <a:pt x="39879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9" y="454659"/>
                  </a:lnTo>
                  <a:lnTo>
                    <a:pt x="66466" y="489491"/>
                  </a:lnTo>
                  <a:lnTo>
                    <a:pt x="99699" y="522391"/>
                  </a:lnTo>
                  <a:lnTo>
                    <a:pt x="139579" y="552928"/>
                  </a:lnTo>
                  <a:lnTo>
                    <a:pt x="178504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2" y="644069"/>
                  </a:lnTo>
                  <a:lnTo>
                    <a:pt x="454033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69" y="627191"/>
                  </a:lnTo>
                  <a:lnTo>
                    <a:pt x="693119" y="613689"/>
                  </a:lnTo>
                  <a:lnTo>
                    <a:pt x="737007" y="596811"/>
                  </a:lnTo>
                  <a:lnTo>
                    <a:pt x="778620" y="576557"/>
                  </a:lnTo>
                  <a:lnTo>
                    <a:pt x="817545" y="552928"/>
                  </a:lnTo>
                  <a:lnTo>
                    <a:pt x="857425" y="522391"/>
                  </a:lnTo>
                  <a:lnTo>
                    <a:pt x="890659" y="489491"/>
                  </a:lnTo>
                  <a:lnTo>
                    <a:pt x="917245" y="454659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3"/>
                  </a:lnTo>
                  <a:lnTo>
                    <a:pt x="917245" y="192787"/>
                  </a:lnTo>
                  <a:lnTo>
                    <a:pt x="890659" y="157954"/>
                  </a:lnTo>
                  <a:lnTo>
                    <a:pt x="857425" y="125054"/>
                  </a:lnTo>
                  <a:lnTo>
                    <a:pt x="817545" y="94518"/>
                  </a:lnTo>
                  <a:lnTo>
                    <a:pt x="778620" y="70888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69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745122" y="7861484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58050" y="4836030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53377" y="4263637"/>
            <a:ext cx="1694669" cy="929546"/>
            <a:chOff x="6518705" y="7031053"/>
            <a:chExt cx="2794635" cy="1532890"/>
          </a:xfrm>
        </p:grpSpPr>
        <p:sp>
          <p:nvSpPr>
            <p:cNvPr id="23" name="object 23"/>
            <p:cNvSpPr/>
            <p:nvPr/>
          </p:nvSpPr>
          <p:spPr>
            <a:xfrm>
              <a:off x="6529183" y="7041531"/>
              <a:ext cx="1029969" cy="882015"/>
            </a:xfrm>
            <a:custGeom>
              <a:avLst/>
              <a:gdLst/>
              <a:ahLst/>
              <a:cxnLst/>
              <a:rect l="l" t="t" r="r" b="b"/>
              <a:pathLst>
                <a:path w="1029970" h="882015">
                  <a:moveTo>
                    <a:pt x="0" y="881984"/>
                  </a:moveTo>
                  <a:lnTo>
                    <a:pt x="102962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345109" y="7905658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2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6" y="20253"/>
                  </a:lnTo>
                  <a:lnTo>
                    <a:pt x="264007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8"/>
                  </a:lnTo>
                  <a:lnTo>
                    <a:pt x="66466" y="489491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7" y="613689"/>
                  </a:lnTo>
                  <a:lnTo>
                    <a:pt x="309756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2" y="647445"/>
                  </a:lnTo>
                  <a:lnTo>
                    <a:pt x="551943" y="644069"/>
                  </a:lnTo>
                  <a:lnTo>
                    <a:pt x="600174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1" y="576556"/>
                  </a:lnTo>
                  <a:lnTo>
                    <a:pt x="817546" y="552927"/>
                  </a:lnTo>
                  <a:lnTo>
                    <a:pt x="857426" y="522390"/>
                  </a:lnTo>
                  <a:lnTo>
                    <a:pt x="890659" y="489491"/>
                  </a:lnTo>
                  <a:lnTo>
                    <a:pt x="917246" y="454658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2"/>
                  </a:lnTo>
                  <a:lnTo>
                    <a:pt x="917246" y="192786"/>
                  </a:lnTo>
                  <a:lnTo>
                    <a:pt x="890659" y="157953"/>
                  </a:lnTo>
                  <a:lnTo>
                    <a:pt x="857426" y="125054"/>
                  </a:lnTo>
                  <a:lnTo>
                    <a:pt x="817546" y="94517"/>
                  </a:lnTo>
                  <a:lnTo>
                    <a:pt x="778621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4" y="10126"/>
                  </a:lnTo>
                  <a:lnTo>
                    <a:pt x="551943" y="3375"/>
                  </a:lnTo>
                  <a:lnTo>
                    <a:pt x="50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345109" y="79056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34685" y="4862817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50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85570" y="4289924"/>
            <a:ext cx="1896058" cy="929931"/>
            <a:chOff x="8055961" y="7074402"/>
            <a:chExt cx="3126740" cy="1533525"/>
          </a:xfrm>
        </p:grpSpPr>
        <p:sp>
          <p:nvSpPr>
            <p:cNvPr id="28" name="object 28"/>
            <p:cNvSpPr/>
            <p:nvPr/>
          </p:nvSpPr>
          <p:spPr>
            <a:xfrm>
              <a:off x="8066439" y="7084879"/>
              <a:ext cx="555625" cy="840105"/>
            </a:xfrm>
            <a:custGeom>
              <a:avLst/>
              <a:gdLst/>
              <a:ahLst/>
              <a:cxnLst/>
              <a:rect l="l" t="t" r="r" b="b"/>
              <a:pathLst>
                <a:path w="555625" h="840104">
                  <a:moveTo>
                    <a:pt x="555429" y="8394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214516" y="7949831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0" y="0"/>
                  </a:moveTo>
                  <a:lnTo>
                    <a:pt x="454032" y="0"/>
                  </a:lnTo>
                  <a:lnTo>
                    <a:pt x="405181" y="3375"/>
                  </a:lnTo>
                  <a:lnTo>
                    <a:pt x="356951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5" y="70888"/>
                  </a:lnTo>
                  <a:lnTo>
                    <a:pt x="139580" y="94518"/>
                  </a:lnTo>
                  <a:lnTo>
                    <a:pt x="99700" y="125054"/>
                  </a:lnTo>
                  <a:lnTo>
                    <a:pt x="66466" y="157954"/>
                  </a:lnTo>
                  <a:lnTo>
                    <a:pt x="39880" y="192787"/>
                  </a:lnTo>
                  <a:lnTo>
                    <a:pt x="19940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9"/>
                  </a:lnTo>
                  <a:lnTo>
                    <a:pt x="66466" y="489491"/>
                  </a:lnTo>
                  <a:lnTo>
                    <a:pt x="99700" y="522391"/>
                  </a:lnTo>
                  <a:lnTo>
                    <a:pt x="139580" y="552928"/>
                  </a:lnTo>
                  <a:lnTo>
                    <a:pt x="178505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1" y="637318"/>
                  </a:lnTo>
                  <a:lnTo>
                    <a:pt x="405181" y="644069"/>
                  </a:lnTo>
                  <a:lnTo>
                    <a:pt x="454032" y="647445"/>
                  </a:lnTo>
                  <a:lnTo>
                    <a:pt x="503090" y="647445"/>
                  </a:lnTo>
                  <a:lnTo>
                    <a:pt x="551940" y="644069"/>
                  </a:lnTo>
                  <a:lnTo>
                    <a:pt x="600171" y="637318"/>
                  </a:lnTo>
                  <a:lnTo>
                    <a:pt x="647368" y="627191"/>
                  </a:lnTo>
                  <a:lnTo>
                    <a:pt x="693117" y="613689"/>
                  </a:lnTo>
                  <a:lnTo>
                    <a:pt x="737005" y="596811"/>
                  </a:lnTo>
                  <a:lnTo>
                    <a:pt x="778619" y="576557"/>
                  </a:lnTo>
                  <a:lnTo>
                    <a:pt x="817545" y="552928"/>
                  </a:lnTo>
                  <a:lnTo>
                    <a:pt x="857426" y="522391"/>
                  </a:lnTo>
                  <a:lnTo>
                    <a:pt x="890660" y="489491"/>
                  </a:lnTo>
                  <a:lnTo>
                    <a:pt x="917247" y="454659"/>
                  </a:lnTo>
                  <a:lnTo>
                    <a:pt x="937188" y="418322"/>
                  </a:lnTo>
                  <a:lnTo>
                    <a:pt x="950482" y="380912"/>
                  </a:lnTo>
                  <a:lnTo>
                    <a:pt x="957129" y="342857"/>
                  </a:lnTo>
                  <a:lnTo>
                    <a:pt x="957129" y="304588"/>
                  </a:lnTo>
                  <a:lnTo>
                    <a:pt x="950482" y="266533"/>
                  </a:lnTo>
                  <a:lnTo>
                    <a:pt x="937188" y="229123"/>
                  </a:lnTo>
                  <a:lnTo>
                    <a:pt x="917247" y="192787"/>
                  </a:lnTo>
                  <a:lnTo>
                    <a:pt x="890660" y="157954"/>
                  </a:lnTo>
                  <a:lnTo>
                    <a:pt x="857426" y="125054"/>
                  </a:lnTo>
                  <a:lnTo>
                    <a:pt x="817545" y="94518"/>
                  </a:lnTo>
                  <a:lnTo>
                    <a:pt x="778619" y="70888"/>
                  </a:lnTo>
                  <a:lnTo>
                    <a:pt x="737005" y="50634"/>
                  </a:lnTo>
                  <a:lnTo>
                    <a:pt x="693117" y="33756"/>
                  </a:lnTo>
                  <a:lnTo>
                    <a:pt x="647368" y="20253"/>
                  </a:lnTo>
                  <a:lnTo>
                    <a:pt x="600171" y="10126"/>
                  </a:lnTo>
                  <a:lnTo>
                    <a:pt x="551940" y="3375"/>
                  </a:lnTo>
                  <a:lnTo>
                    <a:pt x="503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214516" y="7949832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68295" y="4889605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39263" y="4329184"/>
            <a:ext cx="1798252" cy="890654"/>
            <a:chOff x="10947932" y="7139145"/>
            <a:chExt cx="2965450" cy="1468755"/>
          </a:xfrm>
        </p:grpSpPr>
        <p:sp>
          <p:nvSpPr>
            <p:cNvPr id="33" name="object 33"/>
            <p:cNvSpPr/>
            <p:nvPr/>
          </p:nvSpPr>
          <p:spPr>
            <a:xfrm>
              <a:off x="10958410" y="7149623"/>
              <a:ext cx="794385" cy="842644"/>
            </a:xfrm>
            <a:custGeom>
              <a:avLst/>
              <a:gdLst/>
              <a:ahLst/>
              <a:cxnLst/>
              <a:rect l="l" t="t" r="r" b="b"/>
              <a:pathLst>
                <a:path w="794384" h="842645">
                  <a:moveTo>
                    <a:pt x="0" y="842520"/>
                  </a:moveTo>
                  <a:lnTo>
                    <a:pt x="7943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2945491" y="7949831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80" h="647700">
                  <a:moveTo>
                    <a:pt x="503093" y="0"/>
                  </a:moveTo>
                  <a:lnTo>
                    <a:pt x="454035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4" y="20253"/>
                  </a:lnTo>
                  <a:lnTo>
                    <a:pt x="264004" y="33756"/>
                  </a:lnTo>
                  <a:lnTo>
                    <a:pt x="220116" y="50634"/>
                  </a:lnTo>
                  <a:lnTo>
                    <a:pt x="178501" y="70888"/>
                  </a:lnTo>
                  <a:lnTo>
                    <a:pt x="139575" y="94518"/>
                  </a:lnTo>
                  <a:lnTo>
                    <a:pt x="99697" y="125054"/>
                  </a:lnTo>
                  <a:lnTo>
                    <a:pt x="66464" y="157954"/>
                  </a:lnTo>
                  <a:lnTo>
                    <a:pt x="39878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8" y="454659"/>
                  </a:lnTo>
                  <a:lnTo>
                    <a:pt x="66464" y="489491"/>
                  </a:lnTo>
                  <a:lnTo>
                    <a:pt x="99697" y="522391"/>
                  </a:lnTo>
                  <a:lnTo>
                    <a:pt x="139575" y="552928"/>
                  </a:lnTo>
                  <a:lnTo>
                    <a:pt x="178501" y="576557"/>
                  </a:lnTo>
                  <a:lnTo>
                    <a:pt x="220116" y="596811"/>
                  </a:lnTo>
                  <a:lnTo>
                    <a:pt x="264004" y="613689"/>
                  </a:lnTo>
                  <a:lnTo>
                    <a:pt x="309754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5" y="647445"/>
                  </a:lnTo>
                  <a:lnTo>
                    <a:pt x="503093" y="647445"/>
                  </a:lnTo>
                  <a:lnTo>
                    <a:pt x="551944" y="644069"/>
                  </a:lnTo>
                  <a:lnTo>
                    <a:pt x="600175" y="637318"/>
                  </a:lnTo>
                  <a:lnTo>
                    <a:pt x="647372" y="627191"/>
                  </a:lnTo>
                  <a:lnTo>
                    <a:pt x="693120" y="613689"/>
                  </a:lnTo>
                  <a:lnTo>
                    <a:pt x="737008" y="596811"/>
                  </a:lnTo>
                  <a:lnTo>
                    <a:pt x="778620" y="576557"/>
                  </a:lnTo>
                  <a:lnTo>
                    <a:pt x="817544" y="552928"/>
                  </a:lnTo>
                  <a:lnTo>
                    <a:pt x="857425" y="522391"/>
                  </a:lnTo>
                  <a:lnTo>
                    <a:pt x="890660" y="489491"/>
                  </a:lnTo>
                  <a:lnTo>
                    <a:pt x="917247" y="454659"/>
                  </a:lnTo>
                  <a:lnTo>
                    <a:pt x="937187" y="418322"/>
                  </a:lnTo>
                  <a:lnTo>
                    <a:pt x="950481" y="380912"/>
                  </a:lnTo>
                  <a:lnTo>
                    <a:pt x="957128" y="342857"/>
                  </a:lnTo>
                  <a:lnTo>
                    <a:pt x="957128" y="304588"/>
                  </a:lnTo>
                  <a:lnTo>
                    <a:pt x="950481" y="266533"/>
                  </a:lnTo>
                  <a:lnTo>
                    <a:pt x="937187" y="229123"/>
                  </a:lnTo>
                  <a:lnTo>
                    <a:pt x="917247" y="192787"/>
                  </a:lnTo>
                  <a:lnTo>
                    <a:pt x="890660" y="157954"/>
                  </a:lnTo>
                  <a:lnTo>
                    <a:pt x="857425" y="125054"/>
                  </a:lnTo>
                  <a:lnTo>
                    <a:pt x="817544" y="94518"/>
                  </a:lnTo>
                  <a:lnTo>
                    <a:pt x="778620" y="70888"/>
                  </a:lnTo>
                  <a:lnTo>
                    <a:pt x="737008" y="50634"/>
                  </a:lnTo>
                  <a:lnTo>
                    <a:pt x="693120" y="33756"/>
                  </a:lnTo>
                  <a:lnTo>
                    <a:pt x="647372" y="20253"/>
                  </a:lnTo>
                  <a:lnTo>
                    <a:pt x="600175" y="10126"/>
                  </a:lnTo>
                  <a:lnTo>
                    <a:pt x="551944" y="3375"/>
                  </a:lnTo>
                  <a:lnTo>
                    <a:pt x="5030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2945494" y="7949832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80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24360" y="4889605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80707" y="4326120"/>
            <a:ext cx="5199142" cy="1692744"/>
            <a:chOff x="4584887" y="7134093"/>
            <a:chExt cx="8573770" cy="2791460"/>
          </a:xfrm>
        </p:grpSpPr>
        <p:sp>
          <p:nvSpPr>
            <p:cNvPr id="38" name="object 38"/>
            <p:cNvSpPr/>
            <p:nvPr/>
          </p:nvSpPr>
          <p:spPr>
            <a:xfrm>
              <a:off x="12294892" y="7144570"/>
              <a:ext cx="852805" cy="852805"/>
            </a:xfrm>
            <a:custGeom>
              <a:avLst/>
              <a:gdLst/>
              <a:ahLst/>
              <a:cxnLst/>
              <a:rect l="l" t="t" r="r" b="b"/>
              <a:pathLst>
                <a:path w="852805" h="852804">
                  <a:moveTo>
                    <a:pt x="852720" y="852587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595365" y="926701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8"/>
                  </a:lnTo>
                  <a:lnTo>
                    <a:pt x="66466" y="489491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0" y="576556"/>
                  </a:lnTo>
                  <a:lnTo>
                    <a:pt x="817545" y="552927"/>
                  </a:lnTo>
                  <a:lnTo>
                    <a:pt x="857425" y="522390"/>
                  </a:lnTo>
                  <a:lnTo>
                    <a:pt x="890658" y="489491"/>
                  </a:lnTo>
                  <a:lnTo>
                    <a:pt x="917245" y="454658"/>
                  </a:lnTo>
                  <a:lnTo>
                    <a:pt x="937185" y="418322"/>
                  </a:lnTo>
                  <a:lnTo>
                    <a:pt x="950479" y="380912"/>
                  </a:lnTo>
                  <a:lnTo>
                    <a:pt x="957125" y="342857"/>
                  </a:lnTo>
                  <a:lnTo>
                    <a:pt x="957125" y="304588"/>
                  </a:lnTo>
                  <a:lnTo>
                    <a:pt x="950479" y="266533"/>
                  </a:lnTo>
                  <a:lnTo>
                    <a:pt x="937185" y="229122"/>
                  </a:lnTo>
                  <a:lnTo>
                    <a:pt x="917245" y="192786"/>
                  </a:lnTo>
                  <a:lnTo>
                    <a:pt x="890658" y="157953"/>
                  </a:lnTo>
                  <a:lnTo>
                    <a:pt x="857425" y="125054"/>
                  </a:lnTo>
                  <a:lnTo>
                    <a:pt x="817545" y="94517"/>
                  </a:lnTo>
                  <a:lnTo>
                    <a:pt x="778620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595365" y="926701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60836" y="5688346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215855" y="5134478"/>
            <a:ext cx="1229511" cy="884108"/>
            <a:chOff x="5302477" y="8467135"/>
            <a:chExt cx="2027555" cy="1457960"/>
          </a:xfrm>
        </p:grpSpPr>
        <p:sp>
          <p:nvSpPr>
            <p:cNvPr id="43" name="object 43"/>
            <p:cNvSpPr/>
            <p:nvPr/>
          </p:nvSpPr>
          <p:spPr>
            <a:xfrm>
              <a:off x="5312955" y="8477613"/>
              <a:ext cx="671830" cy="821055"/>
            </a:xfrm>
            <a:custGeom>
              <a:avLst/>
              <a:gdLst/>
              <a:ahLst/>
              <a:cxnLst/>
              <a:rect l="l" t="t" r="r" b="b"/>
              <a:pathLst>
                <a:path w="671829" h="821054">
                  <a:moveTo>
                    <a:pt x="0" y="820925"/>
                  </a:moveTo>
                  <a:lnTo>
                    <a:pt x="67153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362327" y="926701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8"/>
                  </a:lnTo>
                  <a:lnTo>
                    <a:pt x="66466" y="489491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0" y="576556"/>
                  </a:lnTo>
                  <a:lnTo>
                    <a:pt x="817545" y="552927"/>
                  </a:lnTo>
                  <a:lnTo>
                    <a:pt x="857425" y="522390"/>
                  </a:lnTo>
                  <a:lnTo>
                    <a:pt x="890658" y="489491"/>
                  </a:lnTo>
                  <a:lnTo>
                    <a:pt x="917245" y="454658"/>
                  </a:lnTo>
                  <a:lnTo>
                    <a:pt x="937185" y="418322"/>
                  </a:lnTo>
                  <a:lnTo>
                    <a:pt x="950479" y="380912"/>
                  </a:lnTo>
                  <a:lnTo>
                    <a:pt x="957125" y="342857"/>
                  </a:lnTo>
                  <a:lnTo>
                    <a:pt x="957125" y="304588"/>
                  </a:lnTo>
                  <a:lnTo>
                    <a:pt x="950479" y="266533"/>
                  </a:lnTo>
                  <a:lnTo>
                    <a:pt x="937185" y="229122"/>
                  </a:lnTo>
                  <a:lnTo>
                    <a:pt x="917245" y="192786"/>
                  </a:lnTo>
                  <a:lnTo>
                    <a:pt x="890658" y="157953"/>
                  </a:lnTo>
                  <a:lnTo>
                    <a:pt x="857425" y="125054"/>
                  </a:lnTo>
                  <a:lnTo>
                    <a:pt x="817545" y="94517"/>
                  </a:lnTo>
                  <a:lnTo>
                    <a:pt x="778620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362327" y="926701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32324" y="5688346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2051333" y="2133450"/>
          <a:ext cx="4404752" cy="47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8250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3859880" y="5158002"/>
            <a:ext cx="203699" cy="463618"/>
          </a:xfrm>
          <a:custGeom>
            <a:avLst/>
            <a:gdLst/>
            <a:ahLst/>
            <a:cxnLst/>
            <a:rect l="l" t="t" r="r" b="b"/>
            <a:pathLst>
              <a:path w="335915" h="764540">
                <a:moveTo>
                  <a:pt x="335610" y="764270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48982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12" dirty="0"/>
              <a:t>Heap</a:t>
            </a:r>
            <a:r>
              <a:rPr sz="4487" spc="-293" dirty="0"/>
              <a:t> </a:t>
            </a:r>
            <a:r>
              <a:rPr sz="4487" spc="-91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1347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1891" y="1187606"/>
            <a:ext cx="3735896" cy="620665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Extract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4730" y="2903618"/>
            <a:ext cx="593385" cy="405473"/>
            <a:chOff x="9439799" y="4788280"/>
            <a:chExt cx="978535" cy="668655"/>
          </a:xfrm>
        </p:grpSpPr>
        <p:sp>
          <p:nvSpPr>
            <p:cNvPr id="5" name="object 5"/>
            <p:cNvSpPr/>
            <p:nvPr/>
          </p:nvSpPr>
          <p:spPr>
            <a:xfrm>
              <a:off x="9450278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3" y="0"/>
                  </a:lnTo>
                  <a:lnTo>
                    <a:pt x="405182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4" y="70888"/>
                  </a:lnTo>
                  <a:lnTo>
                    <a:pt x="139579" y="94518"/>
                  </a:lnTo>
                  <a:lnTo>
                    <a:pt x="99699" y="125054"/>
                  </a:lnTo>
                  <a:lnTo>
                    <a:pt x="66466" y="157954"/>
                  </a:lnTo>
                  <a:lnTo>
                    <a:pt x="39879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9" y="454659"/>
                  </a:lnTo>
                  <a:lnTo>
                    <a:pt x="66466" y="489491"/>
                  </a:lnTo>
                  <a:lnTo>
                    <a:pt x="99699" y="522391"/>
                  </a:lnTo>
                  <a:lnTo>
                    <a:pt x="139579" y="552928"/>
                  </a:lnTo>
                  <a:lnTo>
                    <a:pt x="178504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2" y="644069"/>
                  </a:lnTo>
                  <a:lnTo>
                    <a:pt x="454033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69" y="627191"/>
                  </a:lnTo>
                  <a:lnTo>
                    <a:pt x="693119" y="613689"/>
                  </a:lnTo>
                  <a:lnTo>
                    <a:pt x="737007" y="596811"/>
                  </a:lnTo>
                  <a:lnTo>
                    <a:pt x="778620" y="576557"/>
                  </a:lnTo>
                  <a:lnTo>
                    <a:pt x="817545" y="552928"/>
                  </a:lnTo>
                  <a:lnTo>
                    <a:pt x="857425" y="522391"/>
                  </a:lnTo>
                  <a:lnTo>
                    <a:pt x="890659" y="489491"/>
                  </a:lnTo>
                  <a:lnTo>
                    <a:pt x="917245" y="454659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3"/>
                  </a:lnTo>
                  <a:lnTo>
                    <a:pt x="917245" y="192787"/>
                  </a:lnTo>
                  <a:lnTo>
                    <a:pt x="890659" y="157954"/>
                  </a:lnTo>
                  <a:lnTo>
                    <a:pt x="857425" y="125054"/>
                  </a:lnTo>
                  <a:lnTo>
                    <a:pt x="817545" y="94518"/>
                  </a:lnTo>
                  <a:lnTo>
                    <a:pt x="778620" y="70888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69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450277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04860" y="2978790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72916" y="3908540"/>
            <a:ext cx="593385" cy="405473"/>
            <a:chOff x="7375464" y="6445471"/>
            <a:chExt cx="978535" cy="668655"/>
          </a:xfrm>
        </p:grpSpPr>
        <p:sp>
          <p:nvSpPr>
            <p:cNvPr id="9" name="object 9"/>
            <p:cNvSpPr/>
            <p:nvPr/>
          </p:nvSpPr>
          <p:spPr>
            <a:xfrm>
              <a:off x="7385942" y="6455949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2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6" y="20253"/>
                  </a:lnTo>
                  <a:lnTo>
                    <a:pt x="264007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0" y="454658"/>
                  </a:lnTo>
                  <a:lnTo>
                    <a:pt x="66466" y="489490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7" y="613689"/>
                  </a:lnTo>
                  <a:lnTo>
                    <a:pt x="309756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2" y="647445"/>
                  </a:lnTo>
                  <a:lnTo>
                    <a:pt x="551943" y="644069"/>
                  </a:lnTo>
                  <a:lnTo>
                    <a:pt x="600174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1" y="576556"/>
                  </a:lnTo>
                  <a:lnTo>
                    <a:pt x="817546" y="552927"/>
                  </a:lnTo>
                  <a:lnTo>
                    <a:pt x="857426" y="522390"/>
                  </a:lnTo>
                  <a:lnTo>
                    <a:pt x="890659" y="489490"/>
                  </a:lnTo>
                  <a:lnTo>
                    <a:pt x="917246" y="454658"/>
                  </a:lnTo>
                  <a:lnTo>
                    <a:pt x="937186" y="418321"/>
                  </a:lnTo>
                  <a:lnTo>
                    <a:pt x="950480" y="380911"/>
                  </a:lnTo>
                  <a:lnTo>
                    <a:pt x="957126" y="342857"/>
                  </a:lnTo>
                  <a:lnTo>
                    <a:pt x="957126" y="304587"/>
                  </a:lnTo>
                  <a:lnTo>
                    <a:pt x="950480" y="266533"/>
                  </a:lnTo>
                  <a:lnTo>
                    <a:pt x="937186" y="229122"/>
                  </a:lnTo>
                  <a:lnTo>
                    <a:pt x="917246" y="192786"/>
                  </a:lnTo>
                  <a:lnTo>
                    <a:pt x="890659" y="157953"/>
                  </a:lnTo>
                  <a:lnTo>
                    <a:pt x="857426" y="125054"/>
                  </a:lnTo>
                  <a:lnTo>
                    <a:pt x="817546" y="94517"/>
                  </a:lnTo>
                  <a:lnTo>
                    <a:pt x="778621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4" y="10126"/>
                  </a:lnTo>
                  <a:lnTo>
                    <a:pt x="551943" y="3375"/>
                  </a:lnTo>
                  <a:lnTo>
                    <a:pt x="50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385942" y="6455948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53045" y="3983712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55670" y="3254597"/>
            <a:ext cx="2629221" cy="1112837"/>
            <a:chOff x="8171562" y="5367072"/>
            <a:chExt cx="4335780" cy="1835150"/>
          </a:xfrm>
        </p:grpSpPr>
        <p:sp>
          <p:nvSpPr>
            <p:cNvPr id="13" name="object 13"/>
            <p:cNvSpPr/>
            <p:nvPr/>
          </p:nvSpPr>
          <p:spPr>
            <a:xfrm>
              <a:off x="8182039" y="5377549"/>
              <a:ext cx="1429385" cy="1147445"/>
            </a:xfrm>
            <a:custGeom>
              <a:avLst/>
              <a:gdLst/>
              <a:ahLst/>
              <a:cxnLst/>
              <a:rect l="l" t="t" r="r" b="b"/>
              <a:pathLst>
                <a:path w="1429384" h="1147445">
                  <a:moveTo>
                    <a:pt x="0" y="1147214"/>
                  </a:moveTo>
                  <a:lnTo>
                    <a:pt x="142906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539735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7" y="0"/>
                  </a:moveTo>
                  <a:lnTo>
                    <a:pt x="454039" y="0"/>
                  </a:lnTo>
                  <a:lnTo>
                    <a:pt x="405188" y="3375"/>
                  </a:lnTo>
                  <a:lnTo>
                    <a:pt x="356957" y="10126"/>
                  </a:lnTo>
                  <a:lnTo>
                    <a:pt x="309761" y="20253"/>
                  </a:lnTo>
                  <a:lnTo>
                    <a:pt x="264011" y="33756"/>
                  </a:lnTo>
                  <a:lnTo>
                    <a:pt x="220123" y="50634"/>
                  </a:lnTo>
                  <a:lnTo>
                    <a:pt x="178509" y="70887"/>
                  </a:lnTo>
                  <a:lnTo>
                    <a:pt x="139583" y="94517"/>
                  </a:lnTo>
                  <a:lnTo>
                    <a:pt x="99702" y="125054"/>
                  </a:lnTo>
                  <a:lnTo>
                    <a:pt x="66468" y="157953"/>
                  </a:lnTo>
                  <a:lnTo>
                    <a:pt x="39881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1" y="454658"/>
                  </a:lnTo>
                  <a:lnTo>
                    <a:pt x="66468" y="489490"/>
                  </a:lnTo>
                  <a:lnTo>
                    <a:pt x="99702" y="522390"/>
                  </a:lnTo>
                  <a:lnTo>
                    <a:pt x="139583" y="552927"/>
                  </a:lnTo>
                  <a:lnTo>
                    <a:pt x="178509" y="576556"/>
                  </a:lnTo>
                  <a:lnTo>
                    <a:pt x="220123" y="596810"/>
                  </a:lnTo>
                  <a:lnTo>
                    <a:pt x="264011" y="613689"/>
                  </a:lnTo>
                  <a:lnTo>
                    <a:pt x="309761" y="627191"/>
                  </a:lnTo>
                  <a:lnTo>
                    <a:pt x="356957" y="637318"/>
                  </a:lnTo>
                  <a:lnTo>
                    <a:pt x="405188" y="644069"/>
                  </a:lnTo>
                  <a:lnTo>
                    <a:pt x="454039" y="647445"/>
                  </a:lnTo>
                  <a:lnTo>
                    <a:pt x="503097" y="647445"/>
                  </a:lnTo>
                  <a:lnTo>
                    <a:pt x="551947" y="644069"/>
                  </a:lnTo>
                  <a:lnTo>
                    <a:pt x="600178" y="637318"/>
                  </a:lnTo>
                  <a:lnTo>
                    <a:pt x="647375" y="627191"/>
                  </a:lnTo>
                  <a:lnTo>
                    <a:pt x="693124" y="613689"/>
                  </a:lnTo>
                  <a:lnTo>
                    <a:pt x="737012" y="596810"/>
                  </a:lnTo>
                  <a:lnTo>
                    <a:pt x="778626" y="576556"/>
                  </a:lnTo>
                  <a:lnTo>
                    <a:pt x="817552" y="552927"/>
                  </a:lnTo>
                  <a:lnTo>
                    <a:pt x="857431" y="522390"/>
                  </a:lnTo>
                  <a:lnTo>
                    <a:pt x="890663" y="489490"/>
                  </a:lnTo>
                  <a:lnTo>
                    <a:pt x="917249" y="454658"/>
                  </a:lnTo>
                  <a:lnTo>
                    <a:pt x="937189" y="418321"/>
                  </a:lnTo>
                  <a:lnTo>
                    <a:pt x="950482" y="380911"/>
                  </a:lnTo>
                  <a:lnTo>
                    <a:pt x="957128" y="342857"/>
                  </a:lnTo>
                  <a:lnTo>
                    <a:pt x="957128" y="304587"/>
                  </a:lnTo>
                  <a:lnTo>
                    <a:pt x="950482" y="266533"/>
                  </a:lnTo>
                  <a:lnTo>
                    <a:pt x="937189" y="229122"/>
                  </a:lnTo>
                  <a:lnTo>
                    <a:pt x="917249" y="192786"/>
                  </a:lnTo>
                  <a:lnTo>
                    <a:pt x="890663" y="157953"/>
                  </a:lnTo>
                  <a:lnTo>
                    <a:pt x="857431" y="125054"/>
                  </a:lnTo>
                  <a:lnTo>
                    <a:pt x="817552" y="94517"/>
                  </a:lnTo>
                  <a:lnTo>
                    <a:pt x="778626" y="70887"/>
                  </a:lnTo>
                  <a:lnTo>
                    <a:pt x="737012" y="50634"/>
                  </a:lnTo>
                  <a:lnTo>
                    <a:pt x="693124" y="33756"/>
                  </a:lnTo>
                  <a:lnTo>
                    <a:pt x="647375" y="20253"/>
                  </a:lnTo>
                  <a:lnTo>
                    <a:pt x="600178" y="10126"/>
                  </a:lnTo>
                  <a:lnTo>
                    <a:pt x="551947" y="3375"/>
                  </a:lnTo>
                  <a:lnTo>
                    <a:pt x="5030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539735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1907" y="4037286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7921" y="3257140"/>
            <a:ext cx="3628849" cy="1909150"/>
            <a:chOff x="5734645" y="5371265"/>
            <a:chExt cx="5984240" cy="3148330"/>
          </a:xfrm>
        </p:grpSpPr>
        <p:sp>
          <p:nvSpPr>
            <p:cNvPr id="18" name="object 18"/>
            <p:cNvSpPr/>
            <p:nvPr/>
          </p:nvSpPr>
          <p:spPr>
            <a:xfrm>
              <a:off x="10239185" y="5381743"/>
              <a:ext cx="1469390" cy="1227455"/>
            </a:xfrm>
            <a:custGeom>
              <a:avLst/>
              <a:gdLst/>
              <a:ahLst/>
              <a:cxnLst/>
              <a:rect l="l" t="t" r="r" b="b"/>
              <a:pathLst>
                <a:path w="1469390" h="1227454">
                  <a:moveTo>
                    <a:pt x="1468932" y="1227149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745122" y="7861483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3" y="0"/>
                  </a:lnTo>
                  <a:lnTo>
                    <a:pt x="405182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4" y="70888"/>
                  </a:lnTo>
                  <a:lnTo>
                    <a:pt x="139579" y="94518"/>
                  </a:lnTo>
                  <a:lnTo>
                    <a:pt x="99699" y="125054"/>
                  </a:lnTo>
                  <a:lnTo>
                    <a:pt x="66466" y="157954"/>
                  </a:lnTo>
                  <a:lnTo>
                    <a:pt x="39879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9" y="454659"/>
                  </a:lnTo>
                  <a:lnTo>
                    <a:pt x="66466" y="489491"/>
                  </a:lnTo>
                  <a:lnTo>
                    <a:pt x="99699" y="522391"/>
                  </a:lnTo>
                  <a:lnTo>
                    <a:pt x="139579" y="552928"/>
                  </a:lnTo>
                  <a:lnTo>
                    <a:pt x="178504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2" y="644069"/>
                  </a:lnTo>
                  <a:lnTo>
                    <a:pt x="454033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69" y="627191"/>
                  </a:lnTo>
                  <a:lnTo>
                    <a:pt x="693119" y="613689"/>
                  </a:lnTo>
                  <a:lnTo>
                    <a:pt x="737007" y="596811"/>
                  </a:lnTo>
                  <a:lnTo>
                    <a:pt x="778620" y="576557"/>
                  </a:lnTo>
                  <a:lnTo>
                    <a:pt x="817545" y="552928"/>
                  </a:lnTo>
                  <a:lnTo>
                    <a:pt x="857425" y="522391"/>
                  </a:lnTo>
                  <a:lnTo>
                    <a:pt x="890659" y="489491"/>
                  </a:lnTo>
                  <a:lnTo>
                    <a:pt x="917245" y="454659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3"/>
                  </a:lnTo>
                  <a:lnTo>
                    <a:pt x="917245" y="192787"/>
                  </a:lnTo>
                  <a:lnTo>
                    <a:pt x="890659" y="157954"/>
                  </a:lnTo>
                  <a:lnTo>
                    <a:pt x="857425" y="125054"/>
                  </a:lnTo>
                  <a:lnTo>
                    <a:pt x="817545" y="94518"/>
                  </a:lnTo>
                  <a:lnTo>
                    <a:pt x="778620" y="70888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69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745122" y="7861484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58050" y="4836030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53377" y="4263637"/>
            <a:ext cx="1694669" cy="929546"/>
            <a:chOff x="6518705" y="7031053"/>
            <a:chExt cx="2794635" cy="1532890"/>
          </a:xfrm>
        </p:grpSpPr>
        <p:sp>
          <p:nvSpPr>
            <p:cNvPr id="23" name="object 23"/>
            <p:cNvSpPr/>
            <p:nvPr/>
          </p:nvSpPr>
          <p:spPr>
            <a:xfrm>
              <a:off x="6529183" y="7041531"/>
              <a:ext cx="1029969" cy="882015"/>
            </a:xfrm>
            <a:custGeom>
              <a:avLst/>
              <a:gdLst/>
              <a:ahLst/>
              <a:cxnLst/>
              <a:rect l="l" t="t" r="r" b="b"/>
              <a:pathLst>
                <a:path w="1029970" h="882015">
                  <a:moveTo>
                    <a:pt x="0" y="881984"/>
                  </a:moveTo>
                  <a:lnTo>
                    <a:pt x="102962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345109" y="7905658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2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6" y="20253"/>
                  </a:lnTo>
                  <a:lnTo>
                    <a:pt x="264007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8"/>
                  </a:lnTo>
                  <a:lnTo>
                    <a:pt x="66466" y="489491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7" y="613689"/>
                  </a:lnTo>
                  <a:lnTo>
                    <a:pt x="309756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2" y="647445"/>
                  </a:lnTo>
                  <a:lnTo>
                    <a:pt x="551943" y="644069"/>
                  </a:lnTo>
                  <a:lnTo>
                    <a:pt x="600174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1" y="576556"/>
                  </a:lnTo>
                  <a:lnTo>
                    <a:pt x="817546" y="552927"/>
                  </a:lnTo>
                  <a:lnTo>
                    <a:pt x="857426" y="522390"/>
                  </a:lnTo>
                  <a:lnTo>
                    <a:pt x="890659" y="489491"/>
                  </a:lnTo>
                  <a:lnTo>
                    <a:pt x="917246" y="454658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2"/>
                  </a:lnTo>
                  <a:lnTo>
                    <a:pt x="917246" y="192786"/>
                  </a:lnTo>
                  <a:lnTo>
                    <a:pt x="890659" y="157953"/>
                  </a:lnTo>
                  <a:lnTo>
                    <a:pt x="857426" y="125054"/>
                  </a:lnTo>
                  <a:lnTo>
                    <a:pt x="817546" y="94517"/>
                  </a:lnTo>
                  <a:lnTo>
                    <a:pt x="778621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4" y="10126"/>
                  </a:lnTo>
                  <a:lnTo>
                    <a:pt x="551943" y="3375"/>
                  </a:lnTo>
                  <a:lnTo>
                    <a:pt x="50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345109" y="79056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34685" y="4862817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50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85570" y="4289924"/>
            <a:ext cx="1896058" cy="929931"/>
            <a:chOff x="8055961" y="7074402"/>
            <a:chExt cx="3126740" cy="1533525"/>
          </a:xfrm>
        </p:grpSpPr>
        <p:sp>
          <p:nvSpPr>
            <p:cNvPr id="28" name="object 28"/>
            <p:cNvSpPr/>
            <p:nvPr/>
          </p:nvSpPr>
          <p:spPr>
            <a:xfrm>
              <a:off x="8066439" y="7084879"/>
              <a:ext cx="555625" cy="840105"/>
            </a:xfrm>
            <a:custGeom>
              <a:avLst/>
              <a:gdLst/>
              <a:ahLst/>
              <a:cxnLst/>
              <a:rect l="l" t="t" r="r" b="b"/>
              <a:pathLst>
                <a:path w="555625" h="840104">
                  <a:moveTo>
                    <a:pt x="555429" y="8394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214516" y="7949831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0" y="0"/>
                  </a:moveTo>
                  <a:lnTo>
                    <a:pt x="454032" y="0"/>
                  </a:lnTo>
                  <a:lnTo>
                    <a:pt x="405181" y="3375"/>
                  </a:lnTo>
                  <a:lnTo>
                    <a:pt x="356951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5" y="70888"/>
                  </a:lnTo>
                  <a:lnTo>
                    <a:pt x="139580" y="94518"/>
                  </a:lnTo>
                  <a:lnTo>
                    <a:pt x="99700" y="125054"/>
                  </a:lnTo>
                  <a:lnTo>
                    <a:pt x="66466" y="157954"/>
                  </a:lnTo>
                  <a:lnTo>
                    <a:pt x="39880" y="192787"/>
                  </a:lnTo>
                  <a:lnTo>
                    <a:pt x="19940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40" y="418322"/>
                  </a:lnTo>
                  <a:lnTo>
                    <a:pt x="39880" y="454659"/>
                  </a:lnTo>
                  <a:lnTo>
                    <a:pt x="66466" y="489491"/>
                  </a:lnTo>
                  <a:lnTo>
                    <a:pt x="99700" y="522391"/>
                  </a:lnTo>
                  <a:lnTo>
                    <a:pt x="139580" y="552928"/>
                  </a:lnTo>
                  <a:lnTo>
                    <a:pt x="178505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1" y="637318"/>
                  </a:lnTo>
                  <a:lnTo>
                    <a:pt x="405181" y="644069"/>
                  </a:lnTo>
                  <a:lnTo>
                    <a:pt x="454032" y="647445"/>
                  </a:lnTo>
                  <a:lnTo>
                    <a:pt x="503090" y="647445"/>
                  </a:lnTo>
                  <a:lnTo>
                    <a:pt x="551940" y="644069"/>
                  </a:lnTo>
                  <a:lnTo>
                    <a:pt x="600171" y="637318"/>
                  </a:lnTo>
                  <a:lnTo>
                    <a:pt x="647368" y="627191"/>
                  </a:lnTo>
                  <a:lnTo>
                    <a:pt x="693117" y="613689"/>
                  </a:lnTo>
                  <a:lnTo>
                    <a:pt x="737005" y="596811"/>
                  </a:lnTo>
                  <a:lnTo>
                    <a:pt x="778619" y="576557"/>
                  </a:lnTo>
                  <a:lnTo>
                    <a:pt x="817545" y="552928"/>
                  </a:lnTo>
                  <a:lnTo>
                    <a:pt x="857426" y="522391"/>
                  </a:lnTo>
                  <a:lnTo>
                    <a:pt x="890660" y="489491"/>
                  </a:lnTo>
                  <a:lnTo>
                    <a:pt x="917247" y="454659"/>
                  </a:lnTo>
                  <a:lnTo>
                    <a:pt x="937188" y="418322"/>
                  </a:lnTo>
                  <a:lnTo>
                    <a:pt x="950482" y="380912"/>
                  </a:lnTo>
                  <a:lnTo>
                    <a:pt x="957129" y="342857"/>
                  </a:lnTo>
                  <a:lnTo>
                    <a:pt x="957129" y="304588"/>
                  </a:lnTo>
                  <a:lnTo>
                    <a:pt x="950482" y="266533"/>
                  </a:lnTo>
                  <a:lnTo>
                    <a:pt x="937188" y="229123"/>
                  </a:lnTo>
                  <a:lnTo>
                    <a:pt x="917247" y="192787"/>
                  </a:lnTo>
                  <a:lnTo>
                    <a:pt x="890660" y="157954"/>
                  </a:lnTo>
                  <a:lnTo>
                    <a:pt x="857426" y="125054"/>
                  </a:lnTo>
                  <a:lnTo>
                    <a:pt x="817545" y="94518"/>
                  </a:lnTo>
                  <a:lnTo>
                    <a:pt x="778619" y="70888"/>
                  </a:lnTo>
                  <a:lnTo>
                    <a:pt x="737005" y="50634"/>
                  </a:lnTo>
                  <a:lnTo>
                    <a:pt x="693117" y="33756"/>
                  </a:lnTo>
                  <a:lnTo>
                    <a:pt x="647368" y="20253"/>
                  </a:lnTo>
                  <a:lnTo>
                    <a:pt x="600171" y="10126"/>
                  </a:lnTo>
                  <a:lnTo>
                    <a:pt x="551940" y="3375"/>
                  </a:lnTo>
                  <a:lnTo>
                    <a:pt x="503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214516" y="7949832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68295" y="4889605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39263" y="4329184"/>
            <a:ext cx="1798252" cy="890654"/>
            <a:chOff x="10947932" y="7139145"/>
            <a:chExt cx="2965450" cy="1468755"/>
          </a:xfrm>
        </p:grpSpPr>
        <p:sp>
          <p:nvSpPr>
            <p:cNvPr id="33" name="object 33"/>
            <p:cNvSpPr/>
            <p:nvPr/>
          </p:nvSpPr>
          <p:spPr>
            <a:xfrm>
              <a:off x="10958410" y="7149623"/>
              <a:ext cx="794385" cy="842644"/>
            </a:xfrm>
            <a:custGeom>
              <a:avLst/>
              <a:gdLst/>
              <a:ahLst/>
              <a:cxnLst/>
              <a:rect l="l" t="t" r="r" b="b"/>
              <a:pathLst>
                <a:path w="794384" h="842645">
                  <a:moveTo>
                    <a:pt x="0" y="842520"/>
                  </a:moveTo>
                  <a:lnTo>
                    <a:pt x="7943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2945491" y="7949831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80" h="647700">
                  <a:moveTo>
                    <a:pt x="503093" y="0"/>
                  </a:moveTo>
                  <a:lnTo>
                    <a:pt x="454035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4" y="20253"/>
                  </a:lnTo>
                  <a:lnTo>
                    <a:pt x="264004" y="33756"/>
                  </a:lnTo>
                  <a:lnTo>
                    <a:pt x="220116" y="50634"/>
                  </a:lnTo>
                  <a:lnTo>
                    <a:pt x="178501" y="70888"/>
                  </a:lnTo>
                  <a:lnTo>
                    <a:pt x="139575" y="94518"/>
                  </a:lnTo>
                  <a:lnTo>
                    <a:pt x="99697" y="125054"/>
                  </a:lnTo>
                  <a:lnTo>
                    <a:pt x="66464" y="157954"/>
                  </a:lnTo>
                  <a:lnTo>
                    <a:pt x="39878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8" y="454659"/>
                  </a:lnTo>
                  <a:lnTo>
                    <a:pt x="66464" y="489491"/>
                  </a:lnTo>
                  <a:lnTo>
                    <a:pt x="99697" y="522391"/>
                  </a:lnTo>
                  <a:lnTo>
                    <a:pt x="139575" y="552928"/>
                  </a:lnTo>
                  <a:lnTo>
                    <a:pt x="178501" y="576557"/>
                  </a:lnTo>
                  <a:lnTo>
                    <a:pt x="220116" y="596811"/>
                  </a:lnTo>
                  <a:lnTo>
                    <a:pt x="264004" y="613689"/>
                  </a:lnTo>
                  <a:lnTo>
                    <a:pt x="309754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5" y="647445"/>
                  </a:lnTo>
                  <a:lnTo>
                    <a:pt x="503093" y="647445"/>
                  </a:lnTo>
                  <a:lnTo>
                    <a:pt x="551944" y="644069"/>
                  </a:lnTo>
                  <a:lnTo>
                    <a:pt x="600175" y="637318"/>
                  </a:lnTo>
                  <a:lnTo>
                    <a:pt x="647372" y="627191"/>
                  </a:lnTo>
                  <a:lnTo>
                    <a:pt x="693120" y="613689"/>
                  </a:lnTo>
                  <a:lnTo>
                    <a:pt x="737008" y="596811"/>
                  </a:lnTo>
                  <a:lnTo>
                    <a:pt x="778620" y="576557"/>
                  </a:lnTo>
                  <a:lnTo>
                    <a:pt x="817544" y="552928"/>
                  </a:lnTo>
                  <a:lnTo>
                    <a:pt x="857425" y="522391"/>
                  </a:lnTo>
                  <a:lnTo>
                    <a:pt x="890660" y="489491"/>
                  </a:lnTo>
                  <a:lnTo>
                    <a:pt x="917247" y="454659"/>
                  </a:lnTo>
                  <a:lnTo>
                    <a:pt x="937187" y="418322"/>
                  </a:lnTo>
                  <a:lnTo>
                    <a:pt x="950481" y="380912"/>
                  </a:lnTo>
                  <a:lnTo>
                    <a:pt x="957128" y="342857"/>
                  </a:lnTo>
                  <a:lnTo>
                    <a:pt x="957128" y="304588"/>
                  </a:lnTo>
                  <a:lnTo>
                    <a:pt x="950481" y="266533"/>
                  </a:lnTo>
                  <a:lnTo>
                    <a:pt x="937187" y="229123"/>
                  </a:lnTo>
                  <a:lnTo>
                    <a:pt x="917247" y="192787"/>
                  </a:lnTo>
                  <a:lnTo>
                    <a:pt x="890660" y="157954"/>
                  </a:lnTo>
                  <a:lnTo>
                    <a:pt x="857425" y="125054"/>
                  </a:lnTo>
                  <a:lnTo>
                    <a:pt x="817544" y="94518"/>
                  </a:lnTo>
                  <a:lnTo>
                    <a:pt x="778620" y="70888"/>
                  </a:lnTo>
                  <a:lnTo>
                    <a:pt x="737008" y="50634"/>
                  </a:lnTo>
                  <a:lnTo>
                    <a:pt x="693120" y="33756"/>
                  </a:lnTo>
                  <a:lnTo>
                    <a:pt x="647372" y="20253"/>
                  </a:lnTo>
                  <a:lnTo>
                    <a:pt x="600175" y="10126"/>
                  </a:lnTo>
                  <a:lnTo>
                    <a:pt x="551944" y="3375"/>
                  </a:lnTo>
                  <a:lnTo>
                    <a:pt x="5030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2945494" y="7949832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80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24360" y="4889605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051333" y="2133450"/>
          <a:ext cx="4404752" cy="47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8250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7456062" y="4332474"/>
            <a:ext cx="517142" cy="517142"/>
          </a:xfrm>
          <a:custGeom>
            <a:avLst/>
            <a:gdLst/>
            <a:ahLst/>
            <a:cxnLst/>
            <a:rect l="l" t="t" r="r" b="b"/>
            <a:pathLst>
              <a:path w="852805" h="852804">
                <a:moveTo>
                  <a:pt x="852720" y="852587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48982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12" dirty="0"/>
              <a:t>Heap</a:t>
            </a:r>
            <a:r>
              <a:rPr sz="4487" spc="-293" dirty="0"/>
              <a:t> </a:t>
            </a:r>
            <a:r>
              <a:rPr sz="4487" spc="-91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5625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1891" y="1187606"/>
            <a:ext cx="3735896" cy="620665"/>
          </a:xfrm>
          <a:prstGeom prst="rect">
            <a:avLst/>
          </a:prstGeom>
        </p:spPr>
        <p:txBody>
          <a:bodyPr vert="horz" wrap="square" lIns="0" tIns="70467" rIns="0" bIns="0" rtlCol="0">
            <a:spAutoFit/>
          </a:bodyPr>
          <a:lstStyle/>
          <a:p>
            <a:pPr marL="159802" indent="-152485" defTabSz="554492">
              <a:spcBef>
                <a:spcPts val="555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497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Extract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4730" y="2903618"/>
            <a:ext cx="593385" cy="405473"/>
            <a:chOff x="9439799" y="4788280"/>
            <a:chExt cx="978535" cy="668655"/>
          </a:xfrm>
        </p:grpSpPr>
        <p:sp>
          <p:nvSpPr>
            <p:cNvPr id="5" name="object 5"/>
            <p:cNvSpPr/>
            <p:nvPr/>
          </p:nvSpPr>
          <p:spPr>
            <a:xfrm>
              <a:off x="9450278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1" y="0"/>
                  </a:moveTo>
                  <a:lnTo>
                    <a:pt x="454033" y="0"/>
                  </a:lnTo>
                  <a:lnTo>
                    <a:pt x="405182" y="3375"/>
                  </a:lnTo>
                  <a:lnTo>
                    <a:pt x="356952" y="10126"/>
                  </a:lnTo>
                  <a:lnTo>
                    <a:pt x="309755" y="20253"/>
                  </a:lnTo>
                  <a:lnTo>
                    <a:pt x="264006" y="33756"/>
                  </a:lnTo>
                  <a:lnTo>
                    <a:pt x="220118" y="50634"/>
                  </a:lnTo>
                  <a:lnTo>
                    <a:pt x="178504" y="70888"/>
                  </a:lnTo>
                  <a:lnTo>
                    <a:pt x="139579" y="94518"/>
                  </a:lnTo>
                  <a:lnTo>
                    <a:pt x="99699" y="125054"/>
                  </a:lnTo>
                  <a:lnTo>
                    <a:pt x="66466" y="157954"/>
                  </a:lnTo>
                  <a:lnTo>
                    <a:pt x="39879" y="192787"/>
                  </a:lnTo>
                  <a:lnTo>
                    <a:pt x="19939" y="229123"/>
                  </a:lnTo>
                  <a:lnTo>
                    <a:pt x="6646" y="266533"/>
                  </a:lnTo>
                  <a:lnTo>
                    <a:pt x="0" y="304588"/>
                  </a:lnTo>
                  <a:lnTo>
                    <a:pt x="0" y="342857"/>
                  </a:lnTo>
                  <a:lnTo>
                    <a:pt x="6646" y="380912"/>
                  </a:lnTo>
                  <a:lnTo>
                    <a:pt x="19939" y="418322"/>
                  </a:lnTo>
                  <a:lnTo>
                    <a:pt x="39879" y="454659"/>
                  </a:lnTo>
                  <a:lnTo>
                    <a:pt x="66466" y="489491"/>
                  </a:lnTo>
                  <a:lnTo>
                    <a:pt x="99699" y="522391"/>
                  </a:lnTo>
                  <a:lnTo>
                    <a:pt x="139579" y="552928"/>
                  </a:lnTo>
                  <a:lnTo>
                    <a:pt x="178504" y="576557"/>
                  </a:lnTo>
                  <a:lnTo>
                    <a:pt x="220118" y="596811"/>
                  </a:lnTo>
                  <a:lnTo>
                    <a:pt x="264006" y="613689"/>
                  </a:lnTo>
                  <a:lnTo>
                    <a:pt x="309755" y="627191"/>
                  </a:lnTo>
                  <a:lnTo>
                    <a:pt x="356952" y="637318"/>
                  </a:lnTo>
                  <a:lnTo>
                    <a:pt x="405182" y="644069"/>
                  </a:lnTo>
                  <a:lnTo>
                    <a:pt x="454033" y="647445"/>
                  </a:lnTo>
                  <a:lnTo>
                    <a:pt x="503091" y="647445"/>
                  </a:lnTo>
                  <a:lnTo>
                    <a:pt x="551942" y="644069"/>
                  </a:lnTo>
                  <a:lnTo>
                    <a:pt x="600173" y="637318"/>
                  </a:lnTo>
                  <a:lnTo>
                    <a:pt x="647369" y="627191"/>
                  </a:lnTo>
                  <a:lnTo>
                    <a:pt x="693119" y="613689"/>
                  </a:lnTo>
                  <a:lnTo>
                    <a:pt x="737007" y="596811"/>
                  </a:lnTo>
                  <a:lnTo>
                    <a:pt x="778620" y="576557"/>
                  </a:lnTo>
                  <a:lnTo>
                    <a:pt x="817545" y="552928"/>
                  </a:lnTo>
                  <a:lnTo>
                    <a:pt x="857425" y="522391"/>
                  </a:lnTo>
                  <a:lnTo>
                    <a:pt x="890659" y="489491"/>
                  </a:lnTo>
                  <a:lnTo>
                    <a:pt x="917245" y="454659"/>
                  </a:lnTo>
                  <a:lnTo>
                    <a:pt x="937186" y="418322"/>
                  </a:lnTo>
                  <a:lnTo>
                    <a:pt x="950479" y="380912"/>
                  </a:lnTo>
                  <a:lnTo>
                    <a:pt x="957126" y="342857"/>
                  </a:lnTo>
                  <a:lnTo>
                    <a:pt x="957126" y="304588"/>
                  </a:lnTo>
                  <a:lnTo>
                    <a:pt x="950479" y="266533"/>
                  </a:lnTo>
                  <a:lnTo>
                    <a:pt x="937186" y="229123"/>
                  </a:lnTo>
                  <a:lnTo>
                    <a:pt x="917245" y="192787"/>
                  </a:lnTo>
                  <a:lnTo>
                    <a:pt x="890659" y="157954"/>
                  </a:lnTo>
                  <a:lnTo>
                    <a:pt x="857425" y="125054"/>
                  </a:lnTo>
                  <a:lnTo>
                    <a:pt x="817545" y="94518"/>
                  </a:lnTo>
                  <a:lnTo>
                    <a:pt x="778620" y="70888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69" y="20253"/>
                  </a:lnTo>
                  <a:lnTo>
                    <a:pt x="600173" y="10126"/>
                  </a:lnTo>
                  <a:lnTo>
                    <a:pt x="551942" y="3375"/>
                  </a:lnTo>
                  <a:lnTo>
                    <a:pt x="5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450277" y="479875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04860" y="2978790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72916" y="3908540"/>
            <a:ext cx="593385" cy="405473"/>
            <a:chOff x="7375464" y="6445471"/>
            <a:chExt cx="978535" cy="668655"/>
          </a:xfrm>
        </p:grpSpPr>
        <p:sp>
          <p:nvSpPr>
            <p:cNvPr id="9" name="object 9"/>
            <p:cNvSpPr/>
            <p:nvPr/>
          </p:nvSpPr>
          <p:spPr>
            <a:xfrm>
              <a:off x="7385942" y="6455949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2" y="0"/>
                  </a:moveTo>
                  <a:lnTo>
                    <a:pt x="454034" y="0"/>
                  </a:lnTo>
                  <a:lnTo>
                    <a:pt x="405183" y="3375"/>
                  </a:lnTo>
                  <a:lnTo>
                    <a:pt x="356952" y="10126"/>
                  </a:lnTo>
                  <a:lnTo>
                    <a:pt x="309756" y="20253"/>
                  </a:lnTo>
                  <a:lnTo>
                    <a:pt x="264007" y="33756"/>
                  </a:lnTo>
                  <a:lnTo>
                    <a:pt x="220118" y="50634"/>
                  </a:lnTo>
                  <a:lnTo>
                    <a:pt x="178505" y="70887"/>
                  </a:lnTo>
                  <a:lnTo>
                    <a:pt x="139580" y="94517"/>
                  </a:lnTo>
                  <a:lnTo>
                    <a:pt x="99700" y="125054"/>
                  </a:lnTo>
                  <a:lnTo>
                    <a:pt x="66466" y="157953"/>
                  </a:lnTo>
                  <a:lnTo>
                    <a:pt x="39880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0" y="454658"/>
                  </a:lnTo>
                  <a:lnTo>
                    <a:pt x="66466" y="489490"/>
                  </a:lnTo>
                  <a:lnTo>
                    <a:pt x="99700" y="522390"/>
                  </a:lnTo>
                  <a:lnTo>
                    <a:pt x="139580" y="552927"/>
                  </a:lnTo>
                  <a:lnTo>
                    <a:pt x="178505" y="576556"/>
                  </a:lnTo>
                  <a:lnTo>
                    <a:pt x="220118" y="596810"/>
                  </a:lnTo>
                  <a:lnTo>
                    <a:pt x="264007" y="613689"/>
                  </a:lnTo>
                  <a:lnTo>
                    <a:pt x="309756" y="627191"/>
                  </a:lnTo>
                  <a:lnTo>
                    <a:pt x="356952" y="637318"/>
                  </a:lnTo>
                  <a:lnTo>
                    <a:pt x="405183" y="644069"/>
                  </a:lnTo>
                  <a:lnTo>
                    <a:pt x="454034" y="647445"/>
                  </a:lnTo>
                  <a:lnTo>
                    <a:pt x="503092" y="647445"/>
                  </a:lnTo>
                  <a:lnTo>
                    <a:pt x="551943" y="644069"/>
                  </a:lnTo>
                  <a:lnTo>
                    <a:pt x="600174" y="637318"/>
                  </a:lnTo>
                  <a:lnTo>
                    <a:pt x="647370" y="627191"/>
                  </a:lnTo>
                  <a:lnTo>
                    <a:pt x="693119" y="613689"/>
                  </a:lnTo>
                  <a:lnTo>
                    <a:pt x="737007" y="596810"/>
                  </a:lnTo>
                  <a:lnTo>
                    <a:pt x="778621" y="576556"/>
                  </a:lnTo>
                  <a:lnTo>
                    <a:pt x="817546" y="552927"/>
                  </a:lnTo>
                  <a:lnTo>
                    <a:pt x="857426" y="522390"/>
                  </a:lnTo>
                  <a:lnTo>
                    <a:pt x="890659" y="489490"/>
                  </a:lnTo>
                  <a:lnTo>
                    <a:pt x="917246" y="454658"/>
                  </a:lnTo>
                  <a:lnTo>
                    <a:pt x="937186" y="418321"/>
                  </a:lnTo>
                  <a:lnTo>
                    <a:pt x="950480" y="380911"/>
                  </a:lnTo>
                  <a:lnTo>
                    <a:pt x="957126" y="342857"/>
                  </a:lnTo>
                  <a:lnTo>
                    <a:pt x="957126" y="304587"/>
                  </a:lnTo>
                  <a:lnTo>
                    <a:pt x="950480" y="266533"/>
                  </a:lnTo>
                  <a:lnTo>
                    <a:pt x="937186" y="229122"/>
                  </a:lnTo>
                  <a:lnTo>
                    <a:pt x="917246" y="192786"/>
                  </a:lnTo>
                  <a:lnTo>
                    <a:pt x="890659" y="157953"/>
                  </a:lnTo>
                  <a:lnTo>
                    <a:pt x="857426" y="125054"/>
                  </a:lnTo>
                  <a:lnTo>
                    <a:pt x="817546" y="94517"/>
                  </a:lnTo>
                  <a:lnTo>
                    <a:pt x="778621" y="70887"/>
                  </a:lnTo>
                  <a:lnTo>
                    <a:pt x="737007" y="50634"/>
                  </a:lnTo>
                  <a:lnTo>
                    <a:pt x="693119" y="33756"/>
                  </a:lnTo>
                  <a:lnTo>
                    <a:pt x="647370" y="20253"/>
                  </a:lnTo>
                  <a:lnTo>
                    <a:pt x="600174" y="10126"/>
                  </a:lnTo>
                  <a:lnTo>
                    <a:pt x="551943" y="3375"/>
                  </a:lnTo>
                  <a:lnTo>
                    <a:pt x="50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385942" y="6455948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53045" y="3983712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55670" y="3254597"/>
            <a:ext cx="2629221" cy="1112837"/>
            <a:chOff x="8171562" y="5367072"/>
            <a:chExt cx="4335780" cy="1835150"/>
          </a:xfrm>
        </p:grpSpPr>
        <p:sp>
          <p:nvSpPr>
            <p:cNvPr id="13" name="object 13"/>
            <p:cNvSpPr/>
            <p:nvPr/>
          </p:nvSpPr>
          <p:spPr>
            <a:xfrm>
              <a:off x="8182039" y="5377549"/>
              <a:ext cx="1429385" cy="1147445"/>
            </a:xfrm>
            <a:custGeom>
              <a:avLst/>
              <a:gdLst/>
              <a:ahLst/>
              <a:cxnLst/>
              <a:rect l="l" t="t" r="r" b="b"/>
              <a:pathLst>
                <a:path w="1429384" h="1147445">
                  <a:moveTo>
                    <a:pt x="0" y="1147214"/>
                  </a:moveTo>
                  <a:lnTo>
                    <a:pt x="142906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539735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503097" y="0"/>
                  </a:moveTo>
                  <a:lnTo>
                    <a:pt x="454039" y="0"/>
                  </a:lnTo>
                  <a:lnTo>
                    <a:pt x="405188" y="3375"/>
                  </a:lnTo>
                  <a:lnTo>
                    <a:pt x="356957" y="10126"/>
                  </a:lnTo>
                  <a:lnTo>
                    <a:pt x="309761" y="20253"/>
                  </a:lnTo>
                  <a:lnTo>
                    <a:pt x="264011" y="33756"/>
                  </a:lnTo>
                  <a:lnTo>
                    <a:pt x="220123" y="50634"/>
                  </a:lnTo>
                  <a:lnTo>
                    <a:pt x="178509" y="70887"/>
                  </a:lnTo>
                  <a:lnTo>
                    <a:pt x="139583" y="94517"/>
                  </a:lnTo>
                  <a:lnTo>
                    <a:pt x="99702" y="125054"/>
                  </a:lnTo>
                  <a:lnTo>
                    <a:pt x="66468" y="157953"/>
                  </a:lnTo>
                  <a:lnTo>
                    <a:pt x="39881" y="192786"/>
                  </a:lnTo>
                  <a:lnTo>
                    <a:pt x="19940" y="229122"/>
                  </a:lnTo>
                  <a:lnTo>
                    <a:pt x="6646" y="266533"/>
                  </a:lnTo>
                  <a:lnTo>
                    <a:pt x="0" y="304587"/>
                  </a:lnTo>
                  <a:lnTo>
                    <a:pt x="0" y="342857"/>
                  </a:lnTo>
                  <a:lnTo>
                    <a:pt x="6646" y="380911"/>
                  </a:lnTo>
                  <a:lnTo>
                    <a:pt x="19940" y="418321"/>
                  </a:lnTo>
                  <a:lnTo>
                    <a:pt x="39881" y="454658"/>
                  </a:lnTo>
                  <a:lnTo>
                    <a:pt x="66468" y="489490"/>
                  </a:lnTo>
                  <a:lnTo>
                    <a:pt x="99702" y="522390"/>
                  </a:lnTo>
                  <a:lnTo>
                    <a:pt x="139583" y="552927"/>
                  </a:lnTo>
                  <a:lnTo>
                    <a:pt x="178509" y="576556"/>
                  </a:lnTo>
                  <a:lnTo>
                    <a:pt x="220123" y="596810"/>
                  </a:lnTo>
                  <a:lnTo>
                    <a:pt x="264011" y="613689"/>
                  </a:lnTo>
                  <a:lnTo>
                    <a:pt x="309761" y="627191"/>
                  </a:lnTo>
                  <a:lnTo>
                    <a:pt x="356957" y="637318"/>
                  </a:lnTo>
                  <a:lnTo>
                    <a:pt x="405188" y="644069"/>
                  </a:lnTo>
                  <a:lnTo>
                    <a:pt x="454039" y="647445"/>
                  </a:lnTo>
                  <a:lnTo>
                    <a:pt x="503097" y="647445"/>
                  </a:lnTo>
                  <a:lnTo>
                    <a:pt x="551947" y="644069"/>
                  </a:lnTo>
                  <a:lnTo>
                    <a:pt x="600178" y="637318"/>
                  </a:lnTo>
                  <a:lnTo>
                    <a:pt x="647375" y="627191"/>
                  </a:lnTo>
                  <a:lnTo>
                    <a:pt x="693124" y="613689"/>
                  </a:lnTo>
                  <a:lnTo>
                    <a:pt x="737012" y="596810"/>
                  </a:lnTo>
                  <a:lnTo>
                    <a:pt x="778626" y="576556"/>
                  </a:lnTo>
                  <a:lnTo>
                    <a:pt x="817552" y="552927"/>
                  </a:lnTo>
                  <a:lnTo>
                    <a:pt x="857431" y="522390"/>
                  </a:lnTo>
                  <a:lnTo>
                    <a:pt x="890663" y="489490"/>
                  </a:lnTo>
                  <a:lnTo>
                    <a:pt x="917249" y="454658"/>
                  </a:lnTo>
                  <a:lnTo>
                    <a:pt x="937189" y="418321"/>
                  </a:lnTo>
                  <a:lnTo>
                    <a:pt x="950482" y="380911"/>
                  </a:lnTo>
                  <a:lnTo>
                    <a:pt x="957128" y="342857"/>
                  </a:lnTo>
                  <a:lnTo>
                    <a:pt x="957128" y="304587"/>
                  </a:lnTo>
                  <a:lnTo>
                    <a:pt x="950482" y="266533"/>
                  </a:lnTo>
                  <a:lnTo>
                    <a:pt x="937189" y="229122"/>
                  </a:lnTo>
                  <a:lnTo>
                    <a:pt x="917249" y="192786"/>
                  </a:lnTo>
                  <a:lnTo>
                    <a:pt x="890663" y="157953"/>
                  </a:lnTo>
                  <a:lnTo>
                    <a:pt x="857431" y="125054"/>
                  </a:lnTo>
                  <a:lnTo>
                    <a:pt x="817552" y="94517"/>
                  </a:lnTo>
                  <a:lnTo>
                    <a:pt x="778626" y="70887"/>
                  </a:lnTo>
                  <a:lnTo>
                    <a:pt x="737012" y="50634"/>
                  </a:lnTo>
                  <a:lnTo>
                    <a:pt x="693124" y="33756"/>
                  </a:lnTo>
                  <a:lnTo>
                    <a:pt x="647375" y="20253"/>
                  </a:lnTo>
                  <a:lnTo>
                    <a:pt x="600178" y="10126"/>
                  </a:lnTo>
                  <a:lnTo>
                    <a:pt x="551947" y="3375"/>
                  </a:lnTo>
                  <a:lnTo>
                    <a:pt x="5030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539735" y="6544297"/>
              <a:ext cx="957580" cy="647700"/>
            </a:xfrm>
            <a:custGeom>
              <a:avLst/>
              <a:gdLst/>
              <a:ahLst/>
              <a:cxnLst/>
              <a:rect l="l" t="t" r="r" b="b"/>
              <a:pathLst>
                <a:path w="957579" h="647700">
                  <a:moveTo>
                    <a:pt x="817546" y="94517"/>
                  </a:moveTo>
                  <a:lnTo>
                    <a:pt x="857426" y="125054"/>
                  </a:lnTo>
                  <a:lnTo>
                    <a:pt x="890659" y="157954"/>
                  </a:lnTo>
                  <a:lnTo>
                    <a:pt x="917246" y="192786"/>
                  </a:lnTo>
                  <a:lnTo>
                    <a:pt x="937186" y="229123"/>
                  </a:lnTo>
                  <a:lnTo>
                    <a:pt x="950479" y="266533"/>
                  </a:lnTo>
                  <a:lnTo>
                    <a:pt x="957126" y="304588"/>
                  </a:lnTo>
                  <a:lnTo>
                    <a:pt x="957126" y="342857"/>
                  </a:lnTo>
                  <a:lnTo>
                    <a:pt x="950479" y="380912"/>
                  </a:lnTo>
                  <a:lnTo>
                    <a:pt x="937186" y="418322"/>
                  </a:lnTo>
                  <a:lnTo>
                    <a:pt x="917246" y="454658"/>
                  </a:lnTo>
                  <a:lnTo>
                    <a:pt x="890659" y="489491"/>
                  </a:lnTo>
                  <a:lnTo>
                    <a:pt x="857426" y="522390"/>
                  </a:lnTo>
                  <a:lnTo>
                    <a:pt x="817546" y="552927"/>
                  </a:lnTo>
                  <a:lnTo>
                    <a:pt x="778621" y="576557"/>
                  </a:lnTo>
                  <a:lnTo>
                    <a:pt x="737007" y="596810"/>
                  </a:lnTo>
                  <a:lnTo>
                    <a:pt x="693119" y="613689"/>
                  </a:lnTo>
                  <a:lnTo>
                    <a:pt x="647370" y="627191"/>
                  </a:lnTo>
                  <a:lnTo>
                    <a:pt x="600173" y="637318"/>
                  </a:lnTo>
                  <a:lnTo>
                    <a:pt x="551943" y="644069"/>
                  </a:lnTo>
                  <a:lnTo>
                    <a:pt x="503092" y="647445"/>
                  </a:lnTo>
                  <a:lnTo>
                    <a:pt x="454034" y="647445"/>
                  </a:lnTo>
                  <a:lnTo>
                    <a:pt x="405183" y="644069"/>
                  </a:lnTo>
                  <a:lnTo>
                    <a:pt x="356952" y="637318"/>
                  </a:lnTo>
                  <a:lnTo>
                    <a:pt x="309755" y="627191"/>
                  </a:lnTo>
                  <a:lnTo>
                    <a:pt x="264006" y="613689"/>
                  </a:lnTo>
                  <a:lnTo>
                    <a:pt x="220118" y="596810"/>
                  </a:lnTo>
                  <a:lnTo>
                    <a:pt x="178505" y="576557"/>
                  </a:lnTo>
                  <a:lnTo>
                    <a:pt x="139580" y="552927"/>
                  </a:lnTo>
                  <a:lnTo>
                    <a:pt x="99700" y="522390"/>
                  </a:lnTo>
                  <a:lnTo>
                    <a:pt x="66466" y="489491"/>
                  </a:lnTo>
                  <a:lnTo>
                    <a:pt x="39880" y="454658"/>
                  </a:lnTo>
                  <a:lnTo>
                    <a:pt x="19940" y="418322"/>
                  </a:lnTo>
                  <a:lnTo>
                    <a:pt x="6646" y="380912"/>
                  </a:lnTo>
                  <a:lnTo>
                    <a:pt x="0" y="342857"/>
                  </a:lnTo>
                  <a:lnTo>
                    <a:pt x="0" y="304588"/>
                  </a:lnTo>
                  <a:lnTo>
                    <a:pt x="6646" y="266533"/>
                  </a:lnTo>
                  <a:lnTo>
                    <a:pt x="19940" y="229123"/>
                  </a:lnTo>
                  <a:lnTo>
                    <a:pt x="39880" y="192786"/>
                  </a:lnTo>
                  <a:lnTo>
                    <a:pt x="66466" y="157954"/>
                  </a:lnTo>
                  <a:lnTo>
                    <a:pt x="99700" y="125054"/>
                  </a:lnTo>
                  <a:lnTo>
                    <a:pt x="139580" y="94517"/>
                  </a:lnTo>
                  <a:lnTo>
                    <a:pt x="178505" y="70888"/>
                  </a:lnTo>
                  <a:lnTo>
                    <a:pt x="220118" y="50634"/>
                  </a:lnTo>
                  <a:lnTo>
                    <a:pt x="264006" y="33756"/>
                  </a:lnTo>
                  <a:lnTo>
                    <a:pt x="309755" y="20253"/>
                  </a:lnTo>
                  <a:lnTo>
                    <a:pt x="356952" y="10126"/>
                  </a:lnTo>
                  <a:lnTo>
                    <a:pt x="405183" y="3375"/>
                  </a:lnTo>
                  <a:lnTo>
                    <a:pt x="454034" y="0"/>
                  </a:lnTo>
                  <a:lnTo>
                    <a:pt x="503092" y="0"/>
                  </a:lnTo>
                  <a:lnTo>
                    <a:pt x="551943" y="3375"/>
                  </a:lnTo>
                  <a:lnTo>
                    <a:pt x="600173" y="10126"/>
                  </a:lnTo>
                  <a:lnTo>
                    <a:pt x="647370" y="20253"/>
                  </a:lnTo>
                  <a:lnTo>
                    <a:pt x="693119" y="33756"/>
                  </a:lnTo>
                  <a:lnTo>
                    <a:pt x="737007" y="50634"/>
                  </a:lnTo>
                  <a:lnTo>
                    <a:pt x="778621" y="70888"/>
                  </a:lnTo>
                  <a:lnTo>
                    <a:pt x="817546" y="94517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1907" y="4037286"/>
            <a:ext cx="22757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50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051333" y="2133450"/>
          <a:ext cx="4404752" cy="47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8250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45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209479" y="3263493"/>
            <a:ext cx="891039" cy="744330"/>
          </a:xfrm>
          <a:custGeom>
            <a:avLst/>
            <a:gdLst/>
            <a:ahLst/>
            <a:cxnLst/>
            <a:rect l="l" t="t" r="r" b="b"/>
            <a:pathLst>
              <a:path w="1469390" h="1227454">
                <a:moveTo>
                  <a:pt x="1468932" y="122714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248982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12" dirty="0"/>
              <a:t>Heap</a:t>
            </a:r>
            <a:r>
              <a:rPr sz="4487" spc="-293" dirty="0"/>
              <a:t> </a:t>
            </a:r>
            <a:r>
              <a:rPr sz="4487" spc="-91" dirty="0"/>
              <a:t>Sort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0770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176" dirty="0"/>
              <a:t> </a:t>
            </a:r>
            <a:r>
              <a:rPr sz="4487" spc="-27" dirty="0"/>
              <a:t>Sorting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359820" y="1361400"/>
            <a:ext cx="7653928" cy="110609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b="1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2092" b="1" kern="0" spc="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b="1" kern="0" spc="-12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35857" defTabSz="554492">
              <a:spcBef>
                <a:spcPts val="2056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95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1395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b="1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require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space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35857" defTabSz="554492">
              <a:spcBef>
                <a:spcPts val="625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395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 Sort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33878" y="2812852"/>
          <a:ext cx="6674706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3878" y="3498604"/>
          <a:ext cx="6674706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79150" y="4184843"/>
            <a:ext cx="6332387" cy="593779"/>
          </a:xfrm>
          <a:prstGeom prst="rect">
            <a:avLst/>
          </a:prstGeom>
        </p:spPr>
        <p:txBody>
          <a:bodyPr vert="horz" wrap="square" lIns="0" tIns="86640" rIns="0" bIns="0" rtlCol="0">
            <a:spAutoFit/>
          </a:bodyPr>
          <a:lstStyle/>
          <a:p>
            <a:pPr marL="7701" defTabSz="554492">
              <a:spcBef>
                <a:spcPts val="682"/>
              </a:spcBef>
            </a:pP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395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1395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requires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622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395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21179" y="5130440"/>
          <a:ext cx="6674706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21179" y="5822541"/>
          <a:ext cx="6674706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7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176" dirty="0"/>
              <a:t> </a:t>
            </a:r>
            <a:r>
              <a:rPr sz="4487" spc="-27" dirty="0"/>
              <a:t>Sorting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639201" y="1347933"/>
            <a:ext cx="1037363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b="1" kern="0" spc="-12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8080" y="1945831"/>
            <a:ext cx="7746344" cy="90391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13500"/>
              </a:lnSpc>
              <a:spcBef>
                <a:spcPts val="58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395" b="1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b="1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b="1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appear,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sorting.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486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395" b="1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b="1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Insertion</a:t>
            </a:r>
            <a:r>
              <a:rPr sz="1395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3878" y="3104932"/>
          <a:ext cx="6674706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61D8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FF64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3878" y="3701790"/>
          <a:ext cx="6674706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61D8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FF64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79150" y="4535260"/>
            <a:ext cx="7784465" cy="85261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13500"/>
              </a:lnSpc>
              <a:spcBef>
                <a:spcPts val="58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395" b="1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b="1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b="1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appear,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49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sort.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079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395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39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21179" y="5555860"/>
          <a:ext cx="6674706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61D8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FF64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21179" y="6152718"/>
          <a:ext cx="6674706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FF64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61D8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79436" y="1655261"/>
            <a:ext cx="2335032" cy="788832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b="1" kern="0" spc="-6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70198" defTabSz="554492">
              <a:spcBef>
                <a:spcPts val="1904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395" b="1" kern="0" spc="-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95" b="1" kern="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76732" y="3460507"/>
          <a:ext cx="1854470" cy="1501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481">
                <a:tc gridSpan="2">
                  <a:txBody>
                    <a:bodyPr/>
                    <a:lstStyle/>
                    <a:p>
                      <a:pPr marL="81724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Unsorted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data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1D8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Renad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Nick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Richard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Parker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Sofia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53036" y="3460507"/>
          <a:ext cx="1854470" cy="1501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481">
                <a:tc gridSpan="2">
                  <a:txBody>
                    <a:bodyPr/>
                    <a:lstStyle/>
                    <a:p>
                      <a:pPr marL="7416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1D8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Nick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Parker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Renad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Richard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Sofia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49982" y="3460507"/>
          <a:ext cx="1854470" cy="1501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481">
                <a:tc gridSpan="2"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(stable)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1D8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Nick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Richard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Parker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Renad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Sofia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34228" y="3460507"/>
          <a:ext cx="1854470" cy="1501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481">
                <a:tc gridSpan="2"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(unstable)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1D8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Nick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Richard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Renad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Parker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Sofia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1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182105" y="4229877"/>
            <a:ext cx="135927" cy="49972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3184" kern="0" spc="-118" dirty="0">
                <a:solidFill>
                  <a:srgbClr val="EE220C"/>
                </a:solidFill>
                <a:latin typeface="Arial"/>
                <a:cs typeface="Arial"/>
              </a:rPr>
              <a:t>{</a:t>
            </a:r>
            <a:endParaRPr sz="318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176" dirty="0"/>
              <a:t> </a:t>
            </a:r>
            <a:r>
              <a:rPr sz="4487" spc="-27" dirty="0"/>
              <a:t>Sorting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8885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35530" y="1284898"/>
            <a:ext cx="7179529" cy="4375214"/>
          </a:xfrm>
          <a:prstGeom prst="rect">
            <a:avLst/>
          </a:prstGeom>
        </p:spPr>
        <p:txBody>
          <a:bodyPr vert="horz" wrap="square" lIns="0" tIns="40047" rIns="0" bIns="0" rtlCol="0">
            <a:spAutoFit/>
          </a:bodyPr>
          <a:lstStyle/>
          <a:p>
            <a:pPr marL="33116" defTabSz="554492">
              <a:spcBef>
                <a:spcPts val="315"/>
              </a:spcBef>
            </a:pPr>
            <a:r>
              <a:rPr sz="1395" b="1" kern="0" spc="-33" dirty="0">
                <a:solidFill>
                  <a:srgbClr val="FFFFFF"/>
                </a:solidFill>
                <a:latin typeface="Arial"/>
                <a:cs typeface="Arial"/>
              </a:rPr>
              <a:t>Increasing</a:t>
            </a:r>
            <a:r>
              <a:rPr sz="1395" b="1" kern="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47829" indent="-194842" defTabSz="554492">
              <a:spcBef>
                <a:spcPts val="361"/>
              </a:spcBef>
              <a:buSzPct val="145652"/>
              <a:buFontTx/>
              <a:buChar char="-"/>
              <a:tabLst>
                <a:tab pos="447829" algn="l"/>
                <a:tab pos="448214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successive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greater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53372" defTabSz="554492">
              <a:spcBef>
                <a:spcPts val="233"/>
              </a:spcBef>
              <a:tabLst>
                <a:tab pos="447829" algn="l"/>
              </a:tabLst>
            </a:pPr>
            <a:r>
              <a:rPr sz="3047" kern="0" spc="-45" baseline="-580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47" kern="0" baseline="-58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7,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,11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2"/>
              </a:spcBef>
            </a:pPr>
            <a:endParaRPr sz="221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403" defTabSz="554492"/>
            <a:r>
              <a:rPr sz="1395" b="1" kern="0" spc="-21" dirty="0">
                <a:solidFill>
                  <a:srgbClr val="FFFFFF"/>
                </a:solidFill>
                <a:latin typeface="Arial"/>
                <a:cs typeface="Arial"/>
              </a:rPr>
              <a:t>Decreasing</a:t>
            </a:r>
            <a:r>
              <a:rPr sz="1395" b="1" kern="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29731" indent="-194842" defTabSz="554492">
              <a:spcBef>
                <a:spcPts val="361"/>
              </a:spcBef>
              <a:buSzPct val="145652"/>
              <a:buFontTx/>
              <a:buChar char="-"/>
              <a:tabLst>
                <a:tab pos="429731" algn="l"/>
                <a:tab pos="430116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successive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5274" defTabSz="554492">
              <a:spcBef>
                <a:spcPts val="236"/>
              </a:spcBef>
              <a:tabLst>
                <a:tab pos="429731" algn="l"/>
              </a:tabLst>
            </a:pPr>
            <a:r>
              <a:rPr sz="3047" kern="0" spc="-45" baseline="-580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47" kern="0" baseline="-58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11,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7,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2"/>
              </a:spcBef>
            </a:pPr>
            <a:endParaRPr sz="245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3116" defTabSz="554492">
              <a:spcBef>
                <a:spcPts val="3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Non</a:t>
            </a:r>
            <a:r>
              <a:rPr sz="1395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33" dirty="0">
                <a:solidFill>
                  <a:srgbClr val="FFFFFF"/>
                </a:solidFill>
                <a:latin typeface="Arial"/>
                <a:cs typeface="Arial"/>
              </a:rPr>
              <a:t>Increasing</a:t>
            </a:r>
            <a:r>
              <a:rPr sz="1395" b="1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47829" indent="-194842" defTabSz="554492">
              <a:spcBef>
                <a:spcPts val="361"/>
              </a:spcBef>
              <a:buSzPct val="145652"/>
              <a:buFontTx/>
              <a:buChar char="-"/>
              <a:tabLst>
                <a:tab pos="447829" algn="l"/>
                <a:tab pos="448214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successive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sequence.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53372" defTabSz="554492">
              <a:spcBef>
                <a:spcPts val="233"/>
              </a:spcBef>
              <a:tabLst>
                <a:tab pos="447829" algn="l"/>
              </a:tabLst>
            </a:pPr>
            <a:r>
              <a:rPr sz="3047" kern="0" spc="-45" baseline="-580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47" kern="0" baseline="-58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11,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7,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2"/>
              </a:spcBef>
            </a:pPr>
            <a:endParaRPr sz="221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403" defTabSz="554492"/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Non</a:t>
            </a:r>
            <a:r>
              <a:rPr sz="1395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21" dirty="0">
                <a:solidFill>
                  <a:srgbClr val="FFFFFF"/>
                </a:solidFill>
                <a:latin typeface="Arial"/>
                <a:cs typeface="Arial"/>
              </a:rPr>
              <a:t>Decreasing</a:t>
            </a:r>
            <a:r>
              <a:rPr sz="1395" b="1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29731" indent="-194842" defTabSz="554492">
              <a:spcBef>
                <a:spcPts val="361"/>
              </a:spcBef>
              <a:buSzPct val="145652"/>
              <a:buFontTx/>
              <a:buChar char="-"/>
              <a:tabLst>
                <a:tab pos="429731" algn="l"/>
                <a:tab pos="430116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successive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greater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5274" defTabSz="554492">
              <a:spcBef>
                <a:spcPts val="236"/>
              </a:spcBef>
              <a:tabLst>
                <a:tab pos="429731" algn="l"/>
              </a:tabLst>
            </a:pPr>
            <a:r>
              <a:rPr sz="3047" kern="0" spc="-45" baseline="-580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47" kern="0" baseline="-58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7,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7,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1" dirty="0"/>
              <a:t>Sorting</a:t>
            </a:r>
            <a:r>
              <a:rPr sz="4487" spc="-291" dirty="0"/>
              <a:t> </a:t>
            </a:r>
            <a:r>
              <a:rPr sz="4487" spc="-567" dirty="0"/>
              <a:t>T</a:t>
            </a:r>
            <a:r>
              <a:rPr sz="4487" spc="-27" dirty="0"/>
              <a:t>e</a:t>
            </a:r>
            <a:r>
              <a:rPr sz="4487" spc="55" dirty="0"/>
              <a:t>r</a:t>
            </a:r>
            <a:r>
              <a:rPr sz="4487" spc="-24" dirty="0"/>
              <a:t>minology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1863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2412</Words>
  <Application>Microsoft Office PowerPoint</Application>
  <PresentationFormat>Widescreen</PresentationFormat>
  <Paragraphs>1031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1_Office Theme</vt:lpstr>
      <vt:lpstr>Sorting Algorithms</vt:lpstr>
      <vt:lpstr>What is Sorting?</vt:lpstr>
      <vt:lpstr>What is Sorting?</vt:lpstr>
      <vt:lpstr>What is Sorting?</vt:lpstr>
      <vt:lpstr>Types of Sorting</vt:lpstr>
      <vt:lpstr>Types of Sorting</vt:lpstr>
      <vt:lpstr>Types of Sorting</vt:lpstr>
      <vt:lpstr>Types of Sorting</vt:lpstr>
      <vt:lpstr>Sorting Terminology</vt:lpstr>
      <vt:lpstr>Sorting Algorithms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Heap Sort</vt:lpstr>
      <vt:lpstr>Heap Sort</vt:lpstr>
      <vt:lpstr>Heap Sort</vt:lpstr>
      <vt:lpstr>Heap Sort</vt:lpstr>
      <vt:lpstr>Heap Sort</vt:lpstr>
      <vt:lpstr>Heap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Pankaj Mahto</dc:creator>
  <cp:lastModifiedBy>Pankaj Mahto</cp:lastModifiedBy>
  <cp:revision>3</cp:revision>
  <dcterms:created xsi:type="dcterms:W3CDTF">2022-11-07T16:41:51Z</dcterms:created>
  <dcterms:modified xsi:type="dcterms:W3CDTF">2022-11-08T02:50:44Z</dcterms:modified>
</cp:coreProperties>
</file>