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20948" y="290481"/>
            <a:ext cx="10950103" cy="6905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87" b="0" i="0">
                <a:solidFill>
                  <a:srgbClr val="49C3D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09-Nov-22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8614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4282" y="417471"/>
            <a:ext cx="11543434" cy="620619"/>
          </a:xfrm>
        </p:spPr>
        <p:txBody>
          <a:bodyPr lIns="0" tIns="0" rIns="0" bIns="0"/>
          <a:lstStyle>
            <a:lvl1pPr>
              <a:defRPr sz="4033" b="0" i="0">
                <a:solidFill>
                  <a:srgbClr val="49C3D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09-Nov-22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00615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4282" y="417471"/>
            <a:ext cx="11543434" cy="620619"/>
          </a:xfrm>
        </p:spPr>
        <p:txBody>
          <a:bodyPr lIns="0" tIns="0" rIns="0" bIns="0"/>
          <a:lstStyle>
            <a:lvl1pPr>
              <a:defRPr sz="4033" b="0" i="0">
                <a:solidFill>
                  <a:srgbClr val="49C3D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09-Nov-22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01013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4282" y="417471"/>
            <a:ext cx="11543434" cy="620619"/>
          </a:xfrm>
        </p:spPr>
        <p:txBody>
          <a:bodyPr lIns="0" tIns="0" rIns="0" bIns="0"/>
          <a:lstStyle>
            <a:lvl1pPr>
              <a:defRPr sz="4033" b="0" i="0">
                <a:solidFill>
                  <a:srgbClr val="49C3D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09-Nov-22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40226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09-Nov-22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88267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76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436089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4282" y="417471"/>
            <a:ext cx="11543434" cy="10233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650" b="0" i="0">
                <a:solidFill>
                  <a:srgbClr val="49C3D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97125" y="3323991"/>
            <a:ext cx="715654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09-Nov-22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1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00419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277246">
        <a:defRPr>
          <a:latin typeface="+mn-lt"/>
          <a:ea typeface="+mn-ea"/>
          <a:cs typeface="+mn-cs"/>
        </a:defRPr>
      </a:lvl2pPr>
      <a:lvl3pPr marL="554492">
        <a:defRPr>
          <a:latin typeface="+mn-lt"/>
          <a:ea typeface="+mn-ea"/>
          <a:cs typeface="+mn-cs"/>
        </a:defRPr>
      </a:lvl3pPr>
      <a:lvl4pPr marL="831738">
        <a:defRPr>
          <a:latin typeface="+mn-lt"/>
          <a:ea typeface="+mn-ea"/>
          <a:cs typeface="+mn-cs"/>
        </a:defRPr>
      </a:lvl4pPr>
      <a:lvl5pPr marL="1108984">
        <a:defRPr>
          <a:latin typeface="+mn-lt"/>
          <a:ea typeface="+mn-ea"/>
          <a:cs typeface="+mn-cs"/>
        </a:defRPr>
      </a:lvl5pPr>
      <a:lvl6pPr marL="1386230">
        <a:defRPr>
          <a:latin typeface="+mn-lt"/>
          <a:ea typeface="+mn-ea"/>
          <a:cs typeface="+mn-cs"/>
        </a:defRPr>
      </a:lvl6pPr>
      <a:lvl7pPr marL="1663476">
        <a:defRPr>
          <a:latin typeface="+mn-lt"/>
          <a:ea typeface="+mn-ea"/>
          <a:cs typeface="+mn-cs"/>
        </a:defRPr>
      </a:lvl7pPr>
      <a:lvl8pPr marL="1940723">
        <a:defRPr>
          <a:latin typeface="+mn-lt"/>
          <a:ea typeface="+mn-ea"/>
          <a:cs typeface="+mn-cs"/>
        </a:defRPr>
      </a:lvl8pPr>
      <a:lvl9pPr marL="2217969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277246">
        <a:defRPr>
          <a:latin typeface="+mn-lt"/>
          <a:ea typeface="+mn-ea"/>
          <a:cs typeface="+mn-cs"/>
        </a:defRPr>
      </a:lvl2pPr>
      <a:lvl3pPr marL="554492">
        <a:defRPr>
          <a:latin typeface="+mn-lt"/>
          <a:ea typeface="+mn-ea"/>
          <a:cs typeface="+mn-cs"/>
        </a:defRPr>
      </a:lvl3pPr>
      <a:lvl4pPr marL="831738">
        <a:defRPr>
          <a:latin typeface="+mn-lt"/>
          <a:ea typeface="+mn-ea"/>
          <a:cs typeface="+mn-cs"/>
        </a:defRPr>
      </a:lvl4pPr>
      <a:lvl5pPr marL="1108984">
        <a:defRPr>
          <a:latin typeface="+mn-lt"/>
          <a:ea typeface="+mn-ea"/>
          <a:cs typeface="+mn-cs"/>
        </a:defRPr>
      </a:lvl5pPr>
      <a:lvl6pPr marL="1386230">
        <a:defRPr>
          <a:latin typeface="+mn-lt"/>
          <a:ea typeface="+mn-ea"/>
          <a:cs typeface="+mn-cs"/>
        </a:defRPr>
      </a:lvl6pPr>
      <a:lvl7pPr marL="1663476">
        <a:defRPr>
          <a:latin typeface="+mn-lt"/>
          <a:ea typeface="+mn-ea"/>
          <a:cs typeface="+mn-cs"/>
        </a:defRPr>
      </a:lvl7pPr>
      <a:lvl8pPr marL="1940723">
        <a:defRPr>
          <a:latin typeface="+mn-lt"/>
          <a:ea typeface="+mn-ea"/>
          <a:cs typeface="+mn-cs"/>
        </a:defRPr>
      </a:lvl8pPr>
      <a:lvl9pPr marL="2217969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g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9238" y="2568155"/>
            <a:ext cx="2793643" cy="969326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>
              <a:spcBef>
                <a:spcPts val="64"/>
              </a:spcBef>
            </a:pPr>
            <a:r>
              <a:rPr sz="6246" spc="-200" dirty="0"/>
              <a:t>Hashing</a:t>
            </a:r>
            <a:endParaRPr sz="6246"/>
          </a:p>
        </p:txBody>
      </p:sp>
      <p:grpSp>
        <p:nvGrpSpPr>
          <p:cNvPr id="3" name="object 3"/>
          <p:cNvGrpSpPr/>
          <p:nvPr/>
        </p:nvGrpSpPr>
        <p:grpSpPr>
          <a:xfrm>
            <a:off x="7378064" y="1489485"/>
            <a:ext cx="3557997" cy="2728182"/>
            <a:chOff x="12166268" y="2456271"/>
            <a:chExt cx="5867400" cy="44989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719933" y="5593998"/>
              <a:ext cx="117794" cy="12055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66268" y="2456271"/>
              <a:ext cx="5867142" cy="44989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94518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8" y="0"/>
            <a:ext cx="12191144" cy="685751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224554" y="2164583"/>
            <a:ext cx="614563" cy="153544"/>
          </a:xfrm>
          <a:prstGeom prst="rect">
            <a:avLst/>
          </a:prstGeom>
          <a:solidFill>
            <a:srgbClr val="73FDEA"/>
          </a:solidFill>
        </p:spPr>
        <p:txBody>
          <a:bodyPr vert="horz" wrap="square" lIns="0" tIns="45823" rIns="0" bIns="0" rtlCol="0">
            <a:spAutoFit/>
          </a:bodyPr>
          <a:lstStyle/>
          <a:p>
            <a:pPr marL="186756" defTabSz="554492">
              <a:spcBef>
                <a:spcPts val="361"/>
              </a:spcBef>
            </a:pPr>
            <a:r>
              <a:rPr sz="697" kern="0" spc="-12" dirty="0">
                <a:solidFill>
                  <a:sysClr val="windowText" lastClr="000000"/>
                </a:solidFill>
                <a:latin typeface="Arial"/>
                <a:cs typeface="Arial"/>
              </a:rPr>
              <a:t>EFGH</a:t>
            </a:r>
            <a:endParaRPr sz="69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7073" y="253155"/>
            <a:ext cx="6999949" cy="139074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515601">
              <a:spcBef>
                <a:spcPts val="76"/>
              </a:spcBef>
            </a:pPr>
            <a:r>
              <a:rPr sz="4487" spc="-58" dirty="0"/>
              <a:t>Collision</a:t>
            </a:r>
            <a:r>
              <a:rPr sz="4487" spc="-197" dirty="0"/>
              <a:t> </a:t>
            </a:r>
            <a:r>
              <a:rPr sz="4487" spc="-103" dirty="0"/>
              <a:t>Resolution</a:t>
            </a:r>
            <a:r>
              <a:rPr sz="4487" spc="-194" dirty="0"/>
              <a:t> </a:t>
            </a:r>
            <a:r>
              <a:rPr sz="4487" spc="-667" dirty="0"/>
              <a:t>T</a:t>
            </a:r>
            <a:r>
              <a:rPr sz="4487" spc="-130" dirty="0"/>
              <a:t>echniques</a:t>
            </a:r>
            <a:endParaRPr sz="4487"/>
          </a:p>
        </p:txBody>
      </p:sp>
      <p:grpSp>
        <p:nvGrpSpPr>
          <p:cNvPr id="5" name="object 5"/>
          <p:cNvGrpSpPr/>
          <p:nvPr/>
        </p:nvGrpSpPr>
        <p:grpSpPr>
          <a:xfrm>
            <a:off x="2780132" y="2057332"/>
            <a:ext cx="1887587" cy="1260316"/>
            <a:chOff x="4583939" y="3392692"/>
            <a:chExt cx="3112770" cy="2078355"/>
          </a:xfrm>
        </p:grpSpPr>
        <p:sp>
          <p:nvSpPr>
            <p:cNvPr id="6" name="object 6"/>
            <p:cNvSpPr/>
            <p:nvPr/>
          </p:nvSpPr>
          <p:spPr>
            <a:xfrm>
              <a:off x="4583939" y="4106926"/>
              <a:ext cx="3028950" cy="0"/>
            </a:xfrm>
            <a:custGeom>
              <a:avLst/>
              <a:gdLst/>
              <a:ahLst/>
              <a:cxnLst/>
              <a:rect l="l" t="t" r="r" b="b"/>
              <a:pathLst>
                <a:path w="3028950">
                  <a:moveTo>
                    <a:pt x="0" y="0"/>
                  </a:moveTo>
                  <a:lnTo>
                    <a:pt x="3018100" y="0"/>
                  </a:lnTo>
                  <a:lnTo>
                    <a:pt x="3028571" y="0"/>
                  </a:lnTo>
                </a:path>
              </a:pathLst>
            </a:custGeom>
            <a:ln w="20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7602040" y="4056666"/>
              <a:ext cx="83820" cy="100965"/>
            </a:xfrm>
            <a:custGeom>
              <a:avLst/>
              <a:gdLst/>
              <a:ahLst/>
              <a:cxnLst/>
              <a:rect l="l" t="t" r="r" b="b"/>
              <a:pathLst>
                <a:path w="83820" h="100964">
                  <a:moveTo>
                    <a:pt x="0" y="100520"/>
                  </a:moveTo>
                  <a:lnTo>
                    <a:pt x="83767" y="50260"/>
                  </a:lnTo>
                  <a:lnTo>
                    <a:pt x="0" y="0"/>
                  </a:lnTo>
                </a:path>
                <a:path w="83820" h="100964">
                  <a:moveTo>
                    <a:pt x="0" y="50260"/>
                  </a:moveTo>
                  <a:lnTo>
                    <a:pt x="83767" y="50260"/>
                  </a:lnTo>
                </a:path>
              </a:pathLst>
            </a:custGeom>
            <a:ln w="20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5940040" y="3402768"/>
              <a:ext cx="639445" cy="638810"/>
            </a:xfrm>
            <a:custGeom>
              <a:avLst/>
              <a:gdLst/>
              <a:ahLst/>
              <a:cxnLst/>
              <a:rect l="l" t="t" r="r" b="b"/>
              <a:pathLst>
                <a:path w="639445" h="638810">
                  <a:moveTo>
                    <a:pt x="516064" y="485946"/>
                  </a:moveTo>
                  <a:lnTo>
                    <a:pt x="122820" y="485946"/>
                  </a:lnTo>
                  <a:lnTo>
                    <a:pt x="124172" y="487535"/>
                  </a:lnTo>
                  <a:lnTo>
                    <a:pt x="125287" y="488913"/>
                  </a:lnTo>
                  <a:lnTo>
                    <a:pt x="158348" y="519683"/>
                  </a:lnTo>
                  <a:lnTo>
                    <a:pt x="164702" y="524247"/>
                  </a:lnTo>
                  <a:lnTo>
                    <a:pt x="165816" y="528909"/>
                  </a:lnTo>
                  <a:lnTo>
                    <a:pt x="164419" y="535655"/>
                  </a:lnTo>
                  <a:lnTo>
                    <a:pt x="161679" y="549214"/>
                  </a:lnTo>
                  <a:lnTo>
                    <a:pt x="158997" y="562779"/>
                  </a:lnTo>
                  <a:lnTo>
                    <a:pt x="156096" y="577047"/>
                  </a:lnTo>
                  <a:lnTo>
                    <a:pt x="153322" y="589843"/>
                  </a:lnTo>
                  <a:lnTo>
                    <a:pt x="152015" y="595604"/>
                  </a:lnTo>
                  <a:lnTo>
                    <a:pt x="153199" y="598165"/>
                  </a:lnTo>
                  <a:lnTo>
                    <a:pt x="260030" y="638367"/>
                  </a:lnTo>
                  <a:lnTo>
                    <a:pt x="262707" y="637604"/>
                  </a:lnTo>
                  <a:lnTo>
                    <a:pt x="265579" y="632288"/>
                  </a:lnTo>
                  <a:lnTo>
                    <a:pt x="272276" y="620186"/>
                  </a:lnTo>
                  <a:lnTo>
                    <a:pt x="279148" y="608179"/>
                  </a:lnTo>
                  <a:lnTo>
                    <a:pt x="286089" y="596210"/>
                  </a:lnTo>
                  <a:lnTo>
                    <a:pt x="292996" y="584220"/>
                  </a:lnTo>
                  <a:lnTo>
                    <a:pt x="296351" y="578337"/>
                  </a:lnTo>
                  <a:lnTo>
                    <a:pt x="300064" y="575222"/>
                  </a:lnTo>
                  <a:lnTo>
                    <a:pt x="346769" y="575222"/>
                  </a:lnTo>
                  <a:lnTo>
                    <a:pt x="348179" y="575014"/>
                  </a:lnTo>
                  <a:lnTo>
                    <a:pt x="356223" y="573418"/>
                  </a:lnTo>
                  <a:lnTo>
                    <a:pt x="501503" y="573418"/>
                  </a:lnTo>
                  <a:lnTo>
                    <a:pt x="499118" y="564797"/>
                  </a:lnTo>
                  <a:lnTo>
                    <a:pt x="491906" y="537515"/>
                  </a:lnTo>
                  <a:lnTo>
                    <a:pt x="488152" y="523912"/>
                  </a:lnTo>
                  <a:lnTo>
                    <a:pt x="486481" y="518070"/>
                  </a:lnTo>
                  <a:lnTo>
                    <a:pt x="487099" y="514165"/>
                  </a:lnTo>
                  <a:lnTo>
                    <a:pt x="492033" y="510128"/>
                  </a:lnTo>
                  <a:lnTo>
                    <a:pt x="500055" y="503151"/>
                  </a:lnTo>
                  <a:lnTo>
                    <a:pt x="507613" y="495692"/>
                  </a:lnTo>
                  <a:lnTo>
                    <a:pt x="514658" y="487764"/>
                  </a:lnTo>
                  <a:lnTo>
                    <a:pt x="516064" y="485946"/>
                  </a:lnTo>
                  <a:close/>
                </a:path>
                <a:path w="639445" h="638810">
                  <a:moveTo>
                    <a:pt x="501503" y="573418"/>
                  </a:moveTo>
                  <a:lnTo>
                    <a:pt x="356223" y="573418"/>
                  </a:lnTo>
                  <a:lnTo>
                    <a:pt x="359678" y="576780"/>
                  </a:lnTo>
                  <a:lnTo>
                    <a:pt x="363405" y="582479"/>
                  </a:lnTo>
                  <a:lnTo>
                    <a:pt x="371062" y="594023"/>
                  </a:lnTo>
                  <a:lnTo>
                    <a:pt x="386519" y="617019"/>
                  </a:lnTo>
                  <a:lnTo>
                    <a:pt x="394107" y="628605"/>
                  </a:lnTo>
                  <a:lnTo>
                    <a:pt x="396994" y="633095"/>
                  </a:lnTo>
                  <a:lnTo>
                    <a:pt x="399243" y="633741"/>
                  </a:lnTo>
                  <a:lnTo>
                    <a:pt x="474826" y="599300"/>
                  </a:lnTo>
                  <a:lnTo>
                    <a:pt x="504217" y="586285"/>
                  </a:lnTo>
                  <a:lnTo>
                    <a:pt x="504394" y="583672"/>
                  </a:lnTo>
                  <a:lnTo>
                    <a:pt x="501503" y="573418"/>
                  </a:lnTo>
                  <a:close/>
                </a:path>
                <a:path w="639445" h="638810">
                  <a:moveTo>
                    <a:pt x="346769" y="575222"/>
                  </a:moveTo>
                  <a:lnTo>
                    <a:pt x="300064" y="575222"/>
                  </a:lnTo>
                  <a:lnTo>
                    <a:pt x="307973" y="576059"/>
                  </a:lnTo>
                  <a:lnTo>
                    <a:pt x="318020" y="576859"/>
                  </a:lnTo>
                  <a:lnTo>
                    <a:pt x="328128" y="577047"/>
                  </a:lnTo>
                  <a:lnTo>
                    <a:pt x="338211" y="576480"/>
                  </a:lnTo>
                  <a:lnTo>
                    <a:pt x="346769" y="575222"/>
                  </a:lnTo>
                  <a:close/>
                </a:path>
                <a:path w="639445" h="638810">
                  <a:moveTo>
                    <a:pt x="42680" y="151387"/>
                  </a:moveTo>
                  <a:lnTo>
                    <a:pt x="40198" y="152621"/>
                  </a:lnTo>
                  <a:lnTo>
                    <a:pt x="29256" y="182118"/>
                  </a:lnTo>
                  <a:lnTo>
                    <a:pt x="20259" y="206130"/>
                  </a:lnTo>
                  <a:lnTo>
                    <a:pt x="11191" y="230114"/>
                  </a:lnTo>
                  <a:lnTo>
                    <a:pt x="0" y="259429"/>
                  </a:lnTo>
                  <a:lnTo>
                    <a:pt x="829" y="262097"/>
                  </a:lnTo>
                  <a:lnTo>
                    <a:pt x="6134" y="264965"/>
                  </a:lnTo>
                  <a:lnTo>
                    <a:pt x="18233" y="271667"/>
                  </a:lnTo>
                  <a:lnTo>
                    <a:pt x="60182" y="295778"/>
                  </a:lnTo>
                  <a:lnTo>
                    <a:pt x="62914" y="299609"/>
                  </a:lnTo>
                  <a:lnTo>
                    <a:pt x="62064" y="307459"/>
                  </a:lnTo>
                  <a:lnTo>
                    <a:pt x="61358" y="317754"/>
                  </a:lnTo>
                  <a:lnTo>
                    <a:pt x="61422" y="328095"/>
                  </a:lnTo>
                  <a:lnTo>
                    <a:pt x="62192" y="338431"/>
                  </a:lnTo>
                  <a:lnTo>
                    <a:pt x="63606" y="348710"/>
                  </a:lnTo>
                  <a:lnTo>
                    <a:pt x="64645" y="354913"/>
                  </a:lnTo>
                  <a:lnTo>
                    <a:pt x="62790" y="358361"/>
                  </a:lnTo>
                  <a:lnTo>
                    <a:pt x="57585" y="361697"/>
                  </a:lnTo>
                  <a:lnTo>
                    <a:pt x="45548" y="369574"/>
                  </a:lnTo>
                  <a:lnTo>
                    <a:pt x="21649" y="385608"/>
                  </a:lnTo>
                  <a:lnTo>
                    <a:pt x="9617" y="393493"/>
                  </a:lnTo>
                  <a:lnTo>
                    <a:pt x="5039" y="396435"/>
                  </a:lnTo>
                  <a:lnTo>
                    <a:pt x="4683" y="398784"/>
                  </a:lnTo>
                  <a:lnTo>
                    <a:pt x="17702" y="427077"/>
                  </a:lnTo>
                  <a:lnTo>
                    <a:pt x="28442" y="450646"/>
                  </a:lnTo>
                  <a:lnTo>
                    <a:pt x="39074" y="474263"/>
                  </a:lnTo>
                  <a:lnTo>
                    <a:pt x="49790" y="498429"/>
                  </a:lnTo>
                  <a:lnTo>
                    <a:pt x="52127" y="503742"/>
                  </a:lnTo>
                  <a:lnTo>
                    <a:pt x="54771" y="503705"/>
                  </a:lnTo>
                  <a:lnTo>
                    <a:pt x="73577" y="498429"/>
                  </a:lnTo>
                  <a:lnTo>
                    <a:pt x="117265" y="486928"/>
                  </a:lnTo>
                  <a:lnTo>
                    <a:pt x="120007" y="486508"/>
                  </a:lnTo>
                  <a:lnTo>
                    <a:pt x="122820" y="485946"/>
                  </a:lnTo>
                  <a:lnTo>
                    <a:pt x="516064" y="485946"/>
                  </a:lnTo>
                  <a:lnTo>
                    <a:pt x="521200" y="479297"/>
                  </a:lnTo>
                  <a:lnTo>
                    <a:pt x="525462" y="473365"/>
                  </a:lnTo>
                  <a:lnTo>
                    <a:pt x="529886" y="472606"/>
                  </a:lnTo>
                  <a:lnTo>
                    <a:pt x="603368" y="472606"/>
                  </a:lnTo>
                  <a:lnTo>
                    <a:pt x="606024" y="465445"/>
                  </a:lnTo>
                  <a:lnTo>
                    <a:pt x="319468" y="465445"/>
                  </a:lnTo>
                  <a:lnTo>
                    <a:pt x="273138" y="457971"/>
                  </a:lnTo>
                  <a:lnTo>
                    <a:pt x="232898" y="437159"/>
                  </a:lnTo>
                  <a:lnTo>
                    <a:pt x="201164" y="405425"/>
                  </a:lnTo>
                  <a:lnTo>
                    <a:pt x="180351" y="365185"/>
                  </a:lnTo>
                  <a:lnTo>
                    <a:pt x="172877" y="318855"/>
                  </a:lnTo>
                  <a:lnTo>
                    <a:pt x="180351" y="272525"/>
                  </a:lnTo>
                  <a:lnTo>
                    <a:pt x="201164" y="232285"/>
                  </a:lnTo>
                  <a:lnTo>
                    <a:pt x="232898" y="200551"/>
                  </a:lnTo>
                  <a:lnTo>
                    <a:pt x="273138" y="179739"/>
                  </a:lnTo>
                  <a:lnTo>
                    <a:pt x="319468" y="172264"/>
                  </a:lnTo>
                  <a:lnTo>
                    <a:pt x="603880" y="172264"/>
                  </a:lnTo>
                  <a:lnTo>
                    <a:pt x="600620" y="165023"/>
                  </a:lnTo>
                  <a:lnTo>
                    <a:pt x="108916" y="165023"/>
                  </a:lnTo>
                  <a:lnTo>
                    <a:pt x="75555" y="158381"/>
                  </a:lnTo>
                  <a:lnTo>
                    <a:pt x="61998" y="155643"/>
                  </a:lnTo>
                  <a:lnTo>
                    <a:pt x="48480" y="152709"/>
                  </a:lnTo>
                  <a:lnTo>
                    <a:pt x="42680" y="151387"/>
                  </a:lnTo>
                  <a:close/>
                </a:path>
                <a:path w="639445" h="638810">
                  <a:moveTo>
                    <a:pt x="603368" y="472606"/>
                  </a:moveTo>
                  <a:lnTo>
                    <a:pt x="529886" y="472606"/>
                  </a:lnTo>
                  <a:lnTo>
                    <a:pt x="576886" y="482027"/>
                  </a:lnTo>
                  <a:lnTo>
                    <a:pt x="590407" y="484951"/>
                  </a:lnTo>
                  <a:lnTo>
                    <a:pt x="596168" y="486260"/>
                  </a:lnTo>
                  <a:lnTo>
                    <a:pt x="598724" y="485129"/>
                  </a:lnTo>
                  <a:lnTo>
                    <a:pt x="603368" y="472606"/>
                  </a:lnTo>
                  <a:close/>
                </a:path>
                <a:path w="639445" h="638810">
                  <a:moveTo>
                    <a:pt x="603880" y="172264"/>
                  </a:moveTo>
                  <a:lnTo>
                    <a:pt x="319468" y="172264"/>
                  </a:lnTo>
                  <a:lnTo>
                    <a:pt x="365799" y="179739"/>
                  </a:lnTo>
                  <a:lnTo>
                    <a:pt x="406039" y="200551"/>
                  </a:lnTo>
                  <a:lnTo>
                    <a:pt x="437773" y="232285"/>
                  </a:lnTo>
                  <a:lnTo>
                    <a:pt x="458584" y="272525"/>
                  </a:lnTo>
                  <a:lnTo>
                    <a:pt x="466059" y="318855"/>
                  </a:lnTo>
                  <a:lnTo>
                    <a:pt x="458584" y="365185"/>
                  </a:lnTo>
                  <a:lnTo>
                    <a:pt x="437771" y="405425"/>
                  </a:lnTo>
                  <a:lnTo>
                    <a:pt x="406037" y="437159"/>
                  </a:lnTo>
                  <a:lnTo>
                    <a:pt x="365798" y="457971"/>
                  </a:lnTo>
                  <a:lnTo>
                    <a:pt x="319468" y="465445"/>
                  </a:lnTo>
                  <a:lnTo>
                    <a:pt x="606024" y="465445"/>
                  </a:lnTo>
                  <a:lnTo>
                    <a:pt x="609679" y="455590"/>
                  </a:lnTo>
                  <a:lnTo>
                    <a:pt x="618676" y="431579"/>
                  </a:lnTo>
                  <a:lnTo>
                    <a:pt x="627745" y="407595"/>
                  </a:lnTo>
                  <a:lnTo>
                    <a:pt x="638921" y="378317"/>
                  </a:lnTo>
                  <a:lnTo>
                    <a:pt x="638185" y="375578"/>
                  </a:lnTo>
                  <a:lnTo>
                    <a:pt x="632851" y="372694"/>
                  </a:lnTo>
                  <a:lnTo>
                    <a:pt x="620751" y="366003"/>
                  </a:lnTo>
                  <a:lnTo>
                    <a:pt x="578854" y="341950"/>
                  </a:lnTo>
                  <a:lnTo>
                    <a:pt x="575999" y="338157"/>
                  </a:lnTo>
                  <a:lnTo>
                    <a:pt x="576872" y="330249"/>
                  </a:lnTo>
                  <a:lnTo>
                    <a:pt x="577588" y="319958"/>
                  </a:lnTo>
                  <a:lnTo>
                    <a:pt x="577520" y="309617"/>
                  </a:lnTo>
                  <a:lnTo>
                    <a:pt x="576742" y="299281"/>
                  </a:lnTo>
                  <a:lnTo>
                    <a:pt x="575330" y="288999"/>
                  </a:lnTo>
                  <a:lnTo>
                    <a:pt x="574301" y="282821"/>
                  </a:lnTo>
                  <a:lnTo>
                    <a:pt x="576121" y="279362"/>
                  </a:lnTo>
                  <a:lnTo>
                    <a:pt x="581350" y="276012"/>
                  </a:lnTo>
                  <a:lnTo>
                    <a:pt x="593382" y="268140"/>
                  </a:lnTo>
                  <a:lnTo>
                    <a:pt x="617248" y="252107"/>
                  </a:lnTo>
                  <a:lnTo>
                    <a:pt x="629269" y="244216"/>
                  </a:lnTo>
                  <a:lnTo>
                    <a:pt x="633803" y="241299"/>
                  </a:lnTo>
                  <a:lnTo>
                    <a:pt x="634328" y="238973"/>
                  </a:lnTo>
                  <a:lnTo>
                    <a:pt x="621280" y="210633"/>
                  </a:lnTo>
                  <a:lnTo>
                    <a:pt x="610542" y="187065"/>
                  </a:lnTo>
                  <a:lnTo>
                    <a:pt x="603880" y="172264"/>
                  </a:lnTo>
                  <a:close/>
                </a:path>
                <a:path w="639445" h="638810">
                  <a:moveTo>
                    <a:pt x="239648" y="3942"/>
                  </a:moveTo>
                  <a:lnTo>
                    <a:pt x="211290" y="17002"/>
                  </a:lnTo>
                  <a:lnTo>
                    <a:pt x="134606" y="51450"/>
                  </a:lnTo>
                  <a:lnTo>
                    <a:pt x="134616" y="54099"/>
                  </a:lnTo>
                  <a:lnTo>
                    <a:pt x="137052" y="62744"/>
                  </a:lnTo>
                  <a:lnTo>
                    <a:pt x="139857" y="72915"/>
                  </a:lnTo>
                  <a:lnTo>
                    <a:pt x="147071" y="100196"/>
                  </a:lnTo>
                  <a:lnTo>
                    <a:pt x="150834" y="113797"/>
                  </a:lnTo>
                  <a:lnTo>
                    <a:pt x="152518" y="119675"/>
                  </a:lnTo>
                  <a:lnTo>
                    <a:pt x="151812" y="123560"/>
                  </a:lnTo>
                  <a:lnTo>
                    <a:pt x="146903" y="127580"/>
                  </a:lnTo>
                  <a:lnTo>
                    <a:pt x="138887" y="134569"/>
                  </a:lnTo>
                  <a:lnTo>
                    <a:pt x="131337" y="142038"/>
                  </a:lnTo>
                  <a:lnTo>
                    <a:pt x="124305" y="149979"/>
                  </a:lnTo>
                  <a:lnTo>
                    <a:pt x="117843" y="158383"/>
                  </a:lnTo>
                  <a:lnTo>
                    <a:pt x="113481" y="164497"/>
                  </a:lnTo>
                  <a:lnTo>
                    <a:pt x="108916" y="165023"/>
                  </a:lnTo>
                  <a:lnTo>
                    <a:pt x="600620" y="165023"/>
                  </a:lnTo>
                  <a:lnTo>
                    <a:pt x="594787" y="151893"/>
                  </a:lnTo>
                  <a:lnTo>
                    <a:pt x="518347" y="151893"/>
                  </a:lnTo>
                  <a:lnTo>
                    <a:pt x="515039" y="151146"/>
                  </a:lnTo>
                  <a:lnTo>
                    <a:pt x="480588" y="118026"/>
                  </a:lnTo>
                  <a:lnTo>
                    <a:pt x="474303" y="113466"/>
                  </a:lnTo>
                  <a:lnTo>
                    <a:pt x="473100" y="108847"/>
                  </a:lnTo>
                  <a:lnTo>
                    <a:pt x="474518" y="102054"/>
                  </a:lnTo>
                  <a:lnTo>
                    <a:pt x="477265" y="88498"/>
                  </a:lnTo>
                  <a:lnTo>
                    <a:pt x="479945" y="74931"/>
                  </a:lnTo>
                  <a:lnTo>
                    <a:pt x="482194" y="63808"/>
                  </a:lnTo>
                  <a:lnTo>
                    <a:pt x="283492" y="63808"/>
                  </a:lnTo>
                  <a:lnTo>
                    <a:pt x="279998" y="62244"/>
                  </a:lnTo>
                  <a:lnTo>
                    <a:pt x="276626" y="56972"/>
                  </a:lnTo>
                  <a:lnTo>
                    <a:pt x="268758" y="44937"/>
                  </a:lnTo>
                  <a:lnTo>
                    <a:pt x="252722" y="21072"/>
                  </a:lnTo>
                  <a:lnTo>
                    <a:pt x="244829" y="9054"/>
                  </a:lnTo>
                  <a:lnTo>
                    <a:pt x="241919" y="4533"/>
                  </a:lnTo>
                  <a:lnTo>
                    <a:pt x="239648" y="3942"/>
                  </a:lnTo>
                  <a:close/>
                </a:path>
                <a:path w="639445" h="638810">
                  <a:moveTo>
                    <a:pt x="586869" y="133988"/>
                  </a:moveTo>
                  <a:lnTo>
                    <a:pt x="584220" y="134008"/>
                  </a:lnTo>
                  <a:lnTo>
                    <a:pt x="579012" y="135492"/>
                  </a:lnTo>
                  <a:lnTo>
                    <a:pt x="518347" y="151893"/>
                  </a:lnTo>
                  <a:lnTo>
                    <a:pt x="594787" y="151893"/>
                  </a:lnTo>
                  <a:lnTo>
                    <a:pt x="589412" y="139771"/>
                  </a:lnTo>
                  <a:lnTo>
                    <a:pt x="586869" y="133988"/>
                  </a:lnTo>
                  <a:close/>
                </a:path>
                <a:path w="639445" h="638810">
                  <a:moveTo>
                    <a:pt x="310273" y="60790"/>
                  </a:moveTo>
                  <a:lnTo>
                    <a:pt x="299939" y="61384"/>
                  </a:lnTo>
                  <a:lnTo>
                    <a:pt x="289662" y="62744"/>
                  </a:lnTo>
                  <a:lnTo>
                    <a:pt x="283492" y="63808"/>
                  </a:lnTo>
                  <a:lnTo>
                    <a:pt x="482194" y="63808"/>
                  </a:lnTo>
                  <a:lnTo>
                    <a:pt x="482486" y="62362"/>
                  </a:lnTo>
                  <a:lnTo>
                    <a:pt x="338754" y="62362"/>
                  </a:lnTo>
                  <a:lnTo>
                    <a:pt x="330913" y="61600"/>
                  </a:lnTo>
                  <a:lnTo>
                    <a:pt x="320614" y="60887"/>
                  </a:lnTo>
                  <a:lnTo>
                    <a:pt x="310273" y="60790"/>
                  </a:lnTo>
                  <a:close/>
                </a:path>
                <a:path w="639445" h="638810">
                  <a:moveTo>
                    <a:pt x="377572" y="0"/>
                  </a:moveTo>
                  <a:lnTo>
                    <a:pt x="375512" y="1435"/>
                  </a:lnTo>
                  <a:lnTo>
                    <a:pt x="373358" y="5421"/>
                  </a:lnTo>
                  <a:lnTo>
                    <a:pt x="366657" y="17529"/>
                  </a:lnTo>
                  <a:lnTo>
                    <a:pt x="359780" y="29550"/>
                  </a:lnTo>
                  <a:lnTo>
                    <a:pt x="352837" y="41536"/>
                  </a:lnTo>
                  <a:lnTo>
                    <a:pt x="345940" y="53538"/>
                  </a:lnTo>
                  <a:lnTo>
                    <a:pt x="342566" y="59474"/>
                  </a:lnTo>
                  <a:lnTo>
                    <a:pt x="338754" y="62362"/>
                  </a:lnTo>
                  <a:lnTo>
                    <a:pt x="482486" y="62362"/>
                  </a:lnTo>
                  <a:lnTo>
                    <a:pt x="485614" y="47866"/>
                  </a:lnTo>
                  <a:lnTo>
                    <a:pt x="486928" y="42096"/>
                  </a:lnTo>
                  <a:lnTo>
                    <a:pt x="485728" y="39545"/>
                  </a:lnTo>
                  <a:lnTo>
                    <a:pt x="382918" y="879"/>
                  </a:lnTo>
                  <a:lnTo>
                    <a:pt x="381771" y="527"/>
                  </a:lnTo>
                  <a:lnTo>
                    <a:pt x="377572" y="0"/>
                  </a:lnTo>
                  <a:close/>
                </a:path>
              </a:pathLst>
            </a:custGeom>
            <a:solidFill>
              <a:srgbClr val="FF644E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5940040" y="3402768"/>
              <a:ext cx="639445" cy="638810"/>
            </a:xfrm>
            <a:custGeom>
              <a:avLst/>
              <a:gdLst/>
              <a:ahLst/>
              <a:cxnLst/>
              <a:rect l="l" t="t" r="r" b="b"/>
              <a:pathLst>
                <a:path w="639445" h="638810">
                  <a:moveTo>
                    <a:pt x="380721" y="395"/>
                  </a:moveTo>
                  <a:lnTo>
                    <a:pt x="377571" y="0"/>
                  </a:lnTo>
                  <a:lnTo>
                    <a:pt x="375511" y="1435"/>
                  </a:lnTo>
                  <a:lnTo>
                    <a:pt x="373357" y="5421"/>
                  </a:lnTo>
                  <a:lnTo>
                    <a:pt x="366656" y="17529"/>
                  </a:lnTo>
                  <a:lnTo>
                    <a:pt x="359779" y="29550"/>
                  </a:lnTo>
                  <a:lnTo>
                    <a:pt x="352836" y="41536"/>
                  </a:lnTo>
                  <a:lnTo>
                    <a:pt x="345939" y="53538"/>
                  </a:lnTo>
                  <a:lnTo>
                    <a:pt x="342565" y="59474"/>
                  </a:lnTo>
                  <a:lnTo>
                    <a:pt x="338753" y="62362"/>
                  </a:lnTo>
                  <a:lnTo>
                    <a:pt x="330912" y="61599"/>
                  </a:lnTo>
                  <a:lnTo>
                    <a:pt x="320614" y="60886"/>
                  </a:lnTo>
                  <a:lnTo>
                    <a:pt x="310273" y="60789"/>
                  </a:lnTo>
                  <a:lnTo>
                    <a:pt x="299939" y="61383"/>
                  </a:lnTo>
                  <a:lnTo>
                    <a:pt x="289662" y="62744"/>
                  </a:lnTo>
                  <a:lnTo>
                    <a:pt x="283492" y="63807"/>
                  </a:lnTo>
                  <a:lnTo>
                    <a:pt x="279997" y="62244"/>
                  </a:lnTo>
                  <a:lnTo>
                    <a:pt x="276625" y="56972"/>
                  </a:lnTo>
                  <a:lnTo>
                    <a:pt x="268757" y="44937"/>
                  </a:lnTo>
                  <a:lnTo>
                    <a:pt x="260744" y="33001"/>
                  </a:lnTo>
                  <a:lnTo>
                    <a:pt x="252722" y="21071"/>
                  </a:lnTo>
                  <a:lnTo>
                    <a:pt x="244829" y="9054"/>
                  </a:lnTo>
                  <a:lnTo>
                    <a:pt x="241918" y="4533"/>
                  </a:lnTo>
                  <a:lnTo>
                    <a:pt x="239647" y="3942"/>
                  </a:lnTo>
                  <a:lnTo>
                    <a:pt x="234827" y="6168"/>
                  </a:lnTo>
                  <a:lnTo>
                    <a:pt x="211289" y="17001"/>
                  </a:lnTo>
                  <a:lnTo>
                    <a:pt x="187704" y="27757"/>
                  </a:lnTo>
                  <a:lnTo>
                    <a:pt x="164069" y="38404"/>
                  </a:lnTo>
                  <a:lnTo>
                    <a:pt x="140384" y="48911"/>
                  </a:lnTo>
                  <a:lnTo>
                    <a:pt x="134606" y="51450"/>
                  </a:lnTo>
                  <a:lnTo>
                    <a:pt x="134616" y="54099"/>
                  </a:lnTo>
                  <a:lnTo>
                    <a:pt x="136105" y="59310"/>
                  </a:lnTo>
                  <a:lnTo>
                    <a:pt x="139857" y="72915"/>
                  </a:lnTo>
                  <a:lnTo>
                    <a:pt x="143461" y="86556"/>
                  </a:lnTo>
                  <a:lnTo>
                    <a:pt x="147070" y="100196"/>
                  </a:lnTo>
                  <a:lnTo>
                    <a:pt x="150834" y="113797"/>
                  </a:lnTo>
                  <a:lnTo>
                    <a:pt x="152518" y="119675"/>
                  </a:lnTo>
                  <a:lnTo>
                    <a:pt x="151812" y="123559"/>
                  </a:lnTo>
                  <a:lnTo>
                    <a:pt x="124304" y="149979"/>
                  </a:lnTo>
                  <a:lnTo>
                    <a:pt x="113480" y="164497"/>
                  </a:lnTo>
                  <a:lnTo>
                    <a:pt x="108915" y="165022"/>
                  </a:lnTo>
                  <a:lnTo>
                    <a:pt x="102716" y="163755"/>
                  </a:lnTo>
                  <a:lnTo>
                    <a:pt x="89145" y="161047"/>
                  </a:lnTo>
                  <a:lnTo>
                    <a:pt x="75562" y="158383"/>
                  </a:lnTo>
                  <a:lnTo>
                    <a:pt x="61998" y="155642"/>
                  </a:lnTo>
                  <a:lnTo>
                    <a:pt x="48479" y="152708"/>
                  </a:lnTo>
                  <a:lnTo>
                    <a:pt x="42680" y="151387"/>
                  </a:lnTo>
                  <a:lnTo>
                    <a:pt x="40198" y="152621"/>
                  </a:lnTo>
                  <a:lnTo>
                    <a:pt x="20259" y="206129"/>
                  </a:lnTo>
                  <a:lnTo>
                    <a:pt x="2054" y="254068"/>
                  </a:lnTo>
                  <a:lnTo>
                    <a:pt x="0" y="259429"/>
                  </a:lnTo>
                  <a:lnTo>
                    <a:pt x="828" y="262097"/>
                  </a:lnTo>
                  <a:lnTo>
                    <a:pt x="6134" y="264965"/>
                  </a:lnTo>
                  <a:lnTo>
                    <a:pt x="18233" y="271667"/>
                  </a:lnTo>
                  <a:lnTo>
                    <a:pt x="30236" y="278546"/>
                  </a:lnTo>
                  <a:lnTo>
                    <a:pt x="42204" y="285489"/>
                  </a:lnTo>
                  <a:lnTo>
                    <a:pt x="54201" y="292383"/>
                  </a:lnTo>
                  <a:lnTo>
                    <a:pt x="60182" y="295777"/>
                  </a:lnTo>
                  <a:lnTo>
                    <a:pt x="62913" y="299609"/>
                  </a:lnTo>
                  <a:lnTo>
                    <a:pt x="62063" y="307460"/>
                  </a:lnTo>
                  <a:lnTo>
                    <a:pt x="61358" y="317754"/>
                  </a:lnTo>
                  <a:lnTo>
                    <a:pt x="61422" y="328095"/>
                  </a:lnTo>
                  <a:lnTo>
                    <a:pt x="62192" y="338430"/>
                  </a:lnTo>
                  <a:lnTo>
                    <a:pt x="63606" y="348710"/>
                  </a:lnTo>
                  <a:lnTo>
                    <a:pt x="64644" y="354913"/>
                  </a:lnTo>
                  <a:lnTo>
                    <a:pt x="62790" y="358361"/>
                  </a:lnTo>
                  <a:lnTo>
                    <a:pt x="57585" y="361697"/>
                  </a:lnTo>
                  <a:lnTo>
                    <a:pt x="45548" y="369573"/>
                  </a:lnTo>
                  <a:lnTo>
                    <a:pt x="33597" y="377589"/>
                  </a:lnTo>
                  <a:lnTo>
                    <a:pt x="21648" y="385608"/>
                  </a:lnTo>
                  <a:lnTo>
                    <a:pt x="9617" y="393493"/>
                  </a:lnTo>
                  <a:lnTo>
                    <a:pt x="5039" y="396434"/>
                  </a:lnTo>
                  <a:lnTo>
                    <a:pt x="4683" y="398784"/>
                  </a:lnTo>
                  <a:lnTo>
                    <a:pt x="6880" y="403545"/>
                  </a:lnTo>
                  <a:lnTo>
                    <a:pt x="17702" y="427077"/>
                  </a:lnTo>
                  <a:lnTo>
                    <a:pt x="28441" y="450646"/>
                  </a:lnTo>
                  <a:lnTo>
                    <a:pt x="39074" y="474262"/>
                  </a:lnTo>
                  <a:lnTo>
                    <a:pt x="49574" y="497938"/>
                  </a:lnTo>
                  <a:lnTo>
                    <a:pt x="52126" y="503742"/>
                  </a:lnTo>
                  <a:lnTo>
                    <a:pt x="54770" y="503704"/>
                  </a:lnTo>
                  <a:lnTo>
                    <a:pt x="100893" y="491204"/>
                  </a:lnTo>
                  <a:lnTo>
                    <a:pt x="114559" y="487638"/>
                  </a:lnTo>
                  <a:lnTo>
                    <a:pt x="117264" y="486927"/>
                  </a:lnTo>
                  <a:lnTo>
                    <a:pt x="120007" y="486508"/>
                  </a:lnTo>
                  <a:lnTo>
                    <a:pt x="122819" y="485946"/>
                  </a:lnTo>
                  <a:lnTo>
                    <a:pt x="124171" y="487535"/>
                  </a:lnTo>
                  <a:lnTo>
                    <a:pt x="158347" y="519683"/>
                  </a:lnTo>
                  <a:lnTo>
                    <a:pt x="164702" y="524248"/>
                  </a:lnTo>
                  <a:lnTo>
                    <a:pt x="165816" y="528909"/>
                  </a:lnTo>
                  <a:lnTo>
                    <a:pt x="164418" y="535655"/>
                  </a:lnTo>
                  <a:lnTo>
                    <a:pt x="161678" y="549213"/>
                  </a:lnTo>
                  <a:lnTo>
                    <a:pt x="158997" y="562778"/>
                  </a:lnTo>
                  <a:lnTo>
                    <a:pt x="156252" y="576329"/>
                  </a:lnTo>
                  <a:lnTo>
                    <a:pt x="153322" y="589843"/>
                  </a:lnTo>
                  <a:lnTo>
                    <a:pt x="152014" y="595604"/>
                  </a:lnTo>
                  <a:lnTo>
                    <a:pt x="153199" y="598164"/>
                  </a:lnTo>
                  <a:lnTo>
                    <a:pt x="206744" y="618110"/>
                  </a:lnTo>
                  <a:lnTo>
                    <a:pt x="254681" y="636318"/>
                  </a:lnTo>
                  <a:lnTo>
                    <a:pt x="260030" y="638367"/>
                  </a:lnTo>
                  <a:lnTo>
                    <a:pt x="262706" y="637604"/>
                  </a:lnTo>
                  <a:lnTo>
                    <a:pt x="265578" y="632288"/>
                  </a:lnTo>
                  <a:lnTo>
                    <a:pt x="272275" y="620186"/>
                  </a:lnTo>
                  <a:lnTo>
                    <a:pt x="279147" y="608179"/>
                  </a:lnTo>
                  <a:lnTo>
                    <a:pt x="286089" y="596210"/>
                  </a:lnTo>
                  <a:lnTo>
                    <a:pt x="292996" y="584220"/>
                  </a:lnTo>
                  <a:lnTo>
                    <a:pt x="296351" y="578337"/>
                  </a:lnTo>
                  <a:lnTo>
                    <a:pt x="300063" y="575222"/>
                  </a:lnTo>
                  <a:lnTo>
                    <a:pt x="307973" y="576060"/>
                  </a:lnTo>
                  <a:lnTo>
                    <a:pt x="318019" y="576859"/>
                  </a:lnTo>
                  <a:lnTo>
                    <a:pt x="328128" y="577047"/>
                  </a:lnTo>
                  <a:lnTo>
                    <a:pt x="338210" y="576479"/>
                  </a:lnTo>
                  <a:lnTo>
                    <a:pt x="348179" y="575015"/>
                  </a:lnTo>
                  <a:lnTo>
                    <a:pt x="356223" y="573418"/>
                  </a:lnTo>
                  <a:lnTo>
                    <a:pt x="359677" y="576780"/>
                  </a:lnTo>
                  <a:lnTo>
                    <a:pt x="363405" y="582479"/>
                  </a:lnTo>
                  <a:lnTo>
                    <a:pt x="371062" y="594022"/>
                  </a:lnTo>
                  <a:lnTo>
                    <a:pt x="378802" y="605513"/>
                  </a:lnTo>
                  <a:lnTo>
                    <a:pt x="386519" y="617019"/>
                  </a:lnTo>
                  <a:lnTo>
                    <a:pt x="394106" y="628605"/>
                  </a:lnTo>
                  <a:lnTo>
                    <a:pt x="396993" y="633096"/>
                  </a:lnTo>
                  <a:lnTo>
                    <a:pt x="399242" y="633741"/>
                  </a:lnTo>
                  <a:lnTo>
                    <a:pt x="451207" y="609927"/>
                  </a:lnTo>
                  <a:lnTo>
                    <a:pt x="498501" y="588798"/>
                  </a:lnTo>
                  <a:lnTo>
                    <a:pt x="504216" y="586285"/>
                  </a:lnTo>
                  <a:lnTo>
                    <a:pt x="504393" y="583672"/>
                  </a:lnTo>
                  <a:lnTo>
                    <a:pt x="502880" y="578398"/>
                  </a:lnTo>
                  <a:lnTo>
                    <a:pt x="499118" y="564797"/>
                  </a:lnTo>
                  <a:lnTo>
                    <a:pt x="495510" y="551156"/>
                  </a:lnTo>
                  <a:lnTo>
                    <a:pt x="491906" y="537515"/>
                  </a:lnTo>
                  <a:lnTo>
                    <a:pt x="488151" y="523912"/>
                  </a:lnTo>
                  <a:lnTo>
                    <a:pt x="486481" y="518070"/>
                  </a:lnTo>
                  <a:lnTo>
                    <a:pt x="487098" y="514165"/>
                  </a:lnTo>
                  <a:lnTo>
                    <a:pt x="492032" y="510129"/>
                  </a:lnTo>
                  <a:lnTo>
                    <a:pt x="500054" y="503151"/>
                  </a:lnTo>
                  <a:lnTo>
                    <a:pt x="507612" y="495692"/>
                  </a:lnTo>
                  <a:lnTo>
                    <a:pt x="514658" y="487764"/>
                  </a:lnTo>
                  <a:lnTo>
                    <a:pt x="521142" y="479378"/>
                  </a:lnTo>
                  <a:lnTo>
                    <a:pt x="525461" y="473365"/>
                  </a:lnTo>
                  <a:lnTo>
                    <a:pt x="529886" y="472606"/>
                  </a:lnTo>
                  <a:lnTo>
                    <a:pt x="536169" y="473904"/>
                  </a:lnTo>
                  <a:lnTo>
                    <a:pt x="549736" y="476631"/>
                  </a:lnTo>
                  <a:lnTo>
                    <a:pt x="563318" y="479296"/>
                  </a:lnTo>
                  <a:lnTo>
                    <a:pt x="576885" y="482027"/>
                  </a:lnTo>
                  <a:lnTo>
                    <a:pt x="590406" y="484951"/>
                  </a:lnTo>
                  <a:lnTo>
                    <a:pt x="596167" y="486259"/>
                  </a:lnTo>
                  <a:lnTo>
                    <a:pt x="598723" y="485129"/>
                  </a:lnTo>
                  <a:lnTo>
                    <a:pt x="618676" y="431579"/>
                  </a:lnTo>
                  <a:lnTo>
                    <a:pt x="636882" y="383641"/>
                  </a:lnTo>
                  <a:lnTo>
                    <a:pt x="638921" y="378316"/>
                  </a:lnTo>
                  <a:lnTo>
                    <a:pt x="638185" y="375577"/>
                  </a:lnTo>
                  <a:lnTo>
                    <a:pt x="632851" y="372694"/>
                  </a:lnTo>
                  <a:lnTo>
                    <a:pt x="620750" y="366003"/>
                  </a:lnTo>
                  <a:lnTo>
                    <a:pt x="608745" y="359146"/>
                  </a:lnTo>
                  <a:lnTo>
                    <a:pt x="596776" y="352220"/>
                  </a:lnTo>
                  <a:lnTo>
                    <a:pt x="584784" y="345326"/>
                  </a:lnTo>
                  <a:lnTo>
                    <a:pt x="578854" y="341951"/>
                  </a:lnTo>
                  <a:lnTo>
                    <a:pt x="575998" y="338157"/>
                  </a:lnTo>
                  <a:lnTo>
                    <a:pt x="576872" y="330249"/>
                  </a:lnTo>
                  <a:lnTo>
                    <a:pt x="577588" y="319958"/>
                  </a:lnTo>
                  <a:lnTo>
                    <a:pt x="577519" y="309617"/>
                  </a:lnTo>
                  <a:lnTo>
                    <a:pt x="576741" y="299281"/>
                  </a:lnTo>
                  <a:lnTo>
                    <a:pt x="575329" y="288999"/>
                  </a:lnTo>
                  <a:lnTo>
                    <a:pt x="574301" y="282821"/>
                  </a:lnTo>
                  <a:lnTo>
                    <a:pt x="576121" y="279362"/>
                  </a:lnTo>
                  <a:lnTo>
                    <a:pt x="581350" y="276012"/>
                  </a:lnTo>
                  <a:lnTo>
                    <a:pt x="593381" y="268140"/>
                  </a:lnTo>
                  <a:lnTo>
                    <a:pt x="605316" y="260126"/>
                  </a:lnTo>
                  <a:lnTo>
                    <a:pt x="617247" y="252107"/>
                  </a:lnTo>
                  <a:lnTo>
                    <a:pt x="629268" y="244216"/>
                  </a:lnTo>
                  <a:lnTo>
                    <a:pt x="633803" y="241299"/>
                  </a:lnTo>
                  <a:lnTo>
                    <a:pt x="634327" y="238973"/>
                  </a:lnTo>
                  <a:lnTo>
                    <a:pt x="632105" y="234164"/>
                  </a:lnTo>
                  <a:lnTo>
                    <a:pt x="621280" y="210633"/>
                  </a:lnTo>
                  <a:lnTo>
                    <a:pt x="610541" y="187065"/>
                  </a:lnTo>
                  <a:lnTo>
                    <a:pt x="599911" y="163448"/>
                  </a:lnTo>
                  <a:lnTo>
                    <a:pt x="589411" y="139771"/>
                  </a:lnTo>
                  <a:lnTo>
                    <a:pt x="586868" y="133988"/>
                  </a:lnTo>
                  <a:lnTo>
                    <a:pt x="584220" y="134008"/>
                  </a:lnTo>
                  <a:lnTo>
                    <a:pt x="579012" y="135492"/>
                  </a:lnTo>
                  <a:lnTo>
                    <a:pt x="565143" y="139321"/>
                  </a:lnTo>
                  <a:lnTo>
                    <a:pt x="551231" y="143011"/>
                  </a:lnTo>
                  <a:lnTo>
                    <a:pt x="537313" y="146685"/>
                  </a:lnTo>
                  <a:lnTo>
                    <a:pt x="523431" y="150469"/>
                  </a:lnTo>
                  <a:lnTo>
                    <a:pt x="518346" y="151893"/>
                  </a:lnTo>
                  <a:lnTo>
                    <a:pt x="515038" y="151146"/>
                  </a:lnTo>
                  <a:lnTo>
                    <a:pt x="511588" y="146887"/>
                  </a:lnTo>
                  <a:lnTo>
                    <a:pt x="504577" y="138883"/>
                  </a:lnTo>
                  <a:lnTo>
                    <a:pt x="497016" y="131422"/>
                  </a:lnTo>
                  <a:lnTo>
                    <a:pt x="488992" y="124478"/>
                  </a:lnTo>
                  <a:lnTo>
                    <a:pt x="480588" y="118026"/>
                  </a:lnTo>
                  <a:lnTo>
                    <a:pt x="474303" y="113466"/>
                  </a:lnTo>
                  <a:lnTo>
                    <a:pt x="473100" y="108848"/>
                  </a:lnTo>
                  <a:lnTo>
                    <a:pt x="474517" y="102054"/>
                  </a:lnTo>
                  <a:lnTo>
                    <a:pt x="477265" y="88497"/>
                  </a:lnTo>
                  <a:lnTo>
                    <a:pt x="479944" y="74931"/>
                  </a:lnTo>
                  <a:lnTo>
                    <a:pt x="482684" y="61379"/>
                  </a:lnTo>
                  <a:lnTo>
                    <a:pt x="485613" y="47866"/>
                  </a:lnTo>
                  <a:lnTo>
                    <a:pt x="486927" y="42095"/>
                  </a:lnTo>
                  <a:lnTo>
                    <a:pt x="485728" y="39544"/>
                  </a:lnTo>
                  <a:lnTo>
                    <a:pt x="432192" y="19597"/>
                  </a:lnTo>
                  <a:lnTo>
                    <a:pt x="384254" y="1391"/>
                  </a:lnTo>
                  <a:lnTo>
                    <a:pt x="382917" y="878"/>
                  </a:lnTo>
                  <a:lnTo>
                    <a:pt x="381771" y="527"/>
                  </a:lnTo>
                  <a:lnTo>
                    <a:pt x="380721" y="395"/>
                  </a:lnTo>
                  <a:close/>
                </a:path>
                <a:path w="639445" h="638810">
                  <a:moveTo>
                    <a:pt x="319468" y="172264"/>
                  </a:moveTo>
                  <a:lnTo>
                    <a:pt x="365798" y="179738"/>
                  </a:lnTo>
                  <a:lnTo>
                    <a:pt x="406038" y="200550"/>
                  </a:lnTo>
                  <a:lnTo>
                    <a:pt x="437772" y="232284"/>
                  </a:lnTo>
                  <a:lnTo>
                    <a:pt x="458584" y="272525"/>
                  </a:lnTo>
                  <a:lnTo>
                    <a:pt x="466058" y="318854"/>
                  </a:lnTo>
                  <a:lnTo>
                    <a:pt x="458583" y="365185"/>
                  </a:lnTo>
                  <a:lnTo>
                    <a:pt x="437771" y="405425"/>
                  </a:lnTo>
                  <a:lnTo>
                    <a:pt x="406037" y="437159"/>
                  </a:lnTo>
                  <a:lnTo>
                    <a:pt x="365797" y="457971"/>
                  </a:lnTo>
                  <a:lnTo>
                    <a:pt x="319468" y="465445"/>
                  </a:lnTo>
                  <a:lnTo>
                    <a:pt x="273138" y="457971"/>
                  </a:lnTo>
                  <a:lnTo>
                    <a:pt x="232898" y="437159"/>
                  </a:lnTo>
                  <a:lnTo>
                    <a:pt x="201164" y="405425"/>
                  </a:lnTo>
                  <a:lnTo>
                    <a:pt x="180351" y="365185"/>
                  </a:lnTo>
                  <a:lnTo>
                    <a:pt x="172877" y="318854"/>
                  </a:lnTo>
                  <a:lnTo>
                    <a:pt x="180351" y="272525"/>
                  </a:lnTo>
                  <a:lnTo>
                    <a:pt x="201163" y="232284"/>
                  </a:lnTo>
                  <a:lnTo>
                    <a:pt x="232898" y="200550"/>
                  </a:lnTo>
                  <a:lnTo>
                    <a:pt x="273138" y="179738"/>
                  </a:lnTo>
                  <a:lnTo>
                    <a:pt x="319468" y="172264"/>
                  </a:lnTo>
                  <a:close/>
                </a:path>
              </a:pathLst>
            </a:custGeom>
            <a:ln w="104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5941460" y="3403163"/>
              <a:ext cx="636270" cy="2057400"/>
            </a:xfrm>
            <a:custGeom>
              <a:avLst/>
              <a:gdLst/>
              <a:ahLst/>
              <a:cxnLst/>
              <a:rect l="l" t="t" r="r" b="b"/>
              <a:pathLst>
                <a:path w="636270" h="2057400">
                  <a:moveTo>
                    <a:pt x="0" y="0"/>
                  </a:moveTo>
                  <a:lnTo>
                    <a:pt x="636108" y="0"/>
                  </a:lnTo>
                  <a:lnTo>
                    <a:pt x="636108" y="2057370"/>
                  </a:lnTo>
                  <a:lnTo>
                    <a:pt x="0" y="2057370"/>
                  </a:lnTo>
                  <a:lnTo>
                    <a:pt x="0" y="0"/>
                  </a:lnTo>
                  <a:close/>
                </a:path>
              </a:pathLst>
            </a:custGeom>
            <a:ln w="20941">
              <a:solidFill>
                <a:srgbClr val="FF644E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4583939" y="4622289"/>
              <a:ext cx="3028950" cy="0"/>
            </a:xfrm>
            <a:custGeom>
              <a:avLst/>
              <a:gdLst/>
              <a:ahLst/>
              <a:cxnLst/>
              <a:rect l="l" t="t" r="r" b="b"/>
              <a:pathLst>
                <a:path w="3028950">
                  <a:moveTo>
                    <a:pt x="0" y="0"/>
                  </a:moveTo>
                  <a:lnTo>
                    <a:pt x="3018100" y="0"/>
                  </a:lnTo>
                  <a:lnTo>
                    <a:pt x="3028571" y="0"/>
                  </a:lnTo>
                </a:path>
              </a:pathLst>
            </a:custGeom>
            <a:ln w="20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7602040" y="4572029"/>
              <a:ext cx="83820" cy="100965"/>
            </a:xfrm>
            <a:custGeom>
              <a:avLst/>
              <a:gdLst/>
              <a:ahLst/>
              <a:cxnLst/>
              <a:rect l="l" t="t" r="r" b="b"/>
              <a:pathLst>
                <a:path w="83820" h="100964">
                  <a:moveTo>
                    <a:pt x="0" y="100520"/>
                  </a:moveTo>
                  <a:lnTo>
                    <a:pt x="83767" y="50260"/>
                  </a:lnTo>
                  <a:lnTo>
                    <a:pt x="0" y="0"/>
                  </a:lnTo>
                </a:path>
                <a:path w="83820" h="100964">
                  <a:moveTo>
                    <a:pt x="0" y="50260"/>
                  </a:moveTo>
                  <a:lnTo>
                    <a:pt x="83767" y="50260"/>
                  </a:lnTo>
                </a:path>
              </a:pathLst>
            </a:custGeom>
            <a:ln w="20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487147" y="1853449"/>
            <a:ext cx="714295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879" kern="0" dirty="0">
                <a:solidFill>
                  <a:srgbClr val="FFFFFF"/>
                </a:solidFill>
                <a:latin typeface="Arial"/>
                <a:cs typeface="Arial"/>
              </a:rPr>
              <a:t>Hash</a:t>
            </a:r>
            <a:r>
              <a:rPr sz="879" kern="0" spc="-6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79" kern="0" spc="-6" dirty="0">
                <a:solidFill>
                  <a:srgbClr val="FFFFFF"/>
                </a:solidFill>
                <a:latin typeface="Arial"/>
                <a:cs typeface="Arial"/>
              </a:rPr>
              <a:t>function</a:t>
            </a:r>
            <a:endParaRPr sz="879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7194225" y="1675956"/>
          <a:ext cx="910677" cy="3795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2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7200">
                <a:tc>
                  <a:txBody>
                    <a:bodyPr/>
                    <a:lstStyle/>
                    <a:p>
                      <a:pPr marR="17145"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800" b="1" dirty="0">
                          <a:latin typeface="Courier New"/>
                          <a:cs typeface="Courier New"/>
                        </a:rPr>
                        <a:t>0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46978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200">
                <a:tc>
                  <a:txBody>
                    <a:bodyPr/>
                    <a:lstStyle/>
                    <a:p>
                      <a:pPr marR="17145"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800" b="1" dirty="0">
                          <a:latin typeface="Courier New"/>
                          <a:cs typeface="Courier New"/>
                        </a:rPr>
                        <a:t>1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46978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7200">
                <a:tc>
                  <a:txBody>
                    <a:bodyPr/>
                    <a:lstStyle/>
                    <a:p>
                      <a:pPr marR="17145"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800" b="1" dirty="0">
                          <a:latin typeface="Courier New"/>
                          <a:cs typeface="Courier New"/>
                        </a:rPr>
                        <a:t>2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46978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marL="34353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700" spc="-20" dirty="0">
                          <a:latin typeface="Arial"/>
                          <a:cs typeface="Arial"/>
                        </a:rPr>
                        <a:t>ABCD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5236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7200">
                <a:tc>
                  <a:txBody>
                    <a:bodyPr/>
                    <a:lstStyle/>
                    <a:p>
                      <a:pPr marR="17145"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800" b="1" dirty="0">
                          <a:latin typeface="Courier New"/>
                          <a:cs typeface="Courier New"/>
                        </a:rPr>
                        <a:t>3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46978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7200">
                <a:tc>
                  <a:txBody>
                    <a:bodyPr/>
                    <a:lstStyle/>
                    <a:p>
                      <a:pPr marR="17145"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800" b="1" dirty="0">
                          <a:latin typeface="Courier New"/>
                          <a:cs typeface="Courier New"/>
                        </a:rPr>
                        <a:t>4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46978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7200">
                <a:tc>
                  <a:txBody>
                    <a:bodyPr/>
                    <a:lstStyle/>
                    <a:p>
                      <a:pPr marR="17145"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800" b="1" dirty="0">
                          <a:latin typeface="Courier New"/>
                          <a:cs typeface="Courier New"/>
                        </a:rPr>
                        <a:t>5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46978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7200">
                <a:tc>
                  <a:txBody>
                    <a:bodyPr/>
                    <a:lstStyle/>
                    <a:p>
                      <a:pPr marR="17145"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800" b="1" dirty="0">
                          <a:latin typeface="Courier New"/>
                          <a:cs typeface="Courier New"/>
                        </a:rPr>
                        <a:t>6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46978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7200">
                <a:tc>
                  <a:txBody>
                    <a:bodyPr/>
                    <a:lstStyle/>
                    <a:p>
                      <a:pPr marR="17145"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800" b="1" dirty="0">
                          <a:latin typeface="Courier New"/>
                          <a:cs typeface="Courier New"/>
                        </a:rPr>
                        <a:t>7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46978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7200">
                <a:tc>
                  <a:txBody>
                    <a:bodyPr/>
                    <a:lstStyle/>
                    <a:p>
                      <a:pPr marR="17145"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800" b="1" dirty="0">
                          <a:latin typeface="Courier New"/>
                          <a:cs typeface="Courier New"/>
                        </a:rPr>
                        <a:t>8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46978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7200">
                <a:tc>
                  <a:txBody>
                    <a:bodyPr/>
                    <a:lstStyle/>
                    <a:p>
                      <a:pPr marR="17145"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800" b="1" dirty="0">
                          <a:latin typeface="Courier New"/>
                          <a:cs typeface="Courier New"/>
                        </a:rPr>
                        <a:t>9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46978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7200">
                <a:tc>
                  <a:txBody>
                    <a:bodyPr/>
                    <a:lstStyle/>
                    <a:p>
                      <a:pPr marR="17145"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800" b="1" spc="-25" dirty="0">
                          <a:latin typeface="Courier New"/>
                          <a:cs typeface="Courier New"/>
                        </a:rPr>
                        <a:t>10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46978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7200">
                <a:tc>
                  <a:txBody>
                    <a:bodyPr/>
                    <a:lstStyle/>
                    <a:p>
                      <a:pPr marR="17145"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800" b="1" spc="-25" dirty="0">
                          <a:latin typeface="Courier New"/>
                          <a:cs typeface="Courier New"/>
                        </a:rPr>
                        <a:t>11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46978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7200">
                <a:tc>
                  <a:txBody>
                    <a:bodyPr/>
                    <a:lstStyle/>
                    <a:p>
                      <a:pPr marR="17145"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800" b="1" spc="-25" dirty="0">
                          <a:latin typeface="Courier New"/>
                          <a:cs typeface="Courier New"/>
                        </a:rPr>
                        <a:t>12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46978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7200">
                <a:tc>
                  <a:txBody>
                    <a:bodyPr/>
                    <a:lstStyle/>
                    <a:p>
                      <a:pPr marR="17145"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800" b="1" spc="-25" dirty="0">
                          <a:latin typeface="Courier New"/>
                          <a:cs typeface="Courier New"/>
                        </a:rPr>
                        <a:t>13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46978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7200">
                <a:tc>
                  <a:txBody>
                    <a:bodyPr/>
                    <a:lstStyle/>
                    <a:p>
                      <a:pPr marR="17145"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800" b="1" spc="-25" dirty="0">
                          <a:latin typeface="Courier New"/>
                          <a:cs typeface="Courier New"/>
                        </a:rPr>
                        <a:t>14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46978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7200">
                <a:tc>
                  <a:txBody>
                    <a:bodyPr/>
                    <a:lstStyle/>
                    <a:p>
                      <a:pPr marR="17145"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800" b="1" spc="-25" dirty="0">
                          <a:latin typeface="Courier New"/>
                          <a:cs typeface="Courier New"/>
                        </a:rPr>
                        <a:t>15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46978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15" name="object 15"/>
          <p:cNvSpPr txBox="1"/>
          <p:nvPr/>
        </p:nvSpPr>
        <p:spPr>
          <a:xfrm>
            <a:off x="2198481" y="2378265"/>
            <a:ext cx="437048" cy="820007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 defTabSz="554492">
              <a:spcBef>
                <a:spcPts val="76"/>
              </a:spcBef>
            </a:pPr>
            <a:r>
              <a:rPr sz="1182" kern="0" spc="-12" dirty="0">
                <a:solidFill>
                  <a:srgbClr val="FFFFFF"/>
                </a:solidFill>
                <a:latin typeface="Arial"/>
                <a:cs typeface="Arial"/>
              </a:rPr>
              <a:t>ABCD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7701" marR="3081" defTabSz="554492">
              <a:lnSpc>
                <a:spcPts val="2432"/>
              </a:lnSpc>
              <a:spcBef>
                <a:spcPts val="130"/>
              </a:spcBef>
            </a:pPr>
            <a:r>
              <a:rPr sz="1182" kern="0" spc="-12" dirty="0">
                <a:solidFill>
                  <a:srgbClr val="FFFFFF"/>
                </a:solidFill>
                <a:latin typeface="Arial"/>
                <a:cs typeface="Arial"/>
              </a:rPr>
              <a:t>EFGH </a:t>
            </a:r>
            <a:r>
              <a:rPr sz="1182" kern="0" spc="-15" dirty="0">
                <a:solidFill>
                  <a:srgbClr val="FFFFFF"/>
                </a:solidFill>
                <a:latin typeface="Arial"/>
                <a:cs typeface="Arial"/>
              </a:rPr>
              <a:t>IJKLM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741096" y="2412161"/>
            <a:ext cx="93186" cy="498560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 defTabSz="554492">
              <a:spcBef>
                <a:spcPts val="67"/>
              </a:spcBef>
            </a:pPr>
            <a:r>
              <a:rPr sz="1092" kern="0" spc="3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092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7701" defTabSz="554492">
              <a:spcBef>
                <a:spcPts val="1152"/>
              </a:spcBef>
            </a:pPr>
            <a:r>
              <a:rPr sz="1092" kern="0" spc="3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09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381186" y="1747028"/>
            <a:ext cx="599545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 defTabSz="554492">
              <a:spcBef>
                <a:spcPts val="76"/>
              </a:spcBef>
            </a:pPr>
            <a:r>
              <a:rPr sz="1182" kern="0" spc="-6" dirty="0">
                <a:solidFill>
                  <a:srgbClr val="FFFFFF"/>
                </a:solidFill>
                <a:latin typeface="Arial"/>
                <a:cs typeface="Arial"/>
              </a:rPr>
              <a:t>Collision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pic>
        <p:nvPicPr>
          <p:cNvPr id="18" name="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39340" y="1783408"/>
            <a:ext cx="584159" cy="584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080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8" y="0"/>
            <a:ext cx="12191144" cy="685751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7073" y="253155"/>
            <a:ext cx="6999949" cy="139074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515601">
              <a:spcBef>
                <a:spcPts val="76"/>
              </a:spcBef>
            </a:pPr>
            <a:r>
              <a:rPr sz="4487" spc="-58" dirty="0"/>
              <a:t>Collision</a:t>
            </a:r>
            <a:r>
              <a:rPr sz="4487" spc="-197" dirty="0"/>
              <a:t> </a:t>
            </a:r>
            <a:r>
              <a:rPr sz="4487" spc="-103" dirty="0"/>
              <a:t>Resolution</a:t>
            </a:r>
            <a:r>
              <a:rPr sz="4487" spc="-194" dirty="0"/>
              <a:t> </a:t>
            </a:r>
            <a:r>
              <a:rPr sz="4487" spc="-667" dirty="0"/>
              <a:t>T</a:t>
            </a:r>
            <a:r>
              <a:rPr sz="4487" spc="-130" dirty="0"/>
              <a:t>echniques</a:t>
            </a:r>
            <a:endParaRPr sz="4487"/>
          </a:p>
        </p:txBody>
      </p:sp>
      <p:sp>
        <p:nvSpPr>
          <p:cNvPr id="4" name="object 4"/>
          <p:cNvSpPr txBox="1"/>
          <p:nvPr/>
        </p:nvSpPr>
        <p:spPr>
          <a:xfrm>
            <a:off x="4727545" y="1825166"/>
            <a:ext cx="2192558" cy="337134"/>
          </a:xfrm>
          <a:prstGeom prst="rect">
            <a:avLst/>
          </a:prstGeom>
          <a:solidFill>
            <a:srgbClr val="73FDEA"/>
          </a:solidFill>
          <a:ln w="20941">
            <a:solidFill>
              <a:srgbClr val="000000"/>
            </a:solidFill>
          </a:ln>
        </p:spPr>
        <p:txBody>
          <a:bodyPr vert="horz" wrap="square" lIns="0" tIns="107433" rIns="0" bIns="0" rtlCol="0">
            <a:spAutoFit/>
          </a:bodyPr>
          <a:lstStyle/>
          <a:p>
            <a:pPr marL="146709" defTabSz="554492">
              <a:spcBef>
                <a:spcPts val="846"/>
              </a:spcBef>
            </a:pPr>
            <a:r>
              <a:rPr sz="1486" kern="0" dirty="0">
                <a:solidFill>
                  <a:sysClr val="windowText" lastClr="000000"/>
                </a:solidFill>
                <a:latin typeface="Arial"/>
                <a:cs typeface="Arial"/>
              </a:rPr>
              <a:t>Resolution</a:t>
            </a:r>
            <a:r>
              <a:rPr sz="1486" kern="0" spc="3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486" kern="0" spc="-6" dirty="0">
                <a:solidFill>
                  <a:sysClr val="windowText" lastClr="000000"/>
                </a:solidFill>
                <a:latin typeface="Arial"/>
                <a:cs typeface="Arial"/>
              </a:rPr>
              <a:t>Techniques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61399" y="3110951"/>
            <a:ext cx="2192558" cy="337134"/>
          </a:xfrm>
          <a:prstGeom prst="rect">
            <a:avLst/>
          </a:prstGeom>
          <a:solidFill>
            <a:srgbClr val="73FDEA"/>
          </a:solidFill>
          <a:ln w="20941">
            <a:solidFill>
              <a:srgbClr val="000000"/>
            </a:solidFill>
          </a:ln>
        </p:spPr>
        <p:txBody>
          <a:bodyPr vert="horz" wrap="square" lIns="0" tIns="107433" rIns="0" bIns="0" rtlCol="0">
            <a:spAutoFit/>
          </a:bodyPr>
          <a:lstStyle/>
          <a:p>
            <a:pPr marL="436278" defTabSz="554492">
              <a:spcBef>
                <a:spcPts val="846"/>
              </a:spcBef>
            </a:pPr>
            <a:r>
              <a:rPr sz="1486" kern="0" dirty="0">
                <a:solidFill>
                  <a:sysClr val="windowText" lastClr="000000"/>
                </a:solidFill>
                <a:latin typeface="Arial"/>
                <a:cs typeface="Arial"/>
              </a:rPr>
              <a:t>Direct</a:t>
            </a:r>
            <a:r>
              <a:rPr sz="1486" kern="0" spc="91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486" kern="0" spc="-6" dirty="0">
                <a:solidFill>
                  <a:sysClr val="windowText" lastClr="000000"/>
                </a:solidFill>
                <a:latin typeface="Arial"/>
                <a:cs typeface="Arial"/>
              </a:rPr>
              <a:t>Chaining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6096271" y="3104601"/>
          <a:ext cx="2728182" cy="26677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0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0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65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5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2859">
                <a:tc gridSpan="3">
                  <a:txBody>
                    <a:bodyPr/>
                    <a:lstStyle/>
                    <a:p>
                      <a:pPr marL="570865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1500" spc="70" dirty="0">
                          <a:latin typeface="Arial"/>
                          <a:cs typeface="Arial"/>
                        </a:rPr>
                        <a:t>Open</a:t>
                      </a:r>
                      <a:r>
                        <a:rPr sz="150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10" dirty="0">
                          <a:latin typeface="Arial"/>
                          <a:cs typeface="Arial"/>
                        </a:rPr>
                        <a:t>Addressing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07433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763">
                <a:tc rowSpan="8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43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marL="993140">
                        <a:lnSpc>
                          <a:spcPct val="100000"/>
                        </a:lnSpc>
                        <a:spcBef>
                          <a:spcPts val="1745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Linear</a:t>
                      </a:r>
                      <a:r>
                        <a:rPr sz="1200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Probing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34388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43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216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876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528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marL="776605">
                        <a:lnSpc>
                          <a:spcPct val="100000"/>
                        </a:lnSpc>
                        <a:spcBef>
                          <a:spcPts val="1745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Quadratic</a:t>
                      </a:r>
                      <a:r>
                        <a:rPr sz="1200" spc="25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Probing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34388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57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216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876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528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marL="901700">
                        <a:lnSpc>
                          <a:spcPct val="100000"/>
                        </a:lnSpc>
                        <a:spcBef>
                          <a:spcPts val="1745"/>
                        </a:spcBef>
                      </a:pPr>
                      <a:r>
                        <a:rPr sz="1200" spc="50" dirty="0">
                          <a:latin typeface="Arial"/>
                          <a:cs typeface="Arial"/>
                        </a:rPr>
                        <a:t>Double</a:t>
                      </a:r>
                      <a:r>
                        <a:rPr sz="12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Hashing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34388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573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216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4715673" y="2304756"/>
            <a:ext cx="849838" cy="800164"/>
          </a:xfrm>
          <a:custGeom>
            <a:avLst/>
            <a:gdLst/>
            <a:ahLst/>
            <a:cxnLst/>
            <a:rect l="l" t="t" r="r" b="b"/>
            <a:pathLst>
              <a:path w="1401445" h="1319529">
                <a:moveTo>
                  <a:pt x="0" y="1319004"/>
                </a:moveTo>
                <a:lnTo>
                  <a:pt x="1401442" y="0"/>
                </a:lnTo>
              </a:path>
            </a:pathLst>
          </a:custGeom>
          <a:ln w="2094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8" name="object 8"/>
          <p:cNvSpPr/>
          <p:nvPr/>
        </p:nvSpPr>
        <p:spPr>
          <a:xfrm>
            <a:off x="6083507" y="2304756"/>
            <a:ext cx="855613" cy="800164"/>
          </a:xfrm>
          <a:custGeom>
            <a:avLst/>
            <a:gdLst/>
            <a:ahLst/>
            <a:cxnLst/>
            <a:rect l="l" t="t" r="r" b="b"/>
            <a:pathLst>
              <a:path w="1410970" h="1319529">
                <a:moveTo>
                  <a:pt x="1410602" y="1319004"/>
                </a:moveTo>
                <a:lnTo>
                  <a:pt x="0" y="0"/>
                </a:lnTo>
              </a:path>
            </a:pathLst>
          </a:custGeom>
          <a:ln w="2094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861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8" y="0"/>
            <a:ext cx="12191144" cy="685751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309201" y="1355398"/>
            <a:ext cx="7328934" cy="237985"/>
          </a:xfrm>
          <a:prstGeom prst="rect">
            <a:avLst/>
          </a:prstGeom>
        </p:spPr>
        <p:txBody>
          <a:bodyPr vert="horz" wrap="square" lIns="0" tIns="9242" rIns="0" bIns="0" rtlCol="0">
            <a:spAutoFit/>
          </a:bodyPr>
          <a:lstStyle/>
          <a:p>
            <a:pPr marL="7701" defTabSz="554492">
              <a:spcBef>
                <a:spcPts val="73"/>
              </a:spcBef>
            </a:pPr>
            <a:r>
              <a:rPr sz="1486" b="1" kern="0" dirty="0">
                <a:solidFill>
                  <a:srgbClr val="FFFFFF"/>
                </a:solidFill>
                <a:latin typeface="Arial"/>
                <a:cs typeface="Arial"/>
              </a:rPr>
              <a:t>Direct</a:t>
            </a:r>
            <a:r>
              <a:rPr sz="1486" b="1" kern="0" spc="3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86" b="1" kern="0" spc="-18" dirty="0">
                <a:solidFill>
                  <a:srgbClr val="FFFFFF"/>
                </a:solidFill>
                <a:latin typeface="Arial"/>
                <a:cs typeface="Arial"/>
              </a:rPr>
              <a:t>Chaining</a:t>
            </a:r>
            <a:r>
              <a:rPr sz="1486" b="1" kern="0" spc="4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86" b="1" kern="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1486" b="1" kern="0" spc="1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Implements</a:t>
            </a:r>
            <a:r>
              <a:rPr sz="1304" kern="0" spc="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304" kern="0" spc="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buckets</a:t>
            </a:r>
            <a:r>
              <a:rPr sz="1304" kern="0" spc="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spc="-67" dirty="0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sz="1304" kern="0" spc="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linked</a:t>
            </a:r>
            <a:r>
              <a:rPr sz="1304" kern="0" spc="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list.</a:t>
            </a:r>
            <a:r>
              <a:rPr sz="1304" kern="0" spc="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Colliding</a:t>
            </a:r>
            <a:r>
              <a:rPr sz="1304" kern="0" spc="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elements</a:t>
            </a:r>
            <a:r>
              <a:rPr sz="1304" kern="0" spc="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spc="-6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1304" kern="0" spc="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stored</a:t>
            </a:r>
            <a:r>
              <a:rPr sz="1304" kern="0" spc="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304" kern="0" spc="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this</a:t>
            </a:r>
            <a:r>
              <a:rPr sz="1304" kern="0" spc="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spc="-6" dirty="0">
                <a:solidFill>
                  <a:srgbClr val="FFFFFF"/>
                </a:solidFill>
                <a:latin typeface="Arial"/>
                <a:cs typeface="Arial"/>
              </a:rPr>
              <a:t>lists</a:t>
            </a:r>
            <a:endParaRPr sz="1304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780132" y="2571248"/>
            <a:ext cx="1887587" cy="1345416"/>
            <a:chOff x="4583939" y="4240179"/>
            <a:chExt cx="3112770" cy="2218690"/>
          </a:xfrm>
        </p:grpSpPr>
        <p:sp>
          <p:nvSpPr>
            <p:cNvPr id="5" name="object 5"/>
            <p:cNvSpPr/>
            <p:nvPr/>
          </p:nvSpPr>
          <p:spPr>
            <a:xfrm>
              <a:off x="4583939" y="4954413"/>
              <a:ext cx="3028950" cy="0"/>
            </a:xfrm>
            <a:custGeom>
              <a:avLst/>
              <a:gdLst/>
              <a:ahLst/>
              <a:cxnLst/>
              <a:rect l="l" t="t" r="r" b="b"/>
              <a:pathLst>
                <a:path w="3028950">
                  <a:moveTo>
                    <a:pt x="0" y="0"/>
                  </a:moveTo>
                  <a:lnTo>
                    <a:pt x="3018100" y="0"/>
                  </a:lnTo>
                  <a:lnTo>
                    <a:pt x="3028571" y="0"/>
                  </a:lnTo>
                </a:path>
              </a:pathLst>
            </a:custGeom>
            <a:ln w="20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7602040" y="4904153"/>
              <a:ext cx="83820" cy="100965"/>
            </a:xfrm>
            <a:custGeom>
              <a:avLst/>
              <a:gdLst/>
              <a:ahLst/>
              <a:cxnLst/>
              <a:rect l="l" t="t" r="r" b="b"/>
              <a:pathLst>
                <a:path w="83820" h="100964">
                  <a:moveTo>
                    <a:pt x="0" y="100520"/>
                  </a:moveTo>
                  <a:lnTo>
                    <a:pt x="83767" y="50260"/>
                  </a:lnTo>
                  <a:lnTo>
                    <a:pt x="0" y="0"/>
                  </a:lnTo>
                </a:path>
                <a:path w="83820" h="100964">
                  <a:moveTo>
                    <a:pt x="0" y="50260"/>
                  </a:moveTo>
                  <a:lnTo>
                    <a:pt x="83767" y="50260"/>
                  </a:lnTo>
                </a:path>
              </a:pathLst>
            </a:custGeom>
            <a:ln w="20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5940040" y="4250256"/>
              <a:ext cx="639445" cy="638810"/>
            </a:xfrm>
            <a:custGeom>
              <a:avLst/>
              <a:gdLst/>
              <a:ahLst/>
              <a:cxnLst/>
              <a:rect l="l" t="t" r="r" b="b"/>
              <a:pathLst>
                <a:path w="639445" h="638810">
                  <a:moveTo>
                    <a:pt x="516064" y="485946"/>
                  </a:moveTo>
                  <a:lnTo>
                    <a:pt x="122820" y="485946"/>
                  </a:lnTo>
                  <a:lnTo>
                    <a:pt x="124172" y="487535"/>
                  </a:lnTo>
                  <a:lnTo>
                    <a:pt x="125287" y="488913"/>
                  </a:lnTo>
                  <a:lnTo>
                    <a:pt x="158348" y="519683"/>
                  </a:lnTo>
                  <a:lnTo>
                    <a:pt x="164702" y="524247"/>
                  </a:lnTo>
                  <a:lnTo>
                    <a:pt x="165816" y="528909"/>
                  </a:lnTo>
                  <a:lnTo>
                    <a:pt x="164419" y="535655"/>
                  </a:lnTo>
                  <a:lnTo>
                    <a:pt x="161679" y="549214"/>
                  </a:lnTo>
                  <a:lnTo>
                    <a:pt x="158997" y="562779"/>
                  </a:lnTo>
                  <a:lnTo>
                    <a:pt x="156096" y="577047"/>
                  </a:lnTo>
                  <a:lnTo>
                    <a:pt x="153322" y="589843"/>
                  </a:lnTo>
                  <a:lnTo>
                    <a:pt x="152015" y="595604"/>
                  </a:lnTo>
                  <a:lnTo>
                    <a:pt x="153199" y="598165"/>
                  </a:lnTo>
                  <a:lnTo>
                    <a:pt x="260030" y="638367"/>
                  </a:lnTo>
                  <a:lnTo>
                    <a:pt x="262707" y="637604"/>
                  </a:lnTo>
                  <a:lnTo>
                    <a:pt x="265579" y="632288"/>
                  </a:lnTo>
                  <a:lnTo>
                    <a:pt x="272276" y="620186"/>
                  </a:lnTo>
                  <a:lnTo>
                    <a:pt x="279148" y="608179"/>
                  </a:lnTo>
                  <a:lnTo>
                    <a:pt x="286089" y="596210"/>
                  </a:lnTo>
                  <a:lnTo>
                    <a:pt x="292996" y="584220"/>
                  </a:lnTo>
                  <a:lnTo>
                    <a:pt x="296351" y="578337"/>
                  </a:lnTo>
                  <a:lnTo>
                    <a:pt x="300064" y="575222"/>
                  </a:lnTo>
                  <a:lnTo>
                    <a:pt x="346769" y="575222"/>
                  </a:lnTo>
                  <a:lnTo>
                    <a:pt x="348179" y="575014"/>
                  </a:lnTo>
                  <a:lnTo>
                    <a:pt x="356223" y="573418"/>
                  </a:lnTo>
                  <a:lnTo>
                    <a:pt x="501503" y="573418"/>
                  </a:lnTo>
                  <a:lnTo>
                    <a:pt x="499118" y="564797"/>
                  </a:lnTo>
                  <a:lnTo>
                    <a:pt x="491906" y="537515"/>
                  </a:lnTo>
                  <a:lnTo>
                    <a:pt x="488152" y="523912"/>
                  </a:lnTo>
                  <a:lnTo>
                    <a:pt x="486481" y="518070"/>
                  </a:lnTo>
                  <a:lnTo>
                    <a:pt x="487099" y="514165"/>
                  </a:lnTo>
                  <a:lnTo>
                    <a:pt x="492033" y="510128"/>
                  </a:lnTo>
                  <a:lnTo>
                    <a:pt x="500055" y="503151"/>
                  </a:lnTo>
                  <a:lnTo>
                    <a:pt x="507613" y="495692"/>
                  </a:lnTo>
                  <a:lnTo>
                    <a:pt x="514658" y="487764"/>
                  </a:lnTo>
                  <a:lnTo>
                    <a:pt x="516064" y="485946"/>
                  </a:lnTo>
                  <a:close/>
                </a:path>
                <a:path w="639445" h="638810">
                  <a:moveTo>
                    <a:pt x="501503" y="573418"/>
                  </a:moveTo>
                  <a:lnTo>
                    <a:pt x="356223" y="573418"/>
                  </a:lnTo>
                  <a:lnTo>
                    <a:pt x="359678" y="576780"/>
                  </a:lnTo>
                  <a:lnTo>
                    <a:pt x="363405" y="582479"/>
                  </a:lnTo>
                  <a:lnTo>
                    <a:pt x="371062" y="594023"/>
                  </a:lnTo>
                  <a:lnTo>
                    <a:pt x="386519" y="617019"/>
                  </a:lnTo>
                  <a:lnTo>
                    <a:pt x="394107" y="628605"/>
                  </a:lnTo>
                  <a:lnTo>
                    <a:pt x="396994" y="633095"/>
                  </a:lnTo>
                  <a:lnTo>
                    <a:pt x="399243" y="633741"/>
                  </a:lnTo>
                  <a:lnTo>
                    <a:pt x="474826" y="599300"/>
                  </a:lnTo>
                  <a:lnTo>
                    <a:pt x="504217" y="586285"/>
                  </a:lnTo>
                  <a:lnTo>
                    <a:pt x="504394" y="583672"/>
                  </a:lnTo>
                  <a:lnTo>
                    <a:pt x="501503" y="573418"/>
                  </a:lnTo>
                  <a:close/>
                </a:path>
                <a:path w="639445" h="638810">
                  <a:moveTo>
                    <a:pt x="346769" y="575222"/>
                  </a:moveTo>
                  <a:lnTo>
                    <a:pt x="300064" y="575222"/>
                  </a:lnTo>
                  <a:lnTo>
                    <a:pt x="307973" y="576059"/>
                  </a:lnTo>
                  <a:lnTo>
                    <a:pt x="318020" y="576859"/>
                  </a:lnTo>
                  <a:lnTo>
                    <a:pt x="328128" y="577047"/>
                  </a:lnTo>
                  <a:lnTo>
                    <a:pt x="338211" y="576480"/>
                  </a:lnTo>
                  <a:lnTo>
                    <a:pt x="346769" y="575222"/>
                  </a:lnTo>
                  <a:close/>
                </a:path>
                <a:path w="639445" h="638810">
                  <a:moveTo>
                    <a:pt x="42680" y="151387"/>
                  </a:moveTo>
                  <a:lnTo>
                    <a:pt x="40198" y="152621"/>
                  </a:lnTo>
                  <a:lnTo>
                    <a:pt x="29256" y="182118"/>
                  </a:lnTo>
                  <a:lnTo>
                    <a:pt x="20259" y="206130"/>
                  </a:lnTo>
                  <a:lnTo>
                    <a:pt x="11191" y="230114"/>
                  </a:lnTo>
                  <a:lnTo>
                    <a:pt x="0" y="259429"/>
                  </a:lnTo>
                  <a:lnTo>
                    <a:pt x="829" y="262097"/>
                  </a:lnTo>
                  <a:lnTo>
                    <a:pt x="6134" y="264965"/>
                  </a:lnTo>
                  <a:lnTo>
                    <a:pt x="18233" y="271667"/>
                  </a:lnTo>
                  <a:lnTo>
                    <a:pt x="60182" y="295778"/>
                  </a:lnTo>
                  <a:lnTo>
                    <a:pt x="62914" y="299609"/>
                  </a:lnTo>
                  <a:lnTo>
                    <a:pt x="62064" y="307459"/>
                  </a:lnTo>
                  <a:lnTo>
                    <a:pt x="61358" y="317754"/>
                  </a:lnTo>
                  <a:lnTo>
                    <a:pt x="61422" y="328095"/>
                  </a:lnTo>
                  <a:lnTo>
                    <a:pt x="62192" y="338431"/>
                  </a:lnTo>
                  <a:lnTo>
                    <a:pt x="63606" y="348710"/>
                  </a:lnTo>
                  <a:lnTo>
                    <a:pt x="64645" y="354913"/>
                  </a:lnTo>
                  <a:lnTo>
                    <a:pt x="62790" y="358361"/>
                  </a:lnTo>
                  <a:lnTo>
                    <a:pt x="57585" y="361697"/>
                  </a:lnTo>
                  <a:lnTo>
                    <a:pt x="45548" y="369574"/>
                  </a:lnTo>
                  <a:lnTo>
                    <a:pt x="21649" y="385608"/>
                  </a:lnTo>
                  <a:lnTo>
                    <a:pt x="9617" y="393493"/>
                  </a:lnTo>
                  <a:lnTo>
                    <a:pt x="5039" y="396435"/>
                  </a:lnTo>
                  <a:lnTo>
                    <a:pt x="4683" y="398784"/>
                  </a:lnTo>
                  <a:lnTo>
                    <a:pt x="17702" y="427077"/>
                  </a:lnTo>
                  <a:lnTo>
                    <a:pt x="28442" y="450646"/>
                  </a:lnTo>
                  <a:lnTo>
                    <a:pt x="39074" y="474263"/>
                  </a:lnTo>
                  <a:lnTo>
                    <a:pt x="49790" y="498429"/>
                  </a:lnTo>
                  <a:lnTo>
                    <a:pt x="52127" y="503742"/>
                  </a:lnTo>
                  <a:lnTo>
                    <a:pt x="54771" y="503705"/>
                  </a:lnTo>
                  <a:lnTo>
                    <a:pt x="73577" y="498429"/>
                  </a:lnTo>
                  <a:lnTo>
                    <a:pt x="117265" y="486928"/>
                  </a:lnTo>
                  <a:lnTo>
                    <a:pt x="120007" y="486508"/>
                  </a:lnTo>
                  <a:lnTo>
                    <a:pt x="122820" y="485946"/>
                  </a:lnTo>
                  <a:lnTo>
                    <a:pt x="516064" y="485946"/>
                  </a:lnTo>
                  <a:lnTo>
                    <a:pt x="521200" y="479297"/>
                  </a:lnTo>
                  <a:lnTo>
                    <a:pt x="525462" y="473365"/>
                  </a:lnTo>
                  <a:lnTo>
                    <a:pt x="529886" y="472606"/>
                  </a:lnTo>
                  <a:lnTo>
                    <a:pt x="603368" y="472606"/>
                  </a:lnTo>
                  <a:lnTo>
                    <a:pt x="606024" y="465445"/>
                  </a:lnTo>
                  <a:lnTo>
                    <a:pt x="319468" y="465445"/>
                  </a:lnTo>
                  <a:lnTo>
                    <a:pt x="273138" y="457971"/>
                  </a:lnTo>
                  <a:lnTo>
                    <a:pt x="232898" y="437159"/>
                  </a:lnTo>
                  <a:lnTo>
                    <a:pt x="201164" y="405425"/>
                  </a:lnTo>
                  <a:lnTo>
                    <a:pt x="180351" y="365185"/>
                  </a:lnTo>
                  <a:lnTo>
                    <a:pt x="172877" y="318855"/>
                  </a:lnTo>
                  <a:lnTo>
                    <a:pt x="180351" y="272525"/>
                  </a:lnTo>
                  <a:lnTo>
                    <a:pt x="201164" y="232285"/>
                  </a:lnTo>
                  <a:lnTo>
                    <a:pt x="232898" y="200551"/>
                  </a:lnTo>
                  <a:lnTo>
                    <a:pt x="273138" y="179739"/>
                  </a:lnTo>
                  <a:lnTo>
                    <a:pt x="319468" y="172264"/>
                  </a:lnTo>
                  <a:lnTo>
                    <a:pt x="603880" y="172264"/>
                  </a:lnTo>
                  <a:lnTo>
                    <a:pt x="600620" y="165023"/>
                  </a:lnTo>
                  <a:lnTo>
                    <a:pt x="108916" y="165023"/>
                  </a:lnTo>
                  <a:lnTo>
                    <a:pt x="75555" y="158381"/>
                  </a:lnTo>
                  <a:lnTo>
                    <a:pt x="61998" y="155643"/>
                  </a:lnTo>
                  <a:lnTo>
                    <a:pt x="48480" y="152709"/>
                  </a:lnTo>
                  <a:lnTo>
                    <a:pt x="42680" y="151387"/>
                  </a:lnTo>
                  <a:close/>
                </a:path>
                <a:path w="639445" h="638810">
                  <a:moveTo>
                    <a:pt x="603368" y="472606"/>
                  </a:moveTo>
                  <a:lnTo>
                    <a:pt x="529886" y="472606"/>
                  </a:lnTo>
                  <a:lnTo>
                    <a:pt x="576886" y="482027"/>
                  </a:lnTo>
                  <a:lnTo>
                    <a:pt x="590407" y="484951"/>
                  </a:lnTo>
                  <a:lnTo>
                    <a:pt x="596168" y="486260"/>
                  </a:lnTo>
                  <a:lnTo>
                    <a:pt x="598724" y="485129"/>
                  </a:lnTo>
                  <a:lnTo>
                    <a:pt x="603368" y="472606"/>
                  </a:lnTo>
                  <a:close/>
                </a:path>
                <a:path w="639445" h="638810">
                  <a:moveTo>
                    <a:pt x="603880" y="172264"/>
                  </a:moveTo>
                  <a:lnTo>
                    <a:pt x="319468" y="172264"/>
                  </a:lnTo>
                  <a:lnTo>
                    <a:pt x="365799" y="179739"/>
                  </a:lnTo>
                  <a:lnTo>
                    <a:pt x="406039" y="200551"/>
                  </a:lnTo>
                  <a:lnTo>
                    <a:pt x="437773" y="232285"/>
                  </a:lnTo>
                  <a:lnTo>
                    <a:pt x="458584" y="272525"/>
                  </a:lnTo>
                  <a:lnTo>
                    <a:pt x="466059" y="318855"/>
                  </a:lnTo>
                  <a:lnTo>
                    <a:pt x="458584" y="365185"/>
                  </a:lnTo>
                  <a:lnTo>
                    <a:pt x="437771" y="405425"/>
                  </a:lnTo>
                  <a:lnTo>
                    <a:pt x="406037" y="437159"/>
                  </a:lnTo>
                  <a:lnTo>
                    <a:pt x="365798" y="457971"/>
                  </a:lnTo>
                  <a:lnTo>
                    <a:pt x="319468" y="465445"/>
                  </a:lnTo>
                  <a:lnTo>
                    <a:pt x="606024" y="465445"/>
                  </a:lnTo>
                  <a:lnTo>
                    <a:pt x="609679" y="455590"/>
                  </a:lnTo>
                  <a:lnTo>
                    <a:pt x="618676" y="431579"/>
                  </a:lnTo>
                  <a:lnTo>
                    <a:pt x="627745" y="407595"/>
                  </a:lnTo>
                  <a:lnTo>
                    <a:pt x="638921" y="378317"/>
                  </a:lnTo>
                  <a:lnTo>
                    <a:pt x="638185" y="375578"/>
                  </a:lnTo>
                  <a:lnTo>
                    <a:pt x="632851" y="372694"/>
                  </a:lnTo>
                  <a:lnTo>
                    <a:pt x="620751" y="366003"/>
                  </a:lnTo>
                  <a:lnTo>
                    <a:pt x="578854" y="341950"/>
                  </a:lnTo>
                  <a:lnTo>
                    <a:pt x="575999" y="338157"/>
                  </a:lnTo>
                  <a:lnTo>
                    <a:pt x="576872" y="330249"/>
                  </a:lnTo>
                  <a:lnTo>
                    <a:pt x="577588" y="319958"/>
                  </a:lnTo>
                  <a:lnTo>
                    <a:pt x="577520" y="309617"/>
                  </a:lnTo>
                  <a:lnTo>
                    <a:pt x="576742" y="299281"/>
                  </a:lnTo>
                  <a:lnTo>
                    <a:pt x="575330" y="288999"/>
                  </a:lnTo>
                  <a:lnTo>
                    <a:pt x="574301" y="282821"/>
                  </a:lnTo>
                  <a:lnTo>
                    <a:pt x="576121" y="279362"/>
                  </a:lnTo>
                  <a:lnTo>
                    <a:pt x="581350" y="276012"/>
                  </a:lnTo>
                  <a:lnTo>
                    <a:pt x="593382" y="268140"/>
                  </a:lnTo>
                  <a:lnTo>
                    <a:pt x="617248" y="252107"/>
                  </a:lnTo>
                  <a:lnTo>
                    <a:pt x="629269" y="244216"/>
                  </a:lnTo>
                  <a:lnTo>
                    <a:pt x="633803" y="241299"/>
                  </a:lnTo>
                  <a:lnTo>
                    <a:pt x="634328" y="238973"/>
                  </a:lnTo>
                  <a:lnTo>
                    <a:pt x="621280" y="210633"/>
                  </a:lnTo>
                  <a:lnTo>
                    <a:pt x="610542" y="187065"/>
                  </a:lnTo>
                  <a:lnTo>
                    <a:pt x="603880" y="172264"/>
                  </a:lnTo>
                  <a:close/>
                </a:path>
                <a:path w="639445" h="638810">
                  <a:moveTo>
                    <a:pt x="239648" y="3942"/>
                  </a:moveTo>
                  <a:lnTo>
                    <a:pt x="211290" y="17002"/>
                  </a:lnTo>
                  <a:lnTo>
                    <a:pt x="134606" y="51450"/>
                  </a:lnTo>
                  <a:lnTo>
                    <a:pt x="134616" y="54099"/>
                  </a:lnTo>
                  <a:lnTo>
                    <a:pt x="137052" y="62744"/>
                  </a:lnTo>
                  <a:lnTo>
                    <a:pt x="139857" y="72915"/>
                  </a:lnTo>
                  <a:lnTo>
                    <a:pt x="147071" y="100196"/>
                  </a:lnTo>
                  <a:lnTo>
                    <a:pt x="150834" y="113797"/>
                  </a:lnTo>
                  <a:lnTo>
                    <a:pt x="152518" y="119675"/>
                  </a:lnTo>
                  <a:lnTo>
                    <a:pt x="151812" y="123560"/>
                  </a:lnTo>
                  <a:lnTo>
                    <a:pt x="146903" y="127580"/>
                  </a:lnTo>
                  <a:lnTo>
                    <a:pt x="138887" y="134569"/>
                  </a:lnTo>
                  <a:lnTo>
                    <a:pt x="131337" y="142038"/>
                  </a:lnTo>
                  <a:lnTo>
                    <a:pt x="124305" y="149979"/>
                  </a:lnTo>
                  <a:lnTo>
                    <a:pt x="117843" y="158383"/>
                  </a:lnTo>
                  <a:lnTo>
                    <a:pt x="113481" y="164497"/>
                  </a:lnTo>
                  <a:lnTo>
                    <a:pt x="108916" y="165023"/>
                  </a:lnTo>
                  <a:lnTo>
                    <a:pt x="600620" y="165023"/>
                  </a:lnTo>
                  <a:lnTo>
                    <a:pt x="594787" y="151893"/>
                  </a:lnTo>
                  <a:lnTo>
                    <a:pt x="518347" y="151893"/>
                  </a:lnTo>
                  <a:lnTo>
                    <a:pt x="515039" y="151146"/>
                  </a:lnTo>
                  <a:lnTo>
                    <a:pt x="480588" y="118026"/>
                  </a:lnTo>
                  <a:lnTo>
                    <a:pt x="474303" y="113466"/>
                  </a:lnTo>
                  <a:lnTo>
                    <a:pt x="473100" y="108847"/>
                  </a:lnTo>
                  <a:lnTo>
                    <a:pt x="474518" y="102054"/>
                  </a:lnTo>
                  <a:lnTo>
                    <a:pt x="477265" y="88498"/>
                  </a:lnTo>
                  <a:lnTo>
                    <a:pt x="479945" y="74931"/>
                  </a:lnTo>
                  <a:lnTo>
                    <a:pt x="482194" y="63808"/>
                  </a:lnTo>
                  <a:lnTo>
                    <a:pt x="283492" y="63808"/>
                  </a:lnTo>
                  <a:lnTo>
                    <a:pt x="279998" y="62244"/>
                  </a:lnTo>
                  <a:lnTo>
                    <a:pt x="276626" y="56972"/>
                  </a:lnTo>
                  <a:lnTo>
                    <a:pt x="268758" y="44937"/>
                  </a:lnTo>
                  <a:lnTo>
                    <a:pt x="252722" y="21072"/>
                  </a:lnTo>
                  <a:lnTo>
                    <a:pt x="244829" y="9054"/>
                  </a:lnTo>
                  <a:lnTo>
                    <a:pt x="241919" y="4533"/>
                  </a:lnTo>
                  <a:lnTo>
                    <a:pt x="239648" y="3942"/>
                  </a:lnTo>
                  <a:close/>
                </a:path>
                <a:path w="639445" h="638810">
                  <a:moveTo>
                    <a:pt x="586869" y="133988"/>
                  </a:moveTo>
                  <a:lnTo>
                    <a:pt x="584220" y="134008"/>
                  </a:lnTo>
                  <a:lnTo>
                    <a:pt x="579012" y="135492"/>
                  </a:lnTo>
                  <a:lnTo>
                    <a:pt x="518347" y="151893"/>
                  </a:lnTo>
                  <a:lnTo>
                    <a:pt x="594787" y="151893"/>
                  </a:lnTo>
                  <a:lnTo>
                    <a:pt x="589412" y="139771"/>
                  </a:lnTo>
                  <a:lnTo>
                    <a:pt x="586869" y="133988"/>
                  </a:lnTo>
                  <a:close/>
                </a:path>
                <a:path w="639445" h="638810">
                  <a:moveTo>
                    <a:pt x="310273" y="60790"/>
                  </a:moveTo>
                  <a:lnTo>
                    <a:pt x="299939" y="61384"/>
                  </a:lnTo>
                  <a:lnTo>
                    <a:pt x="289662" y="62744"/>
                  </a:lnTo>
                  <a:lnTo>
                    <a:pt x="283492" y="63808"/>
                  </a:lnTo>
                  <a:lnTo>
                    <a:pt x="482194" y="63808"/>
                  </a:lnTo>
                  <a:lnTo>
                    <a:pt x="482486" y="62362"/>
                  </a:lnTo>
                  <a:lnTo>
                    <a:pt x="338754" y="62362"/>
                  </a:lnTo>
                  <a:lnTo>
                    <a:pt x="330913" y="61600"/>
                  </a:lnTo>
                  <a:lnTo>
                    <a:pt x="320614" y="60887"/>
                  </a:lnTo>
                  <a:lnTo>
                    <a:pt x="310273" y="60790"/>
                  </a:lnTo>
                  <a:close/>
                </a:path>
                <a:path w="639445" h="638810">
                  <a:moveTo>
                    <a:pt x="377572" y="0"/>
                  </a:moveTo>
                  <a:lnTo>
                    <a:pt x="375512" y="1435"/>
                  </a:lnTo>
                  <a:lnTo>
                    <a:pt x="373358" y="5421"/>
                  </a:lnTo>
                  <a:lnTo>
                    <a:pt x="366657" y="17529"/>
                  </a:lnTo>
                  <a:lnTo>
                    <a:pt x="359780" y="29550"/>
                  </a:lnTo>
                  <a:lnTo>
                    <a:pt x="352837" y="41536"/>
                  </a:lnTo>
                  <a:lnTo>
                    <a:pt x="345940" y="53538"/>
                  </a:lnTo>
                  <a:lnTo>
                    <a:pt x="342566" y="59474"/>
                  </a:lnTo>
                  <a:lnTo>
                    <a:pt x="338754" y="62362"/>
                  </a:lnTo>
                  <a:lnTo>
                    <a:pt x="482486" y="62362"/>
                  </a:lnTo>
                  <a:lnTo>
                    <a:pt x="485614" y="47866"/>
                  </a:lnTo>
                  <a:lnTo>
                    <a:pt x="486928" y="42096"/>
                  </a:lnTo>
                  <a:lnTo>
                    <a:pt x="485728" y="39545"/>
                  </a:lnTo>
                  <a:lnTo>
                    <a:pt x="382918" y="879"/>
                  </a:lnTo>
                  <a:lnTo>
                    <a:pt x="381771" y="527"/>
                  </a:lnTo>
                  <a:lnTo>
                    <a:pt x="377572" y="0"/>
                  </a:lnTo>
                  <a:close/>
                </a:path>
              </a:pathLst>
            </a:custGeom>
            <a:solidFill>
              <a:srgbClr val="FF644E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5940040" y="4250256"/>
              <a:ext cx="639445" cy="638810"/>
            </a:xfrm>
            <a:custGeom>
              <a:avLst/>
              <a:gdLst/>
              <a:ahLst/>
              <a:cxnLst/>
              <a:rect l="l" t="t" r="r" b="b"/>
              <a:pathLst>
                <a:path w="639445" h="638810">
                  <a:moveTo>
                    <a:pt x="380721" y="395"/>
                  </a:moveTo>
                  <a:lnTo>
                    <a:pt x="377571" y="0"/>
                  </a:lnTo>
                  <a:lnTo>
                    <a:pt x="375511" y="1435"/>
                  </a:lnTo>
                  <a:lnTo>
                    <a:pt x="373357" y="5421"/>
                  </a:lnTo>
                  <a:lnTo>
                    <a:pt x="366656" y="17529"/>
                  </a:lnTo>
                  <a:lnTo>
                    <a:pt x="359779" y="29550"/>
                  </a:lnTo>
                  <a:lnTo>
                    <a:pt x="352836" y="41536"/>
                  </a:lnTo>
                  <a:lnTo>
                    <a:pt x="345939" y="53538"/>
                  </a:lnTo>
                  <a:lnTo>
                    <a:pt x="342565" y="59474"/>
                  </a:lnTo>
                  <a:lnTo>
                    <a:pt x="338753" y="62362"/>
                  </a:lnTo>
                  <a:lnTo>
                    <a:pt x="330912" y="61599"/>
                  </a:lnTo>
                  <a:lnTo>
                    <a:pt x="320614" y="60886"/>
                  </a:lnTo>
                  <a:lnTo>
                    <a:pt x="310273" y="60789"/>
                  </a:lnTo>
                  <a:lnTo>
                    <a:pt x="299939" y="61383"/>
                  </a:lnTo>
                  <a:lnTo>
                    <a:pt x="289662" y="62744"/>
                  </a:lnTo>
                  <a:lnTo>
                    <a:pt x="283492" y="63807"/>
                  </a:lnTo>
                  <a:lnTo>
                    <a:pt x="279997" y="62244"/>
                  </a:lnTo>
                  <a:lnTo>
                    <a:pt x="276625" y="56972"/>
                  </a:lnTo>
                  <a:lnTo>
                    <a:pt x="268757" y="44937"/>
                  </a:lnTo>
                  <a:lnTo>
                    <a:pt x="260744" y="33001"/>
                  </a:lnTo>
                  <a:lnTo>
                    <a:pt x="252722" y="21071"/>
                  </a:lnTo>
                  <a:lnTo>
                    <a:pt x="244829" y="9054"/>
                  </a:lnTo>
                  <a:lnTo>
                    <a:pt x="241918" y="4533"/>
                  </a:lnTo>
                  <a:lnTo>
                    <a:pt x="239647" y="3942"/>
                  </a:lnTo>
                  <a:lnTo>
                    <a:pt x="234827" y="6168"/>
                  </a:lnTo>
                  <a:lnTo>
                    <a:pt x="211289" y="17001"/>
                  </a:lnTo>
                  <a:lnTo>
                    <a:pt x="187704" y="27757"/>
                  </a:lnTo>
                  <a:lnTo>
                    <a:pt x="164069" y="38404"/>
                  </a:lnTo>
                  <a:lnTo>
                    <a:pt x="140384" y="48911"/>
                  </a:lnTo>
                  <a:lnTo>
                    <a:pt x="134606" y="51450"/>
                  </a:lnTo>
                  <a:lnTo>
                    <a:pt x="134616" y="54099"/>
                  </a:lnTo>
                  <a:lnTo>
                    <a:pt x="136105" y="59310"/>
                  </a:lnTo>
                  <a:lnTo>
                    <a:pt x="139857" y="72915"/>
                  </a:lnTo>
                  <a:lnTo>
                    <a:pt x="143461" y="86556"/>
                  </a:lnTo>
                  <a:lnTo>
                    <a:pt x="147070" y="100196"/>
                  </a:lnTo>
                  <a:lnTo>
                    <a:pt x="150834" y="113797"/>
                  </a:lnTo>
                  <a:lnTo>
                    <a:pt x="152518" y="119675"/>
                  </a:lnTo>
                  <a:lnTo>
                    <a:pt x="151812" y="123559"/>
                  </a:lnTo>
                  <a:lnTo>
                    <a:pt x="124304" y="149979"/>
                  </a:lnTo>
                  <a:lnTo>
                    <a:pt x="113480" y="164497"/>
                  </a:lnTo>
                  <a:lnTo>
                    <a:pt x="108915" y="165022"/>
                  </a:lnTo>
                  <a:lnTo>
                    <a:pt x="102716" y="163755"/>
                  </a:lnTo>
                  <a:lnTo>
                    <a:pt x="89145" y="161047"/>
                  </a:lnTo>
                  <a:lnTo>
                    <a:pt x="75562" y="158383"/>
                  </a:lnTo>
                  <a:lnTo>
                    <a:pt x="61998" y="155642"/>
                  </a:lnTo>
                  <a:lnTo>
                    <a:pt x="48479" y="152708"/>
                  </a:lnTo>
                  <a:lnTo>
                    <a:pt x="42680" y="151387"/>
                  </a:lnTo>
                  <a:lnTo>
                    <a:pt x="40198" y="152621"/>
                  </a:lnTo>
                  <a:lnTo>
                    <a:pt x="20259" y="206129"/>
                  </a:lnTo>
                  <a:lnTo>
                    <a:pt x="2054" y="254068"/>
                  </a:lnTo>
                  <a:lnTo>
                    <a:pt x="0" y="259429"/>
                  </a:lnTo>
                  <a:lnTo>
                    <a:pt x="828" y="262097"/>
                  </a:lnTo>
                  <a:lnTo>
                    <a:pt x="6134" y="264965"/>
                  </a:lnTo>
                  <a:lnTo>
                    <a:pt x="18233" y="271667"/>
                  </a:lnTo>
                  <a:lnTo>
                    <a:pt x="30236" y="278546"/>
                  </a:lnTo>
                  <a:lnTo>
                    <a:pt x="42204" y="285489"/>
                  </a:lnTo>
                  <a:lnTo>
                    <a:pt x="54201" y="292383"/>
                  </a:lnTo>
                  <a:lnTo>
                    <a:pt x="60182" y="295777"/>
                  </a:lnTo>
                  <a:lnTo>
                    <a:pt x="62913" y="299609"/>
                  </a:lnTo>
                  <a:lnTo>
                    <a:pt x="62063" y="307460"/>
                  </a:lnTo>
                  <a:lnTo>
                    <a:pt x="61358" y="317754"/>
                  </a:lnTo>
                  <a:lnTo>
                    <a:pt x="61422" y="328095"/>
                  </a:lnTo>
                  <a:lnTo>
                    <a:pt x="62192" y="338430"/>
                  </a:lnTo>
                  <a:lnTo>
                    <a:pt x="63606" y="348710"/>
                  </a:lnTo>
                  <a:lnTo>
                    <a:pt x="64644" y="354913"/>
                  </a:lnTo>
                  <a:lnTo>
                    <a:pt x="62790" y="358361"/>
                  </a:lnTo>
                  <a:lnTo>
                    <a:pt x="57585" y="361697"/>
                  </a:lnTo>
                  <a:lnTo>
                    <a:pt x="45548" y="369573"/>
                  </a:lnTo>
                  <a:lnTo>
                    <a:pt x="33597" y="377589"/>
                  </a:lnTo>
                  <a:lnTo>
                    <a:pt x="21648" y="385608"/>
                  </a:lnTo>
                  <a:lnTo>
                    <a:pt x="9617" y="393493"/>
                  </a:lnTo>
                  <a:lnTo>
                    <a:pt x="5039" y="396434"/>
                  </a:lnTo>
                  <a:lnTo>
                    <a:pt x="4683" y="398784"/>
                  </a:lnTo>
                  <a:lnTo>
                    <a:pt x="6880" y="403545"/>
                  </a:lnTo>
                  <a:lnTo>
                    <a:pt x="17702" y="427077"/>
                  </a:lnTo>
                  <a:lnTo>
                    <a:pt x="28441" y="450646"/>
                  </a:lnTo>
                  <a:lnTo>
                    <a:pt x="39074" y="474262"/>
                  </a:lnTo>
                  <a:lnTo>
                    <a:pt x="49574" y="497938"/>
                  </a:lnTo>
                  <a:lnTo>
                    <a:pt x="52126" y="503742"/>
                  </a:lnTo>
                  <a:lnTo>
                    <a:pt x="54770" y="503704"/>
                  </a:lnTo>
                  <a:lnTo>
                    <a:pt x="100893" y="491204"/>
                  </a:lnTo>
                  <a:lnTo>
                    <a:pt x="114559" y="487638"/>
                  </a:lnTo>
                  <a:lnTo>
                    <a:pt x="117264" y="486927"/>
                  </a:lnTo>
                  <a:lnTo>
                    <a:pt x="120007" y="486508"/>
                  </a:lnTo>
                  <a:lnTo>
                    <a:pt x="122819" y="485946"/>
                  </a:lnTo>
                  <a:lnTo>
                    <a:pt x="124171" y="487535"/>
                  </a:lnTo>
                  <a:lnTo>
                    <a:pt x="158347" y="519683"/>
                  </a:lnTo>
                  <a:lnTo>
                    <a:pt x="164702" y="524248"/>
                  </a:lnTo>
                  <a:lnTo>
                    <a:pt x="165816" y="528909"/>
                  </a:lnTo>
                  <a:lnTo>
                    <a:pt x="164418" y="535655"/>
                  </a:lnTo>
                  <a:lnTo>
                    <a:pt x="161678" y="549213"/>
                  </a:lnTo>
                  <a:lnTo>
                    <a:pt x="158997" y="562778"/>
                  </a:lnTo>
                  <a:lnTo>
                    <a:pt x="156252" y="576329"/>
                  </a:lnTo>
                  <a:lnTo>
                    <a:pt x="153322" y="589843"/>
                  </a:lnTo>
                  <a:lnTo>
                    <a:pt x="152014" y="595604"/>
                  </a:lnTo>
                  <a:lnTo>
                    <a:pt x="153199" y="598164"/>
                  </a:lnTo>
                  <a:lnTo>
                    <a:pt x="206744" y="618110"/>
                  </a:lnTo>
                  <a:lnTo>
                    <a:pt x="254681" y="636318"/>
                  </a:lnTo>
                  <a:lnTo>
                    <a:pt x="260030" y="638367"/>
                  </a:lnTo>
                  <a:lnTo>
                    <a:pt x="262706" y="637604"/>
                  </a:lnTo>
                  <a:lnTo>
                    <a:pt x="265578" y="632288"/>
                  </a:lnTo>
                  <a:lnTo>
                    <a:pt x="272275" y="620186"/>
                  </a:lnTo>
                  <a:lnTo>
                    <a:pt x="279147" y="608179"/>
                  </a:lnTo>
                  <a:lnTo>
                    <a:pt x="286089" y="596210"/>
                  </a:lnTo>
                  <a:lnTo>
                    <a:pt x="292996" y="584220"/>
                  </a:lnTo>
                  <a:lnTo>
                    <a:pt x="296351" y="578337"/>
                  </a:lnTo>
                  <a:lnTo>
                    <a:pt x="300063" y="575222"/>
                  </a:lnTo>
                  <a:lnTo>
                    <a:pt x="307973" y="576060"/>
                  </a:lnTo>
                  <a:lnTo>
                    <a:pt x="318019" y="576859"/>
                  </a:lnTo>
                  <a:lnTo>
                    <a:pt x="328128" y="577047"/>
                  </a:lnTo>
                  <a:lnTo>
                    <a:pt x="338210" y="576479"/>
                  </a:lnTo>
                  <a:lnTo>
                    <a:pt x="348179" y="575015"/>
                  </a:lnTo>
                  <a:lnTo>
                    <a:pt x="356223" y="573418"/>
                  </a:lnTo>
                  <a:lnTo>
                    <a:pt x="359677" y="576780"/>
                  </a:lnTo>
                  <a:lnTo>
                    <a:pt x="363405" y="582479"/>
                  </a:lnTo>
                  <a:lnTo>
                    <a:pt x="371062" y="594022"/>
                  </a:lnTo>
                  <a:lnTo>
                    <a:pt x="378802" y="605513"/>
                  </a:lnTo>
                  <a:lnTo>
                    <a:pt x="386519" y="617019"/>
                  </a:lnTo>
                  <a:lnTo>
                    <a:pt x="394106" y="628605"/>
                  </a:lnTo>
                  <a:lnTo>
                    <a:pt x="396993" y="633096"/>
                  </a:lnTo>
                  <a:lnTo>
                    <a:pt x="399242" y="633741"/>
                  </a:lnTo>
                  <a:lnTo>
                    <a:pt x="451207" y="609927"/>
                  </a:lnTo>
                  <a:lnTo>
                    <a:pt x="498501" y="588798"/>
                  </a:lnTo>
                  <a:lnTo>
                    <a:pt x="504216" y="586285"/>
                  </a:lnTo>
                  <a:lnTo>
                    <a:pt x="504393" y="583672"/>
                  </a:lnTo>
                  <a:lnTo>
                    <a:pt x="502880" y="578398"/>
                  </a:lnTo>
                  <a:lnTo>
                    <a:pt x="499118" y="564797"/>
                  </a:lnTo>
                  <a:lnTo>
                    <a:pt x="495510" y="551156"/>
                  </a:lnTo>
                  <a:lnTo>
                    <a:pt x="491906" y="537515"/>
                  </a:lnTo>
                  <a:lnTo>
                    <a:pt x="488151" y="523912"/>
                  </a:lnTo>
                  <a:lnTo>
                    <a:pt x="486481" y="518070"/>
                  </a:lnTo>
                  <a:lnTo>
                    <a:pt x="487098" y="514165"/>
                  </a:lnTo>
                  <a:lnTo>
                    <a:pt x="492032" y="510129"/>
                  </a:lnTo>
                  <a:lnTo>
                    <a:pt x="500054" y="503151"/>
                  </a:lnTo>
                  <a:lnTo>
                    <a:pt x="507612" y="495692"/>
                  </a:lnTo>
                  <a:lnTo>
                    <a:pt x="514658" y="487764"/>
                  </a:lnTo>
                  <a:lnTo>
                    <a:pt x="521142" y="479378"/>
                  </a:lnTo>
                  <a:lnTo>
                    <a:pt x="525461" y="473365"/>
                  </a:lnTo>
                  <a:lnTo>
                    <a:pt x="529886" y="472606"/>
                  </a:lnTo>
                  <a:lnTo>
                    <a:pt x="536169" y="473904"/>
                  </a:lnTo>
                  <a:lnTo>
                    <a:pt x="549736" y="476631"/>
                  </a:lnTo>
                  <a:lnTo>
                    <a:pt x="563318" y="479296"/>
                  </a:lnTo>
                  <a:lnTo>
                    <a:pt x="576885" y="482027"/>
                  </a:lnTo>
                  <a:lnTo>
                    <a:pt x="590406" y="484951"/>
                  </a:lnTo>
                  <a:lnTo>
                    <a:pt x="596167" y="486259"/>
                  </a:lnTo>
                  <a:lnTo>
                    <a:pt x="598723" y="485129"/>
                  </a:lnTo>
                  <a:lnTo>
                    <a:pt x="618676" y="431579"/>
                  </a:lnTo>
                  <a:lnTo>
                    <a:pt x="636882" y="383641"/>
                  </a:lnTo>
                  <a:lnTo>
                    <a:pt x="638921" y="378316"/>
                  </a:lnTo>
                  <a:lnTo>
                    <a:pt x="638185" y="375577"/>
                  </a:lnTo>
                  <a:lnTo>
                    <a:pt x="632851" y="372694"/>
                  </a:lnTo>
                  <a:lnTo>
                    <a:pt x="620750" y="366003"/>
                  </a:lnTo>
                  <a:lnTo>
                    <a:pt x="608745" y="359146"/>
                  </a:lnTo>
                  <a:lnTo>
                    <a:pt x="596776" y="352220"/>
                  </a:lnTo>
                  <a:lnTo>
                    <a:pt x="584784" y="345326"/>
                  </a:lnTo>
                  <a:lnTo>
                    <a:pt x="578854" y="341951"/>
                  </a:lnTo>
                  <a:lnTo>
                    <a:pt x="575998" y="338157"/>
                  </a:lnTo>
                  <a:lnTo>
                    <a:pt x="576872" y="330249"/>
                  </a:lnTo>
                  <a:lnTo>
                    <a:pt x="577588" y="319958"/>
                  </a:lnTo>
                  <a:lnTo>
                    <a:pt x="577519" y="309617"/>
                  </a:lnTo>
                  <a:lnTo>
                    <a:pt x="576741" y="299281"/>
                  </a:lnTo>
                  <a:lnTo>
                    <a:pt x="575329" y="288999"/>
                  </a:lnTo>
                  <a:lnTo>
                    <a:pt x="574301" y="282821"/>
                  </a:lnTo>
                  <a:lnTo>
                    <a:pt x="576121" y="279362"/>
                  </a:lnTo>
                  <a:lnTo>
                    <a:pt x="581350" y="276012"/>
                  </a:lnTo>
                  <a:lnTo>
                    <a:pt x="593381" y="268140"/>
                  </a:lnTo>
                  <a:lnTo>
                    <a:pt x="605316" y="260126"/>
                  </a:lnTo>
                  <a:lnTo>
                    <a:pt x="617247" y="252107"/>
                  </a:lnTo>
                  <a:lnTo>
                    <a:pt x="629268" y="244216"/>
                  </a:lnTo>
                  <a:lnTo>
                    <a:pt x="633803" y="241299"/>
                  </a:lnTo>
                  <a:lnTo>
                    <a:pt x="634327" y="238973"/>
                  </a:lnTo>
                  <a:lnTo>
                    <a:pt x="632105" y="234164"/>
                  </a:lnTo>
                  <a:lnTo>
                    <a:pt x="621280" y="210633"/>
                  </a:lnTo>
                  <a:lnTo>
                    <a:pt x="610541" y="187065"/>
                  </a:lnTo>
                  <a:lnTo>
                    <a:pt x="599911" y="163448"/>
                  </a:lnTo>
                  <a:lnTo>
                    <a:pt x="589411" y="139771"/>
                  </a:lnTo>
                  <a:lnTo>
                    <a:pt x="586868" y="133988"/>
                  </a:lnTo>
                  <a:lnTo>
                    <a:pt x="584220" y="134008"/>
                  </a:lnTo>
                  <a:lnTo>
                    <a:pt x="579012" y="135492"/>
                  </a:lnTo>
                  <a:lnTo>
                    <a:pt x="565143" y="139321"/>
                  </a:lnTo>
                  <a:lnTo>
                    <a:pt x="551231" y="143011"/>
                  </a:lnTo>
                  <a:lnTo>
                    <a:pt x="537313" y="146685"/>
                  </a:lnTo>
                  <a:lnTo>
                    <a:pt x="523431" y="150469"/>
                  </a:lnTo>
                  <a:lnTo>
                    <a:pt x="518346" y="151893"/>
                  </a:lnTo>
                  <a:lnTo>
                    <a:pt x="515038" y="151146"/>
                  </a:lnTo>
                  <a:lnTo>
                    <a:pt x="511588" y="146887"/>
                  </a:lnTo>
                  <a:lnTo>
                    <a:pt x="504577" y="138883"/>
                  </a:lnTo>
                  <a:lnTo>
                    <a:pt x="497016" y="131422"/>
                  </a:lnTo>
                  <a:lnTo>
                    <a:pt x="488992" y="124478"/>
                  </a:lnTo>
                  <a:lnTo>
                    <a:pt x="480588" y="118026"/>
                  </a:lnTo>
                  <a:lnTo>
                    <a:pt x="474303" y="113466"/>
                  </a:lnTo>
                  <a:lnTo>
                    <a:pt x="473100" y="108848"/>
                  </a:lnTo>
                  <a:lnTo>
                    <a:pt x="474517" y="102054"/>
                  </a:lnTo>
                  <a:lnTo>
                    <a:pt x="477265" y="88497"/>
                  </a:lnTo>
                  <a:lnTo>
                    <a:pt x="479944" y="74931"/>
                  </a:lnTo>
                  <a:lnTo>
                    <a:pt x="482684" y="61379"/>
                  </a:lnTo>
                  <a:lnTo>
                    <a:pt x="485613" y="47866"/>
                  </a:lnTo>
                  <a:lnTo>
                    <a:pt x="486927" y="42095"/>
                  </a:lnTo>
                  <a:lnTo>
                    <a:pt x="485728" y="39544"/>
                  </a:lnTo>
                  <a:lnTo>
                    <a:pt x="432192" y="19597"/>
                  </a:lnTo>
                  <a:lnTo>
                    <a:pt x="384254" y="1391"/>
                  </a:lnTo>
                  <a:lnTo>
                    <a:pt x="382917" y="878"/>
                  </a:lnTo>
                  <a:lnTo>
                    <a:pt x="381771" y="527"/>
                  </a:lnTo>
                  <a:lnTo>
                    <a:pt x="380721" y="395"/>
                  </a:lnTo>
                  <a:close/>
                </a:path>
                <a:path w="639445" h="638810">
                  <a:moveTo>
                    <a:pt x="319468" y="172264"/>
                  </a:moveTo>
                  <a:lnTo>
                    <a:pt x="365798" y="179738"/>
                  </a:lnTo>
                  <a:lnTo>
                    <a:pt x="406038" y="200550"/>
                  </a:lnTo>
                  <a:lnTo>
                    <a:pt x="437772" y="232284"/>
                  </a:lnTo>
                  <a:lnTo>
                    <a:pt x="458584" y="272525"/>
                  </a:lnTo>
                  <a:lnTo>
                    <a:pt x="466058" y="318854"/>
                  </a:lnTo>
                  <a:lnTo>
                    <a:pt x="458583" y="365185"/>
                  </a:lnTo>
                  <a:lnTo>
                    <a:pt x="437771" y="405425"/>
                  </a:lnTo>
                  <a:lnTo>
                    <a:pt x="406037" y="437159"/>
                  </a:lnTo>
                  <a:lnTo>
                    <a:pt x="365797" y="457971"/>
                  </a:lnTo>
                  <a:lnTo>
                    <a:pt x="319468" y="465445"/>
                  </a:lnTo>
                  <a:lnTo>
                    <a:pt x="273138" y="457971"/>
                  </a:lnTo>
                  <a:lnTo>
                    <a:pt x="232898" y="437159"/>
                  </a:lnTo>
                  <a:lnTo>
                    <a:pt x="201164" y="405425"/>
                  </a:lnTo>
                  <a:lnTo>
                    <a:pt x="180351" y="365185"/>
                  </a:lnTo>
                  <a:lnTo>
                    <a:pt x="172877" y="318854"/>
                  </a:lnTo>
                  <a:lnTo>
                    <a:pt x="180351" y="272525"/>
                  </a:lnTo>
                  <a:lnTo>
                    <a:pt x="201163" y="232284"/>
                  </a:lnTo>
                  <a:lnTo>
                    <a:pt x="232898" y="200550"/>
                  </a:lnTo>
                  <a:lnTo>
                    <a:pt x="273138" y="179738"/>
                  </a:lnTo>
                  <a:lnTo>
                    <a:pt x="319468" y="172264"/>
                  </a:lnTo>
                  <a:close/>
                </a:path>
              </a:pathLst>
            </a:custGeom>
            <a:ln w="104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5941460" y="4250650"/>
              <a:ext cx="636270" cy="2197735"/>
            </a:xfrm>
            <a:custGeom>
              <a:avLst/>
              <a:gdLst/>
              <a:ahLst/>
              <a:cxnLst/>
              <a:rect l="l" t="t" r="r" b="b"/>
              <a:pathLst>
                <a:path w="636270" h="2197735">
                  <a:moveTo>
                    <a:pt x="0" y="0"/>
                  </a:moveTo>
                  <a:lnTo>
                    <a:pt x="636108" y="0"/>
                  </a:lnTo>
                  <a:lnTo>
                    <a:pt x="636108" y="2197544"/>
                  </a:lnTo>
                  <a:lnTo>
                    <a:pt x="0" y="2197544"/>
                  </a:lnTo>
                  <a:lnTo>
                    <a:pt x="0" y="0"/>
                  </a:lnTo>
                  <a:close/>
                </a:path>
              </a:pathLst>
            </a:custGeom>
            <a:ln w="20941">
              <a:solidFill>
                <a:srgbClr val="FF644E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4583939" y="5469777"/>
              <a:ext cx="3028950" cy="0"/>
            </a:xfrm>
            <a:custGeom>
              <a:avLst/>
              <a:gdLst/>
              <a:ahLst/>
              <a:cxnLst/>
              <a:rect l="l" t="t" r="r" b="b"/>
              <a:pathLst>
                <a:path w="3028950">
                  <a:moveTo>
                    <a:pt x="0" y="0"/>
                  </a:moveTo>
                  <a:lnTo>
                    <a:pt x="3018100" y="0"/>
                  </a:lnTo>
                  <a:lnTo>
                    <a:pt x="3028571" y="0"/>
                  </a:lnTo>
                </a:path>
              </a:pathLst>
            </a:custGeom>
            <a:ln w="20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7602040" y="5419516"/>
              <a:ext cx="83820" cy="100965"/>
            </a:xfrm>
            <a:custGeom>
              <a:avLst/>
              <a:gdLst/>
              <a:ahLst/>
              <a:cxnLst/>
              <a:rect l="l" t="t" r="r" b="b"/>
              <a:pathLst>
                <a:path w="83820" h="100964">
                  <a:moveTo>
                    <a:pt x="0" y="100520"/>
                  </a:moveTo>
                  <a:lnTo>
                    <a:pt x="83767" y="50260"/>
                  </a:lnTo>
                  <a:lnTo>
                    <a:pt x="0" y="0"/>
                  </a:lnTo>
                </a:path>
                <a:path w="83820" h="100964">
                  <a:moveTo>
                    <a:pt x="0" y="50260"/>
                  </a:moveTo>
                  <a:lnTo>
                    <a:pt x="83767" y="50260"/>
                  </a:lnTo>
                </a:path>
              </a:pathLst>
            </a:custGeom>
            <a:ln w="20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4583939" y="5940966"/>
              <a:ext cx="3028950" cy="0"/>
            </a:xfrm>
            <a:custGeom>
              <a:avLst/>
              <a:gdLst/>
              <a:ahLst/>
              <a:cxnLst/>
              <a:rect l="l" t="t" r="r" b="b"/>
              <a:pathLst>
                <a:path w="3028950">
                  <a:moveTo>
                    <a:pt x="0" y="0"/>
                  </a:moveTo>
                  <a:lnTo>
                    <a:pt x="3018100" y="0"/>
                  </a:lnTo>
                  <a:lnTo>
                    <a:pt x="3028571" y="0"/>
                  </a:lnTo>
                </a:path>
              </a:pathLst>
            </a:custGeom>
            <a:ln w="20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7602040" y="5890706"/>
              <a:ext cx="83820" cy="100965"/>
            </a:xfrm>
            <a:custGeom>
              <a:avLst/>
              <a:gdLst/>
              <a:ahLst/>
              <a:cxnLst/>
              <a:rect l="l" t="t" r="r" b="b"/>
              <a:pathLst>
                <a:path w="83820" h="100964">
                  <a:moveTo>
                    <a:pt x="0" y="100520"/>
                  </a:moveTo>
                  <a:lnTo>
                    <a:pt x="83767" y="50260"/>
                  </a:lnTo>
                  <a:lnTo>
                    <a:pt x="0" y="0"/>
                  </a:lnTo>
                </a:path>
                <a:path w="83820" h="100964">
                  <a:moveTo>
                    <a:pt x="0" y="50260"/>
                  </a:moveTo>
                  <a:lnTo>
                    <a:pt x="83767" y="50260"/>
                  </a:lnTo>
                </a:path>
              </a:pathLst>
            </a:custGeom>
            <a:ln w="20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4583939" y="6338533"/>
              <a:ext cx="3028950" cy="0"/>
            </a:xfrm>
            <a:custGeom>
              <a:avLst/>
              <a:gdLst/>
              <a:ahLst/>
              <a:cxnLst/>
              <a:rect l="l" t="t" r="r" b="b"/>
              <a:pathLst>
                <a:path w="3028950">
                  <a:moveTo>
                    <a:pt x="0" y="0"/>
                  </a:moveTo>
                  <a:lnTo>
                    <a:pt x="3018100" y="0"/>
                  </a:lnTo>
                  <a:lnTo>
                    <a:pt x="3028571" y="0"/>
                  </a:lnTo>
                </a:path>
              </a:pathLst>
            </a:custGeom>
            <a:ln w="20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7602040" y="6288273"/>
              <a:ext cx="83820" cy="100965"/>
            </a:xfrm>
            <a:custGeom>
              <a:avLst/>
              <a:gdLst/>
              <a:ahLst/>
              <a:cxnLst/>
              <a:rect l="l" t="t" r="r" b="b"/>
              <a:pathLst>
                <a:path w="83820" h="100964">
                  <a:moveTo>
                    <a:pt x="0" y="100520"/>
                  </a:moveTo>
                  <a:lnTo>
                    <a:pt x="83767" y="50260"/>
                  </a:lnTo>
                  <a:lnTo>
                    <a:pt x="0" y="0"/>
                  </a:lnTo>
                </a:path>
                <a:path w="83820" h="100964">
                  <a:moveTo>
                    <a:pt x="0" y="50260"/>
                  </a:moveTo>
                  <a:lnTo>
                    <a:pt x="83767" y="50260"/>
                  </a:lnTo>
                </a:path>
              </a:pathLst>
            </a:custGeom>
            <a:ln w="20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487147" y="2365664"/>
            <a:ext cx="636512" cy="130584"/>
          </a:xfrm>
          <a:prstGeom prst="rect">
            <a:avLst/>
          </a:prstGeom>
        </p:spPr>
        <p:txBody>
          <a:bodyPr vert="horz" wrap="square" lIns="0" tIns="9242" rIns="0" bIns="0" rtlCol="0">
            <a:spAutoFit/>
          </a:bodyPr>
          <a:lstStyle/>
          <a:p>
            <a:pPr marL="7701" defTabSz="554492">
              <a:spcBef>
                <a:spcPts val="73"/>
              </a:spcBef>
            </a:pPr>
            <a:r>
              <a:rPr sz="788" kern="0" spc="-6" dirty="0">
                <a:solidFill>
                  <a:srgbClr val="FFFFFF"/>
                </a:solidFill>
                <a:latin typeface="Arial"/>
                <a:cs typeface="Arial"/>
              </a:rPr>
              <a:t>Hash</a:t>
            </a:r>
            <a:r>
              <a:rPr sz="788" kern="0" spc="-4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88" kern="0" spc="-6" dirty="0">
                <a:solidFill>
                  <a:srgbClr val="FFFFFF"/>
                </a:solidFill>
                <a:latin typeface="Arial"/>
                <a:cs typeface="Arial"/>
              </a:rPr>
              <a:t>function</a:t>
            </a:r>
            <a:endParaRPr sz="788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974543" y="2729548"/>
            <a:ext cx="658460" cy="264154"/>
          </a:xfrm>
          <a:custGeom>
            <a:avLst/>
            <a:gdLst/>
            <a:ahLst/>
            <a:cxnLst/>
            <a:rect l="l" t="t" r="r" b="b"/>
            <a:pathLst>
              <a:path w="1085850" h="435610">
                <a:moveTo>
                  <a:pt x="1085223" y="0"/>
                </a:moveTo>
                <a:lnTo>
                  <a:pt x="0" y="0"/>
                </a:lnTo>
                <a:lnTo>
                  <a:pt x="0" y="435523"/>
                </a:lnTo>
                <a:lnTo>
                  <a:pt x="1085223" y="435523"/>
                </a:lnTo>
                <a:lnTo>
                  <a:pt x="1085223" y="0"/>
                </a:lnTo>
                <a:close/>
              </a:path>
            </a:pathLst>
          </a:custGeom>
          <a:solidFill>
            <a:srgbClr val="73FDEA"/>
          </a:solidFill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980893" y="2735897"/>
            <a:ext cx="610712" cy="211996"/>
          </a:xfrm>
          <a:prstGeom prst="rect">
            <a:avLst/>
          </a:prstGeom>
          <a:solidFill>
            <a:srgbClr val="73FDEA"/>
          </a:solidFill>
        </p:spPr>
        <p:txBody>
          <a:bodyPr vert="horz" wrap="square" lIns="0" tIns="43512" rIns="0" bIns="0" rtlCol="0">
            <a:spAutoFit/>
          </a:bodyPr>
          <a:lstStyle/>
          <a:p>
            <a:pPr marL="129767" defTabSz="554492">
              <a:spcBef>
                <a:spcPts val="343"/>
              </a:spcBef>
            </a:pPr>
            <a:r>
              <a:rPr sz="1092" kern="0" spc="-12" dirty="0">
                <a:solidFill>
                  <a:sysClr val="windowText" lastClr="000000"/>
                </a:solidFill>
                <a:latin typeface="Arial"/>
                <a:cs typeface="Arial"/>
              </a:rPr>
              <a:t>ABCD</a:t>
            </a:r>
            <a:endParaRPr sz="109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6968194" y="2723198"/>
            <a:ext cx="670782" cy="276861"/>
            <a:chOff x="11490362" y="4490755"/>
            <a:chExt cx="1106170" cy="456565"/>
          </a:xfrm>
        </p:grpSpPr>
        <p:sp>
          <p:nvSpPr>
            <p:cNvPr id="20" name="object 20"/>
            <p:cNvSpPr/>
            <p:nvPr/>
          </p:nvSpPr>
          <p:spPr>
            <a:xfrm>
              <a:off x="11500833" y="4490755"/>
              <a:ext cx="0" cy="456565"/>
            </a:xfrm>
            <a:custGeom>
              <a:avLst/>
              <a:gdLst/>
              <a:ahLst/>
              <a:cxnLst/>
              <a:rect l="l" t="t" r="r" b="b"/>
              <a:pathLst>
                <a:path h="456564">
                  <a:moveTo>
                    <a:pt x="0" y="0"/>
                  </a:moveTo>
                  <a:lnTo>
                    <a:pt x="0" y="456465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11490362" y="4495990"/>
              <a:ext cx="1106170" cy="10795"/>
            </a:xfrm>
            <a:custGeom>
              <a:avLst/>
              <a:gdLst/>
              <a:ahLst/>
              <a:cxnLst/>
              <a:rect l="l" t="t" r="r" b="b"/>
              <a:pathLst>
                <a:path w="1106170" h="10795">
                  <a:moveTo>
                    <a:pt x="0" y="10470"/>
                  </a:moveTo>
                  <a:lnTo>
                    <a:pt x="1106163" y="10470"/>
                  </a:lnTo>
                </a:path>
                <a:path w="1106170" h="10795">
                  <a:moveTo>
                    <a:pt x="0" y="0"/>
                  </a:moveTo>
                  <a:lnTo>
                    <a:pt x="1106163" y="0"/>
                  </a:lnTo>
                </a:path>
              </a:pathLst>
            </a:custGeom>
            <a:ln w="104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11490362" y="4929032"/>
              <a:ext cx="1106170" cy="10795"/>
            </a:xfrm>
            <a:custGeom>
              <a:avLst/>
              <a:gdLst/>
              <a:ahLst/>
              <a:cxnLst/>
              <a:rect l="l" t="t" r="r" b="b"/>
              <a:pathLst>
                <a:path w="1106170" h="10795">
                  <a:moveTo>
                    <a:pt x="0" y="0"/>
                  </a:moveTo>
                  <a:lnTo>
                    <a:pt x="1106163" y="0"/>
                  </a:lnTo>
                </a:path>
                <a:path w="1106170" h="10795">
                  <a:moveTo>
                    <a:pt x="0" y="10470"/>
                  </a:moveTo>
                  <a:lnTo>
                    <a:pt x="1106163" y="10470"/>
                  </a:lnTo>
                </a:path>
              </a:pathLst>
            </a:custGeom>
            <a:ln w="5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7659812" y="2812985"/>
            <a:ext cx="213711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defTabSz="554492">
              <a:lnSpc>
                <a:spcPts val="722"/>
              </a:lnSpc>
            </a:pPr>
            <a:r>
              <a:rPr sz="697" b="1" kern="0" spc="-12" dirty="0">
                <a:solidFill>
                  <a:sysClr val="windowText" lastClr="000000"/>
                </a:solidFill>
                <a:latin typeface="Courier New"/>
                <a:cs typeface="Courier New"/>
              </a:rPr>
              <a:t>Null</a:t>
            </a:r>
            <a:endParaRPr sz="697" kern="0">
              <a:solidFill>
                <a:sysClr val="windowText" lastClr="000000"/>
              </a:solidFill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342183" y="2977063"/>
            <a:ext cx="227573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defTabSz="554492">
              <a:spcBef>
                <a:spcPts val="58"/>
              </a:spcBef>
            </a:pPr>
            <a:r>
              <a:rPr sz="1001" kern="0" spc="-15" dirty="0">
                <a:solidFill>
                  <a:srgbClr val="FFFFFF"/>
                </a:solidFill>
                <a:latin typeface="Arial"/>
                <a:cs typeface="Arial"/>
              </a:rPr>
              <a:t>111</a:t>
            </a:r>
            <a:endParaRPr sz="1001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329925" y="2734012"/>
            <a:ext cx="658460" cy="264154"/>
          </a:xfrm>
          <a:custGeom>
            <a:avLst/>
            <a:gdLst/>
            <a:ahLst/>
            <a:cxnLst/>
            <a:rect l="l" t="t" r="r" b="b"/>
            <a:pathLst>
              <a:path w="1085850" h="435610">
                <a:moveTo>
                  <a:pt x="1085223" y="0"/>
                </a:moveTo>
                <a:lnTo>
                  <a:pt x="0" y="0"/>
                </a:lnTo>
                <a:lnTo>
                  <a:pt x="0" y="435523"/>
                </a:lnTo>
                <a:lnTo>
                  <a:pt x="1085223" y="435523"/>
                </a:lnTo>
                <a:lnTo>
                  <a:pt x="1085223" y="0"/>
                </a:lnTo>
                <a:close/>
              </a:path>
            </a:pathLst>
          </a:custGeom>
          <a:solidFill>
            <a:srgbClr val="73FDEA"/>
          </a:solidFill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329925" y="2734012"/>
            <a:ext cx="623420" cy="218217"/>
          </a:xfrm>
          <a:prstGeom prst="rect">
            <a:avLst/>
          </a:prstGeom>
          <a:solidFill>
            <a:srgbClr val="73FDEA"/>
          </a:solidFill>
          <a:ln w="20941">
            <a:solidFill>
              <a:srgbClr val="000000"/>
            </a:solidFill>
          </a:ln>
        </p:spPr>
        <p:txBody>
          <a:bodyPr vert="horz" wrap="square" lIns="0" tIns="49673" rIns="0" bIns="0" rtlCol="0">
            <a:spAutoFit/>
          </a:bodyPr>
          <a:lstStyle/>
          <a:p>
            <a:pPr marL="142474" defTabSz="554492">
              <a:spcBef>
                <a:spcPts val="391"/>
              </a:spcBef>
            </a:pPr>
            <a:r>
              <a:rPr sz="1092" kern="0" spc="-12" dirty="0">
                <a:solidFill>
                  <a:sysClr val="windowText" lastClr="000000"/>
                </a:solidFill>
                <a:latin typeface="Arial"/>
                <a:cs typeface="Arial"/>
              </a:rPr>
              <a:t>EFGH</a:t>
            </a:r>
            <a:endParaRPr sz="109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016979" y="2817449"/>
            <a:ext cx="213711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defTabSz="554492">
              <a:lnSpc>
                <a:spcPts val="722"/>
              </a:lnSpc>
            </a:pPr>
            <a:r>
              <a:rPr sz="697" b="1" kern="0" spc="-12" dirty="0">
                <a:solidFill>
                  <a:sysClr val="windowText" lastClr="000000"/>
                </a:solidFill>
                <a:latin typeface="Courier New"/>
                <a:cs typeface="Courier New"/>
              </a:rPr>
              <a:t>Null</a:t>
            </a:r>
            <a:endParaRPr sz="697" kern="0">
              <a:solidFill>
                <a:sysClr val="windowText" lastClr="000000"/>
              </a:solidFill>
              <a:latin typeface="Courier New"/>
              <a:cs typeface="Courier New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706499" y="2977063"/>
            <a:ext cx="227573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defTabSz="554492">
              <a:spcBef>
                <a:spcPts val="58"/>
              </a:spcBef>
            </a:pPr>
            <a:r>
              <a:rPr sz="1001" kern="0" spc="-15" dirty="0">
                <a:solidFill>
                  <a:srgbClr val="FFFFFF"/>
                </a:solidFill>
                <a:latin typeface="Arial"/>
                <a:cs typeface="Arial"/>
              </a:rPr>
              <a:t>222</a:t>
            </a:r>
            <a:endParaRPr sz="1001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9685308" y="2734012"/>
            <a:ext cx="658460" cy="264154"/>
          </a:xfrm>
          <a:custGeom>
            <a:avLst/>
            <a:gdLst/>
            <a:ahLst/>
            <a:cxnLst/>
            <a:rect l="l" t="t" r="r" b="b"/>
            <a:pathLst>
              <a:path w="1085850" h="435610">
                <a:moveTo>
                  <a:pt x="1085223" y="0"/>
                </a:moveTo>
                <a:lnTo>
                  <a:pt x="0" y="0"/>
                </a:lnTo>
                <a:lnTo>
                  <a:pt x="0" y="435523"/>
                </a:lnTo>
                <a:lnTo>
                  <a:pt x="1085223" y="435523"/>
                </a:lnTo>
                <a:lnTo>
                  <a:pt x="1085223" y="0"/>
                </a:lnTo>
                <a:close/>
              </a:path>
            </a:pathLst>
          </a:custGeom>
          <a:solidFill>
            <a:srgbClr val="73FDEA"/>
          </a:solidFill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9691657" y="2740361"/>
            <a:ext cx="610712" cy="211996"/>
          </a:xfrm>
          <a:prstGeom prst="rect">
            <a:avLst/>
          </a:prstGeom>
          <a:solidFill>
            <a:srgbClr val="73FDEA"/>
          </a:solidFill>
        </p:spPr>
        <p:txBody>
          <a:bodyPr vert="horz" wrap="square" lIns="0" tIns="43512" rIns="0" bIns="0" rtlCol="0">
            <a:spAutoFit/>
          </a:bodyPr>
          <a:lstStyle/>
          <a:p>
            <a:pPr marL="122065" defTabSz="554492">
              <a:spcBef>
                <a:spcPts val="343"/>
              </a:spcBef>
            </a:pPr>
            <a:r>
              <a:rPr sz="1092" kern="0" spc="-6" dirty="0">
                <a:solidFill>
                  <a:sysClr val="windowText" lastClr="000000"/>
                </a:solidFill>
                <a:latin typeface="Arial"/>
                <a:cs typeface="Arial"/>
              </a:rPr>
              <a:t>IJKLM</a:t>
            </a:r>
            <a:endParaRPr sz="109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9678958" y="2727663"/>
            <a:ext cx="670782" cy="276861"/>
            <a:chOff x="15960613" y="4498117"/>
            <a:chExt cx="1106170" cy="456565"/>
          </a:xfrm>
        </p:grpSpPr>
        <p:sp>
          <p:nvSpPr>
            <p:cNvPr id="32" name="object 32"/>
            <p:cNvSpPr/>
            <p:nvPr/>
          </p:nvSpPr>
          <p:spPr>
            <a:xfrm>
              <a:off x="15971084" y="4498117"/>
              <a:ext cx="0" cy="456565"/>
            </a:xfrm>
            <a:custGeom>
              <a:avLst/>
              <a:gdLst/>
              <a:ahLst/>
              <a:cxnLst/>
              <a:rect l="l" t="t" r="r" b="b"/>
              <a:pathLst>
                <a:path h="456564">
                  <a:moveTo>
                    <a:pt x="0" y="0"/>
                  </a:moveTo>
                  <a:lnTo>
                    <a:pt x="0" y="456465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15960613" y="4503353"/>
              <a:ext cx="1106170" cy="10795"/>
            </a:xfrm>
            <a:custGeom>
              <a:avLst/>
              <a:gdLst/>
              <a:ahLst/>
              <a:cxnLst/>
              <a:rect l="l" t="t" r="r" b="b"/>
              <a:pathLst>
                <a:path w="1106169" h="10795">
                  <a:moveTo>
                    <a:pt x="0" y="10470"/>
                  </a:moveTo>
                  <a:lnTo>
                    <a:pt x="1106163" y="10470"/>
                  </a:lnTo>
                </a:path>
                <a:path w="1106169" h="10795">
                  <a:moveTo>
                    <a:pt x="0" y="0"/>
                  </a:moveTo>
                  <a:lnTo>
                    <a:pt x="1106163" y="0"/>
                  </a:lnTo>
                </a:path>
              </a:pathLst>
            </a:custGeom>
            <a:ln w="104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15960613" y="4936204"/>
              <a:ext cx="1106170" cy="10795"/>
            </a:xfrm>
            <a:custGeom>
              <a:avLst/>
              <a:gdLst/>
              <a:ahLst/>
              <a:cxnLst/>
              <a:rect l="l" t="t" r="r" b="b"/>
              <a:pathLst>
                <a:path w="1106169" h="10795">
                  <a:moveTo>
                    <a:pt x="0" y="0"/>
                  </a:moveTo>
                  <a:lnTo>
                    <a:pt x="1106163" y="0"/>
                  </a:lnTo>
                </a:path>
                <a:path w="1106169" h="10795">
                  <a:moveTo>
                    <a:pt x="0" y="10470"/>
                  </a:moveTo>
                  <a:lnTo>
                    <a:pt x="1106163" y="10470"/>
                  </a:lnTo>
                </a:path>
              </a:pathLst>
            </a:custGeom>
            <a:ln w="51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10308510" y="2734012"/>
            <a:ext cx="340397" cy="176874"/>
          </a:xfrm>
          <a:prstGeom prst="rect">
            <a:avLst/>
          </a:prstGeom>
          <a:solidFill>
            <a:srgbClr val="73FDEA"/>
          </a:solidFill>
          <a:ln w="20941">
            <a:solidFill>
              <a:srgbClr val="000000"/>
            </a:solidFill>
          </a:ln>
        </p:spPr>
        <p:txBody>
          <a:bodyPr vert="horz" wrap="square" lIns="0" tIns="68927" rIns="0" bIns="0" rtlCol="0">
            <a:spAutoFit/>
          </a:bodyPr>
          <a:lstStyle/>
          <a:p>
            <a:pPr marL="63150" defTabSz="554492">
              <a:spcBef>
                <a:spcPts val="543"/>
              </a:spcBef>
            </a:pPr>
            <a:r>
              <a:rPr sz="697" b="1" kern="0" spc="-12" dirty="0">
                <a:solidFill>
                  <a:sysClr val="windowText" lastClr="000000"/>
                </a:solidFill>
                <a:latin typeface="Courier New"/>
                <a:cs typeface="Courier New"/>
              </a:rPr>
              <a:t>Null</a:t>
            </a:r>
            <a:endParaRPr sz="697" kern="0">
              <a:solidFill>
                <a:sysClr val="windowText" lastClr="000000"/>
              </a:solidFill>
              <a:latin typeface="Courier New"/>
              <a:cs typeface="Courier New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0045855" y="2977063"/>
            <a:ext cx="227573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defTabSz="554492">
              <a:spcBef>
                <a:spcPts val="58"/>
              </a:spcBef>
            </a:pPr>
            <a:r>
              <a:rPr sz="1001" kern="0" spc="-15" dirty="0">
                <a:solidFill>
                  <a:srgbClr val="FFFFFF"/>
                </a:solidFill>
                <a:latin typeface="Arial"/>
                <a:cs typeface="Arial"/>
              </a:rPr>
              <a:t>333</a:t>
            </a:r>
            <a:endParaRPr sz="1001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7984529" y="2826656"/>
            <a:ext cx="298810" cy="73932"/>
            <a:chOff x="13166374" y="4661365"/>
            <a:chExt cx="492759" cy="121920"/>
          </a:xfrm>
        </p:grpSpPr>
        <p:sp>
          <p:nvSpPr>
            <p:cNvPr id="38" name="object 38"/>
            <p:cNvSpPr/>
            <p:nvPr/>
          </p:nvSpPr>
          <p:spPr>
            <a:xfrm>
              <a:off x="13166374" y="4722096"/>
              <a:ext cx="408940" cy="0"/>
            </a:xfrm>
            <a:custGeom>
              <a:avLst/>
              <a:gdLst/>
              <a:ahLst/>
              <a:cxnLst/>
              <a:rect l="l" t="t" r="r" b="b"/>
              <a:pathLst>
                <a:path w="408940">
                  <a:moveTo>
                    <a:pt x="0" y="0"/>
                  </a:moveTo>
                  <a:lnTo>
                    <a:pt x="397905" y="0"/>
                  </a:lnTo>
                  <a:lnTo>
                    <a:pt x="408376" y="0"/>
                  </a:lnTo>
                </a:path>
              </a:pathLst>
            </a:custGeom>
            <a:ln w="20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object 39"/>
            <p:cNvSpPr/>
            <p:nvPr/>
          </p:nvSpPr>
          <p:spPr>
            <a:xfrm>
              <a:off x="13564278" y="4671836"/>
              <a:ext cx="83820" cy="100965"/>
            </a:xfrm>
            <a:custGeom>
              <a:avLst/>
              <a:gdLst/>
              <a:ahLst/>
              <a:cxnLst/>
              <a:rect l="l" t="t" r="r" b="b"/>
              <a:pathLst>
                <a:path w="83819" h="100964">
                  <a:moveTo>
                    <a:pt x="0" y="100520"/>
                  </a:moveTo>
                  <a:lnTo>
                    <a:pt x="83767" y="50260"/>
                  </a:lnTo>
                  <a:lnTo>
                    <a:pt x="0" y="0"/>
                  </a:lnTo>
                </a:path>
                <a:path w="83819" h="100964">
                  <a:moveTo>
                    <a:pt x="0" y="50260"/>
                  </a:moveTo>
                  <a:lnTo>
                    <a:pt x="83767" y="50260"/>
                  </a:lnTo>
                </a:path>
              </a:pathLst>
            </a:custGeom>
            <a:ln w="20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9332818" y="2826656"/>
            <a:ext cx="298810" cy="73932"/>
            <a:chOff x="15389803" y="4661365"/>
            <a:chExt cx="492759" cy="121920"/>
          </a:xfrm>
        </p:grpSpPr>
        <p:sp>
          <p:nvSpPr>
            <p:cNvPr id="41" name="object 41"/>
            <p:cNvSpPr/>
            <p:nvPr/>
          </p:nvSpPr>
          <p:spPr>
            <a:xfrm>
              <a:off x="15389803" y="4722096"/>
              <a:ext cx="408940" cy="0"/>
            </a:xfrm>
            <a:custGeom>
              <a:avLst/>
              <a:gdLst/>
              <a:ahLst/>
              <a:cxnLst/>
              <a:rect l="l" t="t" r="r" b="b"/>
              <a:pathLst>
                <a:path w="408940">
                  <a:moveTo>
                    <a:pt x="0" y="0"/>
                  </a:moveTo>
                  <a:lnTo>
                    <a:pt x="397905" y="0"/>
                  </a:lnTo>
                  <a:lnTo>
                    <a:pt x="408376" y="0"/>
                  </a:lnTo>
                </a:path>
              </a:pathLst>
            </a:custGeom>
            <a:ln w="20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" name="object 42"/>
            <p:cNvSpPr/>
            <p:nvPr/>
          </p:nvSpPr>
          <p:spPr>
            <a:xfrm>
              <a:off x="15787707" y="4671836"/>
              <a:ext cx="83820" cy="100965"/>
            </a:xfrm>
            <a:custGeom>
              <a:avLst/>
              <a:gdLst/>
              <a:ahLst/>
              <a:cxnLst/>
              <a:rect l="l" t="t" r="r" b="b"/>
              <a:pathLst>
                <a:path w="83819" h="100964">
                  <a:moveTo>
                    <a:pt x="0" y="100520"/>
                  </a:moveTo>
                  <a:lnTo>
                    <a:pt x="83767" y="50260"/>
                  </a:lnTo>
                  <a:lnTo>
                    <a:pt x="0" y="0"/>
                  </a:lnTo>
                </a:path>
                <a:path w="83819" h="100964">
                  <a:moveTo>
                    <a:pt x="0" y="50260"/>
                  </a:moveTo>
                  <a:lnTo>
                    <a:pt x="83767" y="50260"/>
                  </a:lnTo>
                </a:path>
              </a:pathLst>
            </a:custGeom>
            <a:ln w="20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7597745" y="2729548"/>
            <a:ext cx="337702" cy="190871"/>
          </a:xfrm>
          <a:prstGeom prst="rect">
            <a:avLst/>
          </a:prstGeom>
          <a:solidFill>
            <a:srgbClr val="73FDEA"/>
          </a:solidFill>
          <a:ln w="20941">
            <a:solidFill>
              <a:srgbClr val="000000"/>
            </a:solidFill>
          </a:ln>
        </p:spPr>
        <p:txBody>
          <a:bodyPr vert="horz" wrap="square" lIns="0" tIns="82789" rIns="0" bIns="0" rtlCol="0">
            <a:spAutoFit/>
          </a:bodyPr>
          <a:lstStyle/>
          <a:p>
            <a:pPr marL="85099" defTabSz="554492">
              <a:spcBef>
                <a:spcPts val="652"/>
              </a:spcBef>
            </a:pPr>
            <a:r>
              <a:rPr sz="697"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222</a:t>
            </a:r>
            <a:endParaRPr sz="69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8953128" y="2734012"/>
            <a:ext cx="341167" cy="186205"/>
          </a:xfrm>
          <a:prstGeom prst="rect">
            <a:avLst/>
          </a:prstGeom>
          <a:solidFill>
            <a:srgbClr val="73FDEA"/>
          </a:solidFill>
          <a:ln w="20941">
            <a:solidFill>
              <a:srgbClr val="000000"/>
            </a:solidFill>
          </a:ln>
        </p:spPr>
        <p:txBody>
          <a:bodyPr vert="horz" wrap="square" lIns="0" tIns="78168" rIns="0" bIns="0" rtlCol="0">
            <a:spAutoFit/>
          </a:bodyPr>
          <a:lstStyle/>
          <a:p>
            <a:pPr marL="78168" defTabSz="554492">
              <a:spcBef>
                <a:spcPts val="615"/>
              </a:spcBef>
            </a:pPr>
            <a:r>
              <a:rPr sz="697"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333</a:t>
            </a:r>
            <a:endParaRPr sz="69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905899" y="2892183"/>
            <a:ext cx="729630" cy="107155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 defTabSz="554492">
              <a:spcBef>
                <a:spcPts val="76"/>
              </a:spcBef>
            </a:pPr>
            <a:r>
              <a:rPr sz="1200" kern="0" spc="-12" dirty="0">
                <a:solidFill>
                  <a:srgbClr val="FFFFFF"/>
                </a:solidFill>
                <a:latin typeface="Arial"/>
                <a:cs typeface="Arial"/>
              </a:rPr>
              <a:t>ABCD</a:t>
            </a:r>
            <a:endParaRPr sz="1200" kern="0" dirty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7701" marR="3081" defTabSz="554492">
              <a:lnSpc>
                <a:spcPts val="2432"/>
              </a:lnSpc>
              <a:spcBef>
                <a:spcPts val="252"/>
              </a:spcBef>
            </a:pPr>
            <a:r>
              <a:rPr sz="1200" kern="0" spc="-12" dirty="0">
                <a:solidFill>
                  <a:srgbClr val="FFFFFF"/>
                </a:solidFill>
                <a:latin typeface="Arial"/>
                <a:cs typeface="Arial"/>
              </a:rPr>
              <a:t>EFGH </a:t>
            </a:r>
            <a:r>
              <a:rPr sz="1200" kern="0" spc="-15" dirty="0">
                <a:solidFill>
                  <a:srgbClr val="FFFFFF"/>
                </a:solidFill>
                <a:latin typeface="Arial"/>
                <a:cs typeface="Arial"/>
              </a:rPr>
              <a:t>IJKLM</a:t>
            </a:r>
            <a:endParaRPr sz="1200" kern="0" dirty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7701" defTabSz="554492">
              <a:spcBef>
                <a:spcPts val="293"/>
              </a:spcBef>
            </a:pPr>
            <a:r>
              <a:rPr lang="en-US" sz="1200" kern="0" spc="-6" dirty="0" smtClean="0">
                <a:solidFill>
                  <a:srgbClr val="FFFFFF"/>
                </a:solidFill>
                <a:latin typeface="Arial"/>
                <a:cs typeface="Arial"/>
              </a:rPr>
              <a:t>pip</a:t>
            </a:r>
            <a:endParaRPr sz="1200" kern="0" dirty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741097" y="2913379"/>
            <a:ext cx="98191" cy="1027038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 defTabSz="554492">
              <a:spcBef>
                <a:spcPts val="67"/>
              </a:spcBef>
            </a:pPr>
            <a:r>
              <a:rPr sz="1092" b="1" kern="0" spc="42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092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7701" defTabSz="554492">
              <a:spcBef>
                <a:spcPts val="1152"/>
              </a:spcBef>
            </a:pPr>
            <a:r>
              <a:rPr sz="1092" b="1" kern="0" spc="42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092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7701" defTabSz="554492">
              <a:spcBef>
                <a:spcPts val="940"/>
              </a:spcBef>
            </a:pPr>
            <a:r>
              <a:rPr sz="1092" b="1" kern="0" spc="42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092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7701" defTabSz="554492">
              <a:spcBef>
                <a:spcPts val="588"/>
              </a:spcBef>
            </a:pPr>
            <a:r>
              <a:rPr sz="1092" b="1" kern="0" spc="42" dirty="0">
                <a:solidFill>
                  <a:srgbClr val="FFFFFF"/>
                </a:solidFill>
                <a:latin typeface="Arial"/>
                <a:cs typeface="Arial"/>
              </a:rPr>
              <a:t>7</a:t>
            </a:r>
            <a:endParaRPr sz="109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7002075" y="3867119"/>
            <a:ext cx="658460" cy="264154"/>
          </a:xfrm>
          <a:custGeom>
            <a:avLst/>
            <a:gdLst/>
            <a:ahLst/>
            <a:cxnLst/>
            <a:rect l="l" t="t" r="r" b="b"/>
            <a:pathLst>
              <a:path w="1085850" h="435609">
                <a:moveTo>
                  <a:pt x="1085223" y="0"/>
                </a:moveTo>
                <a:lnTo>
                  <a:pt x="0" y="0"/>
                </a:lnTo>
                <a:lnTo>
                  <a:pt x="0" y="435522"/>
                </a:lnTo>
                <a:lnTo>
                  <a:pt x="1085223" y="435522"/>
                </a:lnTo>
                <a:lnTo>
                  <a:pt x="1085223" y="0"/>
                </a:lnTo>
                <a:close/>
              </a:path>
            </a:pathLst>
          </a:custGeom>
          <a:solidFill>
            <a:srgbClr val="73FDEA"/>
          </a:solidFill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002075" y="3867119"/>
            <a:ext cx="623420" cy="218217"/>
          </a:xfrm>
          <a:prstGeom prst="rect">
            <a:avLst/>
          </a:prstGeom>
          <a:solidFill>
            <a:srgbClr val="73FDEA"/>
          </a:solidFill>
          <a:ln w="20941">
            <a:solidFill>
              <a:srgbClr val="017100"/>
            </a:solidFill>
          </a:ln>
        </p:spPr>
        <p:txBody>
          <a:bodyPr vert="horz" wrap="square" lIns="0" tIns="49673" rIns="0" bIns="0" rtlCol="0">
            <a:spAutoFit/>
          </a:bodyPr>
          <a:lstStyle/>
          <a:p>
            <a:pPr marL="160572" defTabSz="554492">
              <a:spcBef>
                <a:spcPts val="391"/>
              </a:spcBef>
            </a:pPr>
            <a:r>
              <a:rPr lang="en-US" sz="1092" kern="0" spc="-6" dirty="0" smtClean="0">
                <a:solidFill>
                  <a:sysClr val="windowText" lastClr="000000"/>
                </a:solidFill>
                <a:latin typeface="Arial"/>
                <a:cs typeface="Arial"/>
              </a:rPr>
              <a:t>PIP</a:t>
            </a:r>
            <a:endParaRPr sz="1092" kern="0" dirty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7625284" y="3867119"/>
            <a:ext cx="341167" cy="176874"/>
          </a:xfrm>
          <a:prstGeom prst="rect">
            <a:avLst/>
          </a:prstGeom>
          <a:solidFill>
            <a:srgbClr val="73FDEA"/>
          </a:solidFill>
          <a:ln w="20941">
            <a:solidFill>
              <a:srgbClr val="017100"/>
            </a:solidFill>
          </a:ln>
        </p:spPr>
        <p:txBody>
          <a:bodyPr vert="horz" wrap="square" lIns="0" tIns="68927" rIns="0" bIns="0" rtlCol="0">
            <a:spAutoFit/>
          </a:bodyPr>
          <a:lstStyle/>
          <a:p>
            <a:pPr marL="63536" defTabSz="554492">
              <a:spcBef>
                <a:spcPts val="543"/>
              </a:spcBef>
            </a:pPr>
            <a:r>
              <a:rPr sz="697" b="1" kern="0" spc="-12" dirty="0">
                <a:solidFill>
                  <a:sysClr val="windowText" lastClr="000000"/>
                </a:solidFill>
                <a:latin typeface="Courier New"/>
                <a:cs typeface="Courier New"/>
              </a:rPr>
              <a:t>Null</a:t>
            </a:r>
            <a:endParaRPr sz="697" kern="0">
              <a:solidFill>
                <a:sysClr val="windowText" lastClr="000000"/>
              </a:solidFill>
              <a:latin typeface="Courier New"/>
              <a:cs typeface="Courier New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7369721" y="4106508"/>
            <a:ext cx="227573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defTabSz="554492">
              <a:spcBef>
                <a:spcPts val="58"/>
              </a:spcBef>
            </a:pPr>
            <a:r>
              <a:rPr sz="1001" kern="0" spc="-15" dirty="0">
                <a:solidFill>
                  <a:srgbClr val="FFFFFF"/>
                </a:solidFill>
                <a:latin typeface="Arial"/>
                <a:cs typeface="Arial"/>
              </a:rPr>
              <a:t>444</a:t>
            </a:r>
            <a:endParaRPr sz="1001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aphicFrame>
        <p:nvGraphicFramePr>
          <p:cNvPr id="51" name="object 51"/>
          <p:cNvGraphicFramePr>
            <a:graphicFrameLocks noGrp="1"/>
          </p:cNvGraphicFramePr>
          <p:nvPr/>
        </p:nvGraphicFramePr>
        <p:xfrm>
          <a:off x="5827507" y="2226251"/>
          <a:ext cx="910677" cy="37951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2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7200">
                <a:tc>
                  <a:txBody>
                    <a:bodyPr/>
                    <a:lstStyle/>
                    <a:p>
                      <a:pPr marR="17145"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800" b="1" dirty="0">
                          <a:latin typeface="Courier New"/>
                          <a:cs typeface="Courier New"/>
                        </a:rPr>
                        <a:t>0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46978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200">
                <a:tc>
                  <a:txBody>
                    <a:bodyPr/>
                    <a:lstStyle/>
                    <a:p>
                      <a:pPr marR="17145"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800" b="1" dirty="0">
                          <a:latin typeface="Courier New"/>
                          <a:cs typeface="Courier New"/>
                        </a:rPr>
                        <a:t>1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46978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7200">
                <a:tc>
                  <a:txBody>
                    <a:bodyPr/>
                    <a:lstStyle/>
                    <a:p>
                      <a:pPr marR="17145"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800" b="1" dirty="0">
                          <a:latin typeface="Courier New"/>
                          <a:cs typeface="Courier New"/>
                        </a:rPr>
                        <a:t>2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46978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marL="29209" algn="ctr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sz="900" spc="-25" dirty="0">
                          <a:latin typeface="Arial"/>
                          <a:cs typeface="Arial"/>
                        </a:rPr>
                        <a:t>111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72392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7200">
                <a:tc>
                  <a:txBody>
                    <a:bodyPr/>
                    <a:lstStyle/>
                    <a:p>
                      <a:pPr marR="17145"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800" b="1" dirty="0">
                          <a:latin typeface="Courier New"/>
                          <a:cs typeface="Courier New"/>
                        </a:rPr>
                        <a:t>3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46978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7200">
                <a:tc>
                  <a:txBody>
                    <a:bodyPr/>
                    <a:lstStyle/>
                    <a:p>
                      <a:pPr marR="17145"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800" b="1" dirty="0">
                          <a:latin typeface="Courier New"/>
                          <a:cs typeface="Courier New"/>
                        </a:rPr>
                        <a:t>4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46978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7200">
                <a:tc>
                  <a:txBody>
                    <a:bodyPr/>
                    <a:lstStyle/>
                    <a:p>
                      <a:pPr marR="17145"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800" b="1" dirty="0">
                          <a:latin typeface="Courier New"/>
                          <a:cs typeface="Courier New"/>
                        </a:rPr>
                        <a:t>5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46978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9895">
                <a:tc>
                  <a:txBody>
                    <a:bodyPr/>
                    <a:lstStyle/>
                    <a:p>
                      <a:pPr marR="17145"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800" b="1" dirty="0">
                          <a:latin typeface="Courier New"/>
                          <a:cs typeface="Courier New"/>
                        </a:rPr>
                        <a:t>6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46978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4504">
                <a:tc>
                  <a:txBody>
                    <a:bodyPr/>
                    <a:lstStyle/>
                    <a:p>
                      <a:pPr marR="17145"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800" b="1" dirty="0">
                          <a:latin typeface="Courier New"/>
                          <a:cs typeface="Courier New"/>
                        </a:rPr>
                        <a:t>7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44282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marL="29209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900" spc="-25" dirty="0">
                          <a:latin typeface="Arial"/>
                          <a:cs typeface="Arial"/>
                        </a:rPr>
                        <a:t>444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7200">
                <a:tc>
                  <a:txBody>
                    <a:bodyPr/>
                    <a:lstStyle/>
                    <a:p>
                      <a:pPr marR="17145"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800" b="1" dirty="0">
                          <a:latin typeface="Courier New"/>
                          <a:cs typeface="Courier New"/>
                        </a:rPr>
                        <a:t>8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46978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7200">
                <a:tc>
                  <a:txBody>
                    <a:bodyPr/>
                    <a:lstStyle/>
                    <a:p>
                      <a:pPr marR="17145"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800" b="1" dirty="0">
                          <a:latin typeface="Courier New"/>
                          <a:cs typeface="Courier New"/>
                        </a:rPr>
                        <a:t>9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46978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7200">
                <a:tc>
                  <a:txBody>
                    <a:bodyPr/>
                    <a:lstStyle/>
                    <a:p>
                      <a:pPr marR="17145"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800" b="1" spc="-25" dirty="0">
                          <a:latin typeface="Courier New"/>
                          <a:cs typeface="Courier New"/>
                        </a:rPr>
                        <a:t>10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46978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7200">
                <a:tc>
                  <a:txBody>
                    <a:bodyPr/>
                    <a:lstStyle/>
                    <a:p>
                      <a:pPr marR="17145"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800" b="1" spc="-25" dirty="0">
                          <a:latin typeface="Courier New"/>
                          <a:cs typeface="Courier New"/>
                        </a:rPr>
                        <a:t>11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46978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7200">
                <a:tc>
                  <a:txBody>
                    <a:bodyPr/>
                    <a:lstStyle/>
                    <a:p>
                      <a:pPr marR="17145"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800" b="1" spc="-25" dirty="0">
                          <a:latin typeface="Courier New"/>
                          <a:cs typeface="Courier New"/>
                        </a:rPr>
                        <a:t>12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46978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7200">
                <a:tc>
                  <a:txBody>
                    <a:bodyPr/>
                    <a:lstStyle/>
                    <a:p>
                      <a:pPr marR="17145"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800" b="1" spc="-25" dirty="0">
                          <a:latin typeface="Courier New"/>
                          <a:cs typeface="Courier New"/>
                        </a:rPr>
                        <a:t>13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46978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7200">
                <a:tc>
                  <a:txBody>
                    <a:bodyPr/>
                    <a:lstStyle/>
                    <a:p>
                      <a:pPr marR="17145"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800" b="1" spc="-25" dirty="0">
                          <a:latin typeface="Courier New"/>
                          <a:cs typeface="Courier New"/>
                        </a:rPr>
                        <a:t>14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46978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7200">
                <a:tc>
                  <a:txBody>
                    <a:bodyPr/>
                    <a:lstStyle/>
                    <a:p>
                      <a:pPr marR="17145"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800" b="1" spc="-25" dirty="0">
                          <a:latin typeface="Courier New"/>
                          <a:cs typeface="Courier New"/>
                        </a:rPr>
                        <a:t>15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46978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grpSp>
        <p:nvGrpSpPr>
          <p:cNvPr id="52" name="object 52"/>
          <p:cNvGrpSpPr/>
          <p:nvPr/>
        </p:nvGrpSpPr>
        <p:grpSpPr>
          <a:xfrm>
            <a:off x="6785650" y="2817727"/>
            <a:ext cx="149790" cy="73932"/>
            <a:chOff x="11189334" y="4646640"/>
            <a:chExt cx="247015" cy="121920"/>
          </a:xfrm>
        </p:grpSpPr>
        <p:sp>
          <p:nvSpPr>
            <p:cNvPr id="53" name="object 53"/>
            <p:cNvSpPr/>
            <p:nvPr/>
          </p:nvSpPr>
          <p:spPr>
            <a:xfrm>
              <a:off x="11189334" y="4707371"/>
              <a:ext cx="163195" cy="0"/>
            </a:xfrm>
            <a:custGeom>
              <a:avLst/>
              <a:gdLst/>
              <a:ahLst/>
              <a:cxnLst/>
              <a:rect l="l" t="t" r="r" b="b"/>
              <a:pathLst>
                <a:path w="163195">
                  <a:moveTo>
                    <a:pt x="0" y="0"/>
                  </a:moveTo>
                  <a:lnTo>
                    <a:pt x="152259" y="0"/>
                  </a:lnTo>
                  <a:lnTo>
                    <a:pt x="162729" y="0"/>
                  </a:lnTo>
                </a:path>
              </a:pathLst>
            </a:custGeom>
            <a:ln w="20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" name="object 54"/>
            <p:cNvSpPr/>
            <p:nvPr/>
          </p:nvSpPr>
          <p:spPr>
            <a:xfrm>
              <a:off x="11341591" y="4657111"/>
              <a:ext cx="83820" cy="100965"/>
            </a:xfrm>
            <a:custGeom>
              <a:avLst/>
              <a:gdLst/>
              <a:ahLst/>
              <a:cxnLst/>
              <a:rect l="l" t="t" r="r" b="b"/>
              <a:pathLst>
                <a:path w="83820" h="100964">
                  <a:moveTo>
                    <a:pt x="0" y="100520"/>
                  </a:moveTo>
                  <a:lnTo>
                    <a:pt x="83767" y="50260"/>
                  </a:lnTo>
                  <a:lnTo>
                    <a:pt x="0" y="0"/>
                  </a:lnTo>
                </a:path>
                <a:path w="83820" h="100964">
                  <a:moveTo>
                    <a:pt x="0" y="50260"/>
                  </a:moveTo>
                  <a:lnTo>
                    <a:pt x="83767" y="50260"/>
                  </a:lnTo>
                </a:path>
              </a:pathLst>
            </a:custGeom>
            <a:ln w="20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55" name="object 55"/>
          <p:cNvGrpSpPr/>
          <p:nvPr/>
        </p:nvGrpSpPr>
        <p:grpSpPr>
          <a:xfrm>
            <a:off x="6785650" y="3974206"/>
            <a:ext cx="149790" cy="73932"/>
            <a:chOff x="11189334" y="6553759"/>
            <a:chExt cx="247015" cy="121920"/>
          </a:xfrm>
        </p:grpSpPr>
        <p:sp>
          <p:nvSpPr>
            <p:cNvPr id="56" name="object 56"/>
            <p:cNvSpPr/>
            <p:nvPr/>
          </p:nvSpPr>
          <p:spPr>
            <a:xfrm>
              <a:off x="11189334" y="6614490"/>
              <a:ext cx="163195" cy="0"/>
            </a:xfrm>
            <a:custGeom>
              <a:avLst/>
              <a:gdLst/>
              <a:ahLst/>
              <a:cxnLst/>
              <a:rect l="l" t="t" r="r" b="b"/>
              <a:pathLst>
                <a:path w="163195">
                  <a:moveTo>
                    <a:pt x="0" y="0"/>
                  </a:moveTo>
                  <a:lnTo>
                    <a:pt x="152259" y="0"/>
                  </a:lnTo>
                  <a:lnTo>
                    <a:pt x="162729" y="0"/>
                  </a:lnTo>
                </a:path>
              </a:pathLst>
            </a:custGeom>
            <a:ln w="20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" name="object 57"/>
            <p:cNvSpPr/>
            <p:nvPr/>
          </p:nvSpPr>
          <p:spPr>
            <a:xfrm>
              <a:off x="11341591" y="6564230"/>
              <a:ext cx="83820" cy="100965"/>
            </a:xfrm>
            <a:custGeom>
              <a:avLst/>
              <a:gdLst/>
              <a:ahLst/>
              <a:cxnLst/>
              <a:rect l="l" t="t" r="r" b="b"/>
              <a:pathLst>
                <a:path w="83820" h="100965">
                  <a:moveTo>
                    <a:pt x="0" y="100520"/>
                  </a:moveTo>
                  <a:lnTo>
                    <a:pt x="83767" y="50260"/>
                  </a:lnTo>
                  <a:lnTo>
                    <a:pt x="0" y="0"/>
                  </a:lnTo>
                </a:path>
                <a:path w="83820" h="100965">
                  <a:moveTo>
                    <a:pt x="0" y="50260"/>
                  </a:moveTo>
                  <a:lnTo>
                    <a:pt x="83767" y="50260"/>
                  </a:lnTo>
                </a:path>
              </a:pathLst>
            </a:custGeom>
            <a:ln w="20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59" name="object 59"/>
          <p:cNvSpPr txBox="1">
            <a:spLocks noGrp="1"/>
          </p:cNvSpPr>
          <p:nvPr>
            <p:ph type="title"/>
          </p:nvPr>
        </p:nvSpPr>
        <p:spPr>
          <a:xfrm>
            <a:off x="197073" y="253155"/>
            <a:ext cx="6999949" cy="139074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515601">
              <a:spcBef>
                <a:spcPts val="76"/>
              </a:spcBef>
            </a:pPr>
            <a:r>
              <a:rPr sz="4487" spc="-58" dirty="0"/>
              <a:t>Collision</a:t>
            </a:r>
            <a:r>
              <a:rPr sz="4487" spc="-197" dirty="0"/>
              <a:t> </a:t>
            </a:r>
            <a:r>
              <a:rPr sz="4487" spc="-103" dirty="0"/>
              <a:t>Resolution</a:t>
            </a:r>
            <a:r>
              <a:rPr sz="4487" spc="-194" dirty="0"/>
              <a:t> </a:t>
            </a:r>
            <a:r>
              <a:rPr sz="4487" spc="-667" dirty="0"/>
              <a:t>T</a:t>
            </a:r>
            <a:r>
              <a:rPr sz="4487" spc="-130" dirty="0"/>
              <a:t>echniques</a:t>
            </a:r>
            <a:endParaRPr sz="4487"/>
          </a:p>
        </p:txBody>
      </p:sp>
    </p:spTree>
    <p:extLst>
      <p:ext uri="{BB962C8B-B14F-4D97-AF65-F5344CB8AC3E}">
        <p14:creationId xmlns:p14="http://schemas.microsoft.com/office/powerpoint/2010/main" val="800127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8" y="0"/>
            <a:ext cx="12191144" cy="685751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2780132" y="3196283"/>
            <a:ext cx="1887587" cy="1260316"/>
            <a:chOff x="4583939" y="5270907"/>
            <a:chExt cx="3112770" cy="2078355"/>
          </a:xfrm>
        </p:grpSpPr>
        <p:sp>
          <p:nvSpPr>
            <p:cNvPr id="4" name="object 4"/>
            <p:cNvSpPr/>
            <p:nvPr/>
          </p:nvSpPr>
          <p:spPr>
            <a:xfrm>
              <a:off x="4583939" y="5985141"/>
              <a:ext cx="3028950" cy="0"/>
            </a:xfrm>
            <a:custGeom>
              <a:avLst/>
              <a:gdLst/>
              <a:ahLst/>
              <a:cxnLst/>
              <a:rect l="l" t="t" r="r" b="b"/>
              <a:pathLst>
                <a:path w="3028950">
                  <a:moveTo>
                    <a:pt x="0" y="0"/>
                  </a:moveTo>
                  <a:lnTo>
                    <a:pt x="3018100" y="0"/>
                  </a:lnTo>
                  <a:lnTo>
                    <a:pt x="3028571" y="0"/>
                  </a:lnTo>
                </a:path>
              </a:pathLst>
            </a:custGeom>
            <a:ln w="20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7602040" y="5934881"/>
              <a:ext cx="83820" cy="100965"/>
            </a:xfrm>
            <a:custGeom>
              <a:avLst/>
              <a:gdLst/>
              <a:ahLst/>
              <a:cxnLst/>
              <a:rect l="l" t="t" r="r" b="b"/>
              <a:pathLst>
                <a:path w="83820" h="100964">
                  <a:moveTo>
                    <a:pt x="0" y="100520"/>
                  </a:moveTo>
                  <a:lnTo>
                    <a:pt x="83767" y="50260"/>
                  </a:lnTo>
                  <a:lnTo>
                    <a:pt x="0" y="0"/>
                  </a:lnTo>
                </a:path>
                <a:path w="83820" h="100964">
                  <a:moveTo>
                    <a:pt x="0" y="50260"/>
                  </a:moveTo>
                  <a:lnTo>
                    <a:pt x="83767" y="50260"/>
                  </a:lnTo>
                </a:path>
              </a:pathLst>
            </a:custGeom>
            <a:ln w="20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5940040" y="5280983"/>
              <a:ext cx="639445" cy="638810"/>
            </a:xfrm>
            <a:custGeom>
              <a:avLst/>
              <a:gdLst/>
              <a:ahLst/>
              <a:cxnLst/>
              <a:rect l="l" t="t" r="r" b="b"/>
              <a:pathLst>
                <a:path w="639445" h="638810">
                  <a:moveTo>
                    <a:pt x="516064" y="485946"/>
                  </a:moveTo>
                  <a:lnTo>
                    <a:pt x="122820" y="485946"/>
                  </a:lnTo>
                  <a:lnTo>
                    <a:pt x="124172" y="487535"/>
                  </a:lnTo>
                  <a:lnTo>
                    <a:pt x="125287" y="488913"/>
                  </a:lnTo>
                  <a:lnTo>
                    <a:pt x="158348" y="519683"/>
                  </a:lnTo>
                  <a:lnTo>
                    <a:pt x="164702" y="524247"/>
                  </a:lnTo>
                  <a:lnTo>
                    <a:pt x="165816" y="528909"/>
                  </a:lnTo>
                  <a:lnTo>
                    <a:pt x="164419" y="535655"/>
                  </a:lnTo>
                  <a:lnTo>
                    <a:pt x="161679" y="549214"/>
                  </a:lnTo>
                  <a:lnTo>
                    <a:pt x="158997" y="562779"/>
                  </a:lnTo>
                  <a:lnTo>
                    <a:pt x="156096" y="577047"/>
                  </a:lnTo>
                  <a:lnTo>
                    <a:pt x="153322" y="589843"/>
                  </a:lnTo>
                  <a:lnTo>
                    <a:pt x="152015" y="595604"/>
                  </a:lnTo>
                  <a:lnTo>
                    <a:pt x="153199" y="598165"/>
                  </a:lnTo>
                  <a:lnTo>
                    <a:pt x="260030" y="638367"/>
                  </a:lnTo>
                  <a:lnTo>
                    <a:pt x="262707" y="637604"/>
                  </a:lnTo>
                  <a:lnTo>
                    <a:pt x="265579" y="632288"/>
                  </a:lnTo>
                  <a:lnTo>
                    <a:pt x="272276" y="620186"/>
                  </a:lnTo>
                  <a:lnTo>
                    <a:pt x="279148" y="608179"/>
                  </a:lnTo>
                  <a:lnTo>
                    <a:pt x="286089" y="596210"/>
                  </a:lnTo>
                  <a:lnTo>
                    <a:pt x="292996" y="584220"/>
                  </a:lnTo>
                  <a:lnTo>
                    <a:pt x="296351" y="578337"/>
                  </a:lnTo>
                  <a:lnTo>
                    <a:pt x="300064" y="575222"/>
                  </a:lnTo>
                  <a:lnTo>
                    <a:pt x="346769" y="575222"/>
                  </a:lnTo>
                  <a:lnTo>
                    <a:pt x="348179" y="575014"/>
                  </a:lnTo>
                  <a:lnTo>
                    <a:pt x="356223" y="573418"/>
                  </a:lnTo>
                  <a:lnTo>
                    <a:pt x="501503" y="573418"/>
                  </a:lnTo>
                  <a:lnTo>
                    <a:pt x="499118" y="564797"/>
                  </a:lnTo>
                  <a:lnTo>
                    <a:pt x="491906" y="537515"/>
                  </a:lnTo>
                  <a:lnTo>
                    <a:pt x="488152" y="523912"/>
                  </a:lnTo>
                  <a:lnTo>
                    <a:pt x="486481" y="518070"/>
                  </a:lnTo>
                  <a:lnTo>
                    <a:pt x="487099" y="514165"/>
                  </a:lnTo>
                  <a:lnTo>
                    <a:pt x="492033" y="510128"/>
                  </a:lnTo>
                  <a:lnTo>
                    <a:pt x="500055" y="503151"/>
                  </a:lnTo>
                  <a:lnTo>
                    <a:pt x="507613" y="495692"/>
                  </a:lnTo>
                  <a:lnTo>
                    <a:pt x="514658" y="487764"/>
                  </a:lnTo>
                  <a:lnTo>
                    <a:pt x="516064" y="485946"/>
                  </a:lnTo>
                  <a:close/>
                </a:path>
                <a:path w="639445" h="638810">
                  <a:moveTo>
                    <a:pt x="501503" y="573418"/>
                  </a:moveTo>
                  <a:lnTo>
                    <a:pt x="356223" y="573418"/>
                  </a:lnTo>
                  <a:lnTo>
                    <a:pt x="359678" y="576780"/>
                  </a:lnTo>
                  <a:lnTo>
                    <a:pt x="363405" y="582479"/>
                  </a:lnTo>
                  <a:lnTo>
                    <a:pt x="371062" y="594023"/>
                  </a:lnTo>
                  <a:lnTo>
                    <a:pt x="386519" y="617019"/>
                  </a:lnTo>
                  <a:lnTo>
                    <a:pt x="394107" y="628605"/>
                  </a:lnTo>
                  <a:lnTo>
                    <a:pt x="396994" y="633095"/>
                  </a:lnTo>
                  <a:lnTo>
                    <a:pt x="399243" y="633741"/>
                  </a:lnTo>
                  <a:lnTo>
                    <a:pt x="474826" y="599300"/>
                  </a:lnTo>
                  <a:lnTo>
                    <a:pt x="504217" y="586285"/>
                  </a:lnTo>
                  <a:lnTo>
                    <a:pt x="504394" y="583672"/>
                  </a:lnTo>
                  <a:lnTo>
                    <a:pt x="501503" y="573418"/>
                  </a:lnTo>
                  <a:close/>
                </a:path>
                <a:path w="639445" h="638810">
                  <a:moveTo>
                    <a:pt x="346769" y="575222"/>
                  </a:moveTo>
                  <a:lnTo>
                    <a:pt x="300064" y="575222"/>
                  </a:lnTo>
                  <a:lnTo>
                    <a:pt x="307973" y="576059"/>
                  </a:lnTo>
                  <a:lnTo>
                    <a:pt x="318020" y="576859"/>
                  </a:lnTo>
                  <a:lnTo>
                    <a:pt x="328128" y="577047"/>
                  </a:lnTo>
                  <a:lnTo>
                    <a:pt x="338211" y="576480"/>
                  </a:lnTo>
                  <a:lnTo>
                    <a:pt x="346769" y="575222"/>
                  </a:lnTo>
                  <a:close/>
                </a:path>
                <a:path w="639445" h="638810">
                  <a:moveTo>
                    <a:pt x="42680" y="151387"/>
                  </a:moveTo>
                  <a:lnTo>
                    <a:pt x="40198" y="152621"/>
                  </a:lnTo>
                  <a:lnTo>
                    <a:pt x="29256" y="182118"/>
                  </a:lnTo>
                  <a:lnTo>
                    <a:pt x="20259" y="206130"/>
                  </a:lnTo>
                  <a:lnTo>
                    <a:pt x="11191" y="230114"/>
                  </a:lnTo>
                  <a:lnTo>
                    <a:pt x="0" y="259429"/>
                  </a:lnTo>
                  <a:lnTo>
                    <a:pt x="829" y="262097"/>
                  </a:lnTo>
                  <a:lnTo>
                    <a:pt x="6134" y="264965"/>
                  </a:lnTo>
                  <a:lnTo>
                    <a:pt x="18233" y="271667"/>
                  </a:lnTo>
                  <a:lnTo>
                    <a:pt x="60182" y="295778"/>
                  </a:lnTo>
                  <a:lnTo>
                    <a:pt x="62914" y="299609"/>
                  </a:lnTo>
                  <a:lnTo>
                    <a:pt x="62064" y="307459"/>
                  </a:lnTo>
                  <a:lnTo>
                    <a:pt x="61358" y="317754"/>
                  </a:lnTo>
                  <a:lnTo>
                    <a:pt x="61422" y="328095"/>
                  </a:lnTo>
                  <a:lnTo>
                    <a:pt x="62192" y="338431"/>
                  </a:lnTo>
                  <a:lnTo>
                    <a:pt x="63606" y="348710"/>
                  </a:lnTo>
                  <a:lnTo>
                    <a:pt x="64645" y="354913"/>
                  </a:lnTo>
                  <a:lnTo>
                    <a:pt x="62790" y="358361"/>
                  </a:lnTo>
                  <a:lnTo>
                    <a:pt x="57585" y="361697"/>
                  </a:lnTo>
                  <a:lnTo>
                    <a:pt x="45548" y="369574"/>
                  </a:lnTo>
                  <a:lnTo>
                    <a:pt x="21649" y="385608"/>
                  </a:lnTo>
                  <a:lnTo>
                    <a:pt x="9617" y="393493"/>
                  </a:lnTo>
                  <a:lnTo>
                    <a:pt x="5039" y="396435"/>
                  </a:lnTo>
                  <a:lnTo>
                    <a:pt x="4683" y="398784"/>
                  </a:lnTo>
                  <a:lnTo>
                    <a:pt x="17702" y="427077"/>
                  </a:lnTo>
                  <a:lnTo>
                    <a:pt x="28442" y="450646"/>
                  </a:lnTo>
                  <a:lnTo>
                    <a:pt x="39074" y="474263"/>
                  </a:lnTo>
                  <a:lnTo>
                    <a:pt x="49790" y="498429"/>
                  </a:lnTo>
                  <a:lnTo>
                    <a:pt x="52127" y="503742"/>
                  </a:lnTo>
                  <a:lnTo>
                    <a:pt x="54771" y="503705"/>
                  </a:lnTo>
                  <a:lnTo>
                    <a:pt x="73577" y="498429"/>
                  </a:lnTo>
                  <a:lnTo>
                    <a:pt x="117265" y="486928"/>
                  </a:lnTo>
                  <a:lnTo>
                    <a:pt x="120007" y="486508"/>
                  </a:lnTo>
                  <a:lnTo>
                    <a:pt x="122820" y="485946"/>
                  </a:lnTo>
                  <a:lnTo>
                    <a:pt x="516064" y="485946"/>
                  </a:lnTo>
                  <a:lnTo>
                    <a:pt x="521200" y="479297"/>
                  </a:lnTo>
                  <a:lnTo>
                    <a:pt x="525462" y="473365"/>
                  </a:lnTo>
                  <a:lnTo>
                    <a:pt x="529886" y="472606"/>
                  </a:lnTo>
                  <a:lnTo>
                    <a:pt x="603368" y="472606"/>
                  </a:lnTo>
                  <a:lnTo>
                    <a:pt x="606024" y="465445"/>
                  </a:lnTo>
                  <a:lnTo>
                    <a:pt x="319468" y="465445"/>
                  </a:lnTo>
                  <a:lnTo>
                    <a:pt x="273138" y="457971"/>
                  </a:lnTo>
                  <a:lnTo>
                    <a:pt x="232898" y="437159"/>
                  </a:lnTo>
                  <a:lnTo>
                    <a:pt x="201164" y="405425"/>
                  </a:lnTo>
                  <a:lnTo>
                    <a:pt x="180351" y="365185"/>
                  </a:lnTo>
                  <a:lnTo>
                    <a:pt x="172877" y="318855"/>
                  </a:lnTo>
                  <a:lnTo>
                    <a:pt x="180351" y="272525"/>
                  </a:lnTo>
                  <a:lnTo>
                    <a:pt x="201164" y="232285"/>
                  </a:lnTo>
                  <a:lnTo>
                    <a:pt x="232898" y="200551"/>
                  </a:lnTo>
                  <a:lnTo>
                    <a:pt x="273138" y="179739"/>
                  </a:lnTo>
                  <a:lnTo>
                    <a:pt x="319468" y="172264"/>
                  </a:lnTo>
                  <a:lnTo>
                    <a:pt x="603880" y="172264"/>
                  </a:lnTo>
                  <a:lnTo>
                    <a:pt x="600620" y="165023"/>
                  </a:lnTo>
                  <a:lnTo>
                    <a:pt x="108916" y="165023"/>
                  </a:lnTo>
                  <a:lnTo>
                    <a:pt x="75555" y="158381"/>
                  </a:lnTo>
                  <a:lnTo>
                    <a:pt x="61998" y="155643"/>
                  </a:lnTo>
                  <a:lnTo>
                    <a:pt x="48480" y="152709"/>
                  </a:lnTo>
                  <a:lnTo>
                    <a:pt x="42680" y="151387"/>
                  </a:lnTo>
                  <a:close/>
                </a:path>
                <a:path w="639445" h="638810">
                  <a:moveTo>
                    <a:pt x="603368" y="472606"/>
                  </a:moveTo>
                  <a:lnTo>
                    <a:pt x="529886" y="472606"/>
                  </a:lnTo>
                  <a:lnTo>
                    <a:pt x="576886" y="482027"/>
                  </a:lnTo>
                  <a:lnTo>
                    <a:pt x="590407" y="484951"/>
                  </a:lnTo>
                  <a:lnTo>
                    <a:pt x="596168" y="486260"/>
                  </a:lnTo>
                  <a:lnTo>
                    <a:pt x="598724" y="485129"/>
                  </a:lnTo>
                  <a:lnTo>
                    <a:pt x="603368" y="472606"/>
                  </a:lnTo>
                  <a:close/>
                </a:path>
                <a:path w="639445" h="638810">
                  <a:moveTo>
                    <a:pt x="603880" y="172264"/>
                  </a:moveTo>
                  <a:lnTo>
                    <a:pt x="319468" y="172264"/>
                  </a:lnTo>
                  <a:lnTo>
                    <a:pt x="365799" y="179739"/>
                  </a:lnTo>
                  <a:lnTo>
                    <a:pt x="406039" y="200551"/>
                  </a:lnTo>
                  <a:lnTo>
                    <a:pt x="437773" y="232285"/>
                  </a:lnTo>
                  <a:lnTo>
                    <a:pt x="458584" y="272525"/>
                  </a:lnTo>
                  <a:lnTo>
                    <a:pt x="466059" y="318855"/>
                  </a:lnTo>
                  <a:lnTo>
                    <a:pt x="458584" y="365185"/>
                  </a:lnTo>
                  <a:lnTo>
                    <a:pt x="437771" y="405425"/>
                  </a:lnTo>
                  <a:lnTo>
                    <a:pt x="406037" y="437159"/>
                  </a:lnTo>
                  <a:lnTo>
                    <a:pt x="365798" y="457971"/>
                  </a:lnTo>
                  <a:lnTo>
                    <a:pt x="319468" y="465445"/>
                  </a:lnTo>
                  <a:lnTo>
                    <a:pt x="606024" y="465445"/>
                  </a:lnTo>
                  <a:lnTo>
                    <a:pt x="609679" y="455590"/>
                  </a:lnTo>
                  <a:lnTo>
                    <a:pt x="618676" y="431579"/>
                  </a:lnTo>
                  <a:lnTo>
                    <a:pt x="627745" y="407595"/>
                  </a:lnTo>
                  <a:lnTo>
                    <a:pt x="638921" y="378317"/>
                  </a:lnTo>
                  <a:lnTo>
                    <a:pt x="638185" y="375578"/>
                  </a:lnTo>
                  <a:lnTo>
                    <a:pt x="632851" y="372694"/>
                  </a:lnTo>
                  <a:lnTo>
                    <a:pt x="620751" y="366003"/>
                  </a:lnTo>
                  <a:lnTo>
                    <a:pt x="578854" y="341950"/>
                  </a:lnTo>
                  <a:lnTo>
                    <a:pt x="575999" y="338157"/>
                  </a:lnTo>
                  <a:lnTo>
                    <a:pt x="576872" y="330249"/>
                  </a:lnTo>
                  <a:lnTo>
                    <a:pt x="577588" y="319958"/>
                  </a:lnTo>
                  <a:lnTo>
                    <a:pt x="577520" y="309617"/>
                  </a:lnTo>
                  <a:lnTo>
                    <a:pt x="576742" y="299281"/>
                  </a:lnTo>
                  <a:lnTo>
                    <a:pt x="575330" y="288999"/>
                  </a:lnTo>
                  <a:lnTo>
                    <a:pt x="574301" y="282821"/>
                  </a:lnTo>
                  <a:lnTo>
                    <a:pt x="576121" y="279362"/>
                  </a:lnTo>
                  <a:lnTo>
                    <a:pt x="581350" y="276012"/>
                  </a:lnTo>
                  <a:lnTo>
                    <a:pt x="593382" y="268140"/>
                  </a:lnTo>
                  <a:lnTo>
                    <a:pt x="617248" y="252107"/>
                  </a:lnTo>
                  <a:lnTo>
                    <a:pt x="629269" y="244216"/>
                  </a:lnTo>
                  <a:lnTo>
                    <a:pt x="633803" y="241299"/>
                  </a:lnTo>
                  <a:lnTo>
                    <a:pt x="634328" y="238973"/>
                  </a:lnTo>
                  <a:lnTo>
                    <a:pt x="621280" y="210633"/>
                  </a:lnTo>
                  <a:lnTo>
                    <a:pt x="610542" y="187065"/>
                  </a:lnTo>
                  <a:lnTo>
                    <a:pt x="603880" y="172264"/>
                  </a:lnTo>
                  <a:close/>
                </a:path>
                <a:path w="639445" h="638810">
                  <a:moveTo>
                    <a:pt x="239648" y="3942"/>
                  </a:moveTo>
                  <a:lnTo>
                    <a:pt x="211290" y="17002"/>
                  </a:lnTo>
                  <a:lnTo>
                    <a:pt x="134606" y="51450"/>
                  </a:lnTo>
                  <a:lnTo>
                    <a:pt x="134616" y="54099"/>
                  </a:lnTo>
                  <a:lnTo>
                    <a:pt x="137052" y="62744"/>
                  </a:lnTo>
                  <a:lnTo>
                    <a:pt x="139857" y="72915"/>
                  </a:lnTo>
                  <a:lnTo>
                    <a:pt x="147071" y="100196"/>
                  </a:lnTo>
                  <a:lnTo>
                    <a:pt x="150834" y="113797"/>
                  </a:lnTo>
                  <a:lnTo>
                    <a:pt x="152518" y="119675"/>
                  </a:lnTo>
                  <a:lnTo>
                    <a:pt x="151812" y="123560"/>
                  </a:lnTo>
                  <a:lnTo>
                    <a:pt x="146903" y="127580"/>
                  </a:lnTo>
                  <a:lnTo>
                    <a:pt x="138887" y="134569"/>
                  </a:lnTo>
                  <a:lnTo>
                    <a:pt x="131337" y="142038"/>
                  </a:lnTo>
                  <a:lnTo>
                    <a:pt x="124305" y="149979"/>
                  </a:lnTo>
                  <a:lnTo>
                    <a:pt x="117843" y="158383"/>
                  </a:lnTo>
                  <a:lnTo>
                    <a:pt x="113481" y="164497"/>
                  </a:lnTo>
                  <a:lnTo>
                    <a:pt x="108916" y="165023"/>
                  </a:lnTo>
                  <a:lnTo>
                    <a:pt x="600620" y="165023"/>
                  </a:lnTo>
                  <a:lnTo>
                    <a:pt x="594787" y="151893"/>
                  </a:lnTo>
                  <a:lnTo>
                    <a:pt x="518347" y="151893"/>
                  </a:lnTo>
                  <a:lnTo>
                    <a:pt x="515039" y="151146"/>
                  </a:lnTo>
                  <a:lnTo>
                    <a:pt x="480588" y="118026"/>
                  </a:lnTo>
                  <a:lnTo>
                    <a:pt x="474303" y="113466"/>
                  </a:lnTo>
                  <a:lnTo>
                    <a:pt x="473100" y="108847"/>
                  </a:lnTo>
                  <a:lnTo>
                    <a:pt x="474518" y="102054"/>
                  </a:lnTo>
                  <a:lnTo>
                    <a:pt x="477265" y="88498"/>
                  </a:lnTo>
                  <a:lnTo>
                    <a:pt x="479945" y="74931"/>
                  </a:lnTo>
                  <a:lnTo>
                    <a:pt x="482194" y="63808"/>
                  </a:lnTo>
                  <a:lnTo>
                    <a:pt x="283492" y="63808"/>
                  </a:lnTo>
                  <a:lnTo>
                    <a:pt x="279998" y="62244"/>
                  </a:lnTo>
                  <a:lnTo>
                    <a:pt x="276626" y="56972"/>
                  </a:lnTo>
                  <a:lnTo>
                    <a:pt x="268758" y="44937"/>
                  </a:lnTo>
                  <a:lnTo>
                    <a:pt x="252722" y="21072"/>
                  </a:lnTo>
                  <a:lnTo>
                    <a:pt x="244829" y="9054"/>
                  </a:lnTo>
                  <a:lnTo>
                    <a:pt x="241919" y="4533"/>
                  </a:lnTo>
                  <a:lnTo>
                    <a:pt x="239648" y="3942"/>
                  </a:lnTo>
                  <a:close/>
                </a:path>
                <a:path w="639445" h="638810">
                  <a:moveTo>
                    <a:pt x="586869" y="133988"/>
                  </a:moveTo>
                  <a:lnTo>
                    <a:pt x="584220" y="134008"/>
                  </a:lnTo>
                  <a:lnTo>
                    <a:pt x="579012" y="135492"/>
                  </a:lnTo>
                  <a:lnTo>
                    <a:pt x="518347" y="151893"/>
                  </a:lnTo>
                  <a:lnTo>
                    <a:pt x="594787" y="151893"/>
                  </a:lnTo>
                  <a:lnTo>
                    <a:pt x="589412" y="139771"/>
                  </a:lnTo>
                  <a:lnTo>
                    <a:pt x="586869" y="133988"/>
                  </a:lnTo>
                  <a:close/>
                </a:path>
                <a:path w="639445" h="638810">
                  <a:moveTo>
                    <a:pt x="310273" y="60790"/>
                  </a:moveTo>
                  <a:lnTo>
                    <a:pt x="299939" y="61384"/>
                  </a:lnTo>
                  <a:lnTo>
                    <a:pt x="289662" y="62744"/>
                  </a:lnTo>
                  <a:lnTo>
                    <a:pt x="283492" y="63808"/>
                  </a:lnTo>
                  <a:lnTo>
                    <a:pt x="482194" y="63808"/>
                  </a:lnTo>
                  <a:lnTo>
                    <a:pt x="482486" y="62362"/>
                  </a:lnTo>
                  <a:lnTo>
                    <a:pt x="338754" y="62362"/>
                  </a:lnTo>
                  <a:lnTo>
                    <a:pt x="330913" y="61600"/>
                  </a:lnTo>
                  <a:lnTo>
                    <a:pt x="320614" y="60887"/>
                  </a:lnTo>
                  <a:lnTo>
                    <a:pt x="310273" y="60790"/>
                  </a:lnTo>
                  <a:close/>
                </a:path>
                <a:path w="639445" h="638810">
                  <a:moveTo>
                    <a:pt x="377572" y="0"/>
                  </a:moveTo>
                  <a:lnTo>
                    <a:pt x="375512" y="1435"/>
                  </a:lnTo>
                  <a:lnTo>
                    <a:pt x="373358" y="5421"/>
                  </a:lnTo>
                  <a:lnTo>
                    <a:pt x="366657" y="17529"/>
                  </a:lnTo>
                  <a:lnTo>
                    <a:pt x="359780" y="29550"/>
                  </a:lnTo>
                  <a:lnTo>
                    <a:pt x="352837" y="41536"/>
                  </a:lnTo>
                  <a:lnTo>
                    <a:pt x="345940" y="53538"/>
                  </a:lnTo>
                  <a:lnTo>
                    <a:pt x="342566" y="59474"/>
                  </a:lnTo>
                  <a:lnTo>
                    <a:pt x="338754" y="62362"/>
                  </a:lnTo>
                  <a:lnTo>
                    <a:pt x="482486" y="62362"/>
                  </a:lnTo>
                  <a:lnTo>
                    <a:pt x="485614" y="47866"/>
                  </a:lnTo>
                  <a:lnTo>
                    <a:pt x="486928" y="42096"/>
                  </a:lnTo>
                  <a:lnTo>
                    <a:pt x="485728" y="39545"/>
                  </a:lnTo>
                  <a:lnTo>
                    <a:pt x="382918" y="879"/>
                  </a:lnTo>
                  <a:lnTo>
                    <a:pt x="381771" y="527"/>
                  </a:lnTo>
                  <a:lnTo>
                    <a:pt x="377572" y="0"/>
                  </a:lnTo>
                  <a:close/>
                </a:path>
              </a:pathLst>
            </a:custGeom>
            <a:solidFill>
              <a:srgbClr val="FF644E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5940040" y="5280984"/>
              <a:ext cx="639445" cy="638810"/>
            </a:xfrm>
            <a:custGeom>
              <a:avLst/>
              <a:gdLst/>
              <a:ahLst/>
              <a:cxnLst/>
              <a:rect l="l" t="t" r="r" b="b"/>
              <a:pathLst>
                <a:path w="639445" h="638810">
                  <a:moveTo>
                    <a:pt x="380721" y="395"/>
                  </a:moveTo>
                  <a:lnTo>
                    <a:pt x="377571" y="0"/>
                  </a:lnTo>
                  <a:lnTo>
                    <a:pt x="375511" y="1435"/>
                  </a:lnTo>
                  <a:lnTo>
                    <a:pt x="373357" y="5421"/>
                  </a:lnTo>
                  <a:lnTo>
                    <a:pt x="366656" y="17529"/>
                  </a:lnTo>
                  <a:lnTo>
                    <a:pt x="359779" y="29550"/>
                  </a:lnTo>
                  <a:lnTo>
                    <a:pt x="352836" y="41536"/>
                  </a:lnTo>
                  <a:lnTo>
                    <a:pt x="345939" y="53538"/>
                  </a:lnTo>
                  <a:lnTo>
                    <a:pt x="342565" y="59474"/>
                  </a:lnTo>
                  <a:lnTo>
                    <a:pt x="338753" y="62362"/>
                  </a:lnTo>
                  <a:lnTo>
                    <a:pt x="330912" y="61599"/>
                  </a:lnTo>
                  <a:lnTo>
                    <a:pt x="320614" y="60886"/>
                  </a:lnTo>
                  <a:lnTo>
                    <a:pt x="310273" y="60789"/>
                  </a:lnTo>
                  <a:lnTo>
                    <a:pt x="299939" y="61383"/>
                  </a:lnTo>
                  <a:lnTo>
                    <a:pt x="289662" y="62744"/>
                  </a:lnTo>
                  <a:lnTo>
                    <a:pt x="283492" y="63807"/>
                  </a:lnTo>
                  <a:lnTo>
                    <a:pt x="279997" y="62244"/>
                  </a:lnTo>
                  <a:lnTo>
                    <a:pt x="276625" y="56972"/>
                  </a:lnTo>
                  <a:lnTo>
                    <a:pt x="268757" y="44937"/>
                  </a:lnTo>
                  <a:lnTo>
                    <a:pt x="260744" y="33001"/>
                  </a:lnTo>
                  <a:lnTo>
                    <a:pt x="252722" y="21071"/>
                  </a:lnTo>
                  <a:lnTo>
                    <a:pt x="244829" y="9054"/>
                  </a:lnTo>
                  <a:lnTo>
                    <a:pt x="241918" y="4533"/>
                  </a:lnTo>
                  <a:lnTo>
                    <a:pt x="239647" y="3942"/>
                  </a:lnTo>
                  <a:lnTo>
                    <a:pt x="234827" y="6168"/>
                  </a:lnTo>
                  <a:lnTo>
                    <a:pt x="211289" y="17001"/>
                  </a:lnTo>
                  <a:lnTo>
                    <a:pt x="187704" y="27757"/>
                  </a:lnTo>
                  <a:lnTo>
                    <a:pt x="164069" y="38404"/>
                  </a:lnTo>
                  <a:lnTo>
                    <a:pt x="140384" y="48911"/>
                  </a:lnTo>
                  <a:lnTo>
                    <a:pt x="134606" y="51450"/>
                  </a:lnTo>
                  <a:lnTo>
                    <a:pt x="134616" y="54099"/>
                  </a:lnTo>
                  <a:lnTo>
                    <a:pt x="136105" y="59310"/>
                  </a:lnTo>
                  <a:lnTo>
                    <a:pt x="139857" y="72915"/>
                  </a:lnTo>
                  <a:lnTo>
                    <a:pt x="143461" y="86556"/>
                  </a:lnTo>
                  <a:lnTo>
                    <a:pt x="147070" y="100196"/>
                  </a:lnTo>
                  <a:lnTo>
                    <a:pt x="150834" y="113797"/>
                  </a:lnTo>
                  <a:lnTo>
                    <a:pt x="152518" y="119675"/>
                  </a:lnTo>
                  <a:lnTo>
                    <a:pt x="151812" y="123559"/>
                  </a:lnTo>
                  <a:lnTo>
                    <a:pt x="124304" y="149979"/>
                  </a:lnTo>
                  <a:lnTo>
                    <a:pt x="113480" y="164497"/>
                  </a:lnTo>
                  <a:lnTo>
                    <a:pt x="108915" y="165022"/>
                  </a:lnTo>
                  <a:lnTo>
                    <a:pt x="102716" y="163755"/>
                  </a:lnTo>
                  <a:lnTo>
                    <a:pt x="89145" y="161047"/>
                  </a:lnTo>
                  <a:lnTo>
                    <a:pt x="75562" y="158383"/>
                  </a:lnTo>
                  <a:lnTo>
                    <a:pt x="61998" y="155642"/>
                  </a:lnTo>
                  <a:lnTo>
                    <a:pt x="48479" y="152708"/>
                  </a:lnTo>
                  <a:lnTo>
                    <a:pt x="42680" y="151387"/>
                  </a:lnTo>
                  <a:lnTo>
                    <a:pt x="40198" y="152621"/>
                  </a:lnTo>
                  <a:lnTo>
                    <a:pt x="20259" y="206129"/>
                  </a:lnTo>
                  <a:lnTo>
                    <a:pt x="2054" y="254068"/>
                  </a:lnTo>
                  <a:lnTo>
                    <a:pt x="0" y="259429"/>
                  </a:lnTo>
                  <a:lnTo>
                    <a:pt x="828" y="262097"/>
                  </a:lnTo>
                  <a:lnTo>
                    <a:pt x="6134" y="264965"/>
                  </a:lnTo>
                  <a:lnTo>
                    <a:pt x="18233" y="271667"/>
                  </a:lnTo>
                  <a:lnTo>
                    <a:pt x="30236" y="278546"/>
                  </a:lnTo>
                  <a:lnTo>
                    <a:pt x="42204" y="285489"/>
                  </a:lnTo>
                  <a:lnTo>
                    <a:pt x="54201" y="292383"/>
                  </a:lnTo>
                  <a:lnTo>
                    <a:pt x="60182" y="295777"/>
                  </a:lnTo>
                  <a:lnTo>
                    <a:pt x="62913" y="299609"/>
                  </a:lnTo>
                  <a:lnTo>
                    <a:pt x="62063" y="307460"/>
                  </a:lnTo>
                  <a:lnTo>
                    <a:pt x="61358" y="317754"/>
                  </a:lnTo>
                  <a:lnTo>
                    <a:pt x="61422" y="328095"/>
                  </a:lnTo>
                  <a:lnTo>
                    <a:pt x="62192" y="338430"/>
                  </a:lnTo>
                  <a:lnTo>
                    <a:pt x="63606" y="348710"/>
                  </a:lnTo>
                  <a:lnTo>
                    <a:pt x="64644" y="354913"/>
                  </a:lnTo>
                  <a:lnTo>
                    <a:pt x="62790" y="358361"/>
                  </a:lnTo>
                  <a:lnTo>
                    <a:pt x="57585" y="361697"/>
                  </a:lnTo>
                  <a:lnTo>
                    <a:pt x="45548" y="369573"/>
                  </a:lnTo>
                  <a:lnTo>
                    <a:pt x="33597" y="377589"/>
                  </a:lnTo>
                  <a:lnTo>
                    <a:pt x="21648" y="385608"/>
                  </a:lnTo>
                  <a:lnTo>
                    <a:pt x="9617" y="393493"/>
                  </a:lnTo>
                  <a:lnTo>
                    <a:pt x="5039" y="396434"/>
                  </a:lnTo>
                  <a:lnTo>
                    <a:pt x="4683" y="398784"/>
                  </a:lnTo>
                  <a:lnTo>
                    <a:pt x="6880" y="403545"/>
                  </a:lnTo>
                  <a:lnTo>
                    <a:pt x="17702" y="427077"/>
                  </a:lnTo>
                  <a:lnTo>
                    <a:pt x="28441" y="450646"/>
                  </a:lnTo>
                  <a:lnTo>
                    <a:pt x="39074" y="474262"/>
                  </a:lnTo>
                  <a:lnTo>
                    <a:pt x="49574" y="497938"/>
                  </a:lnTo>
                  <a:lnTo>
                    <a:pt x="52126" y="503742"/>
                  </a:lnTo>
                  <a:lnTo>
                    <a:pt x="54770" y="503704"/>
                  </a:lnTo>
                  <a:lnTo>
                    <a:pt x="100893" y="491204"/>
                  </a:lnTo>
                  <a:lnTo>
                    <a:pt x="114559" y="487638"/>
                  </a:lnTo>
                  <a:lnTo>
                    <a:pt x="117264" y="486927"/>
                  </a:lnTo>
                  <a:lnTo>
                    <a:pt x="120007" y="486508"/>
                  </a:lnTo>
                  <a:lnTo>
                    <a:pt x="122819" y="485946"/>
                  </a:lnTo>
                  <a:lnTo>
                    <a:pt x="124171" y="487535"/>
                  </a:lnTo>
                  <a:lnTo>
                    <a:pt x="158347" y="519683"/>
                  </a:lnTo>
                  <a:lnTo>
                    <a:pt x="164702" y="524248"/>
                  </a:lnTo>
                  <a:lnTo>
                    <a:pt x="165816" y="528909"/>
                  </a:lnTo>
                  <a:lnTo>
                    <a:pt x="164418" y="535655"/>
                  </a:lnTo>
                  <a:lnTo>
                    <a:pt x="161678" y="549213"/>
                  </a:lnTo>
                  <a:lnTo>
                    <a:pt x="158997" y="562778"/>
                  </a:lnTo>
                  <a:lnTo>
                    <a:pt x="156252" y="576329"/>
                  </a:lnTo>
                  <a:lnTo>
                    <a:pt x="153322" y="589843"/>
                  </a:lnTo>
                  <a:lnTo>
                    <a:pt x="152014" y="595604"/>
                  </a:lnTo>
                  <a:lnTo>
                    <a:pt x="153199" y="598164"/>
                  </a:lnTo>
                  <a:lnTo>
                    <a:pt x="206744" y="618110"/>
                  </a:lnTo>
                  <a:lnTo>
                    <a:pt x="254681" y="636318"/>
                  </a:lnTo>
                  <a:lnTo>
                    <a:pt x="260030" y="638367"/>
                  </a:lnTo>
                  <a:lnTo>
                    <a:pt x="262706" y="637604"/>
                  </a:lnTo>
                  <a:lnTo>
                    <a:pt x="265578" y="632288"/>
                  </a:lnTo>
                  <a:lnTo>
                    <a:pt x="272275" y="620186"/>
                  </a:lnTo>
                  <a:lnTo>
                    <a:pt x="279147" y="608179"/>
                  </a:lnTo>
                  <a:lnTo>
                    <a:pt x="286089" y="596210"/>
                  </a:lnTo>
                  <a:lnTo>
                    <a:pt x="292996" y="584220"/>
                  </a:lnTo>
                  <a:lnTo>
                    <a:pt x="296351" y="578337"/>
                  </a:lnTo>
                  <a:lnTo>
                    <a:pt x="300063" y="575222"/>
                  </a:lnTo>
                  <a:lnTo>
                    <a:pt x="307973" y="576060"/>
                  </a:lnTo>
                  <a:lnTo>
                    <a:pt x="318019" y="576859"/>
                  </a:lnTo>
                  <a:lnTo>
                    <a:pt x="328128" y="577047"/>
                  </a:lnTo>
                  <a:lnTo>
                    <a:pt x="338210" y="576479"/>
                  </a:lnTo>
                  <a:lnTo>
                    <a:pt x="348179" y="575015"/>
                  </a:lnTo>
                  <a:lnTo>
                    <a:pt x="356223" y="573418"/>
                  </a:lnTo>
                  <a:lnTo>
                    <a:pt x="359677" y="576780"/>
                  </a:lnTo>
                  <a:lnTo>
                    <a:pt x="363405" y="582479"/>
                  </a:lnTo>
                  <a:lnTo>
                    <a:pt x="371062" y="594022"/>
                  </a:lnTo>
                  <a:lnTo>
                    <a:pt x="378802" y="605513"/>
                  </a:lnTo>
                  <a:lnTo>
                    <a:pt x="386519" y="617019"/>
                  </a:lnTo>
                  <a:lnTo>
                    <a:pt x="394106" y="628605"/>
                  </a:lnTo>
                  <a:lnTo>
                    <a:pt x="396993" y="633096"/>
                  </a:lnTo>
                  <a:lnTo>
                    <a:pt x="399242" y="633741"/>
                  </a:lnTo>
                  <a:lnTo>
                    <a:pt x="451207" y="609927"/>
                  </a:lnTo>
                  <a:lnTo>
                    <a:pt x="498501" y="588798"/>
                  </a:lnTo>
                  <a:lnTo>
                    <a:pt x="504216" y="586285"/>
                  </a:lnTo>
                  <a:lnTo>
                    <a:pt x="504393" y="583672"/>
                  </a:lnTo>
                  <a:lnTo>
                    <a:pt x="502880" y="578398"/>
                  </a:lnTo>
                  <a:lnTo>
                    <a:pt x="499118" y="564797"/>
                  </a:lnTo>
                  <a:lnTo>
                    <a:pt x="495510" y="551156"/>
                  </a:lnTo>
                  <a:lnTo>
                    <a:pt x="491906" y="537515"/>
                  </a:lnTo>
                  <a:lnTo>
                    <a:pt x="488151" y="523912"/>
                  </a:lnTo>
                  <a:lnTo>
                    <a:pt x="486481" y="518070"/>
                  </a:lnTo>
                  <a:lnTo>
                    <a:pt x="487098" y="514165"/>
                  </a:lnTo>
                  <a:lnTo>
                    <a:pt x="492032" y="510129"/>
                  </a:lnTo>
                  <a:lnTo>
                    <a:pt x="500054" y="503151"/>
                  </a:lnTo>
                  <a:lnTo>
                    <a:pt x="507612" y="495692"/>
                  </a:lnTo>
                  <a:lnTo>
                    <a:pt x="514658" y="487764"/>
                  </a:lnTo>
                  <a:lnTo>
                    <a:pt x="521142" y="479378"/>
                  </a:lnTo>
                  <a:lnTo>
                    <a:pt x="525461" y="473365"/>
                  </a:lnTo>
                  <a:lnTo>
                    <a:pt x="529886" y="472606"/>
                  </a:lnTo>
                  <a:lnTo>
                    <a:pt x="536169" y="473904"/>
                  </a:lnTo>
                  <a:lnTo>
                    <a:pt x="549736" y="476631"/>
                  </a:lnTo>
                  <a:lnTo>
                    <a:pt x="563318" y="479296"/>
                  </a:lnTo>
                  <a:lnTo>
                    <a:pt x="576885" y="482027"/>
                  </a:lnTo>
                  <a:lnTo>
                    <a:pt x="590406" y="484951"/>
                  </a:lnTo>
                  <a:lnTo>
                    <a:pt x="596167" y="486259"/>
                  </a:lnTo>
                  <a:lnTo>
                    <a:pt x="598723" y="485129"/>
                  </a:lnTo>
                  <a:lnTo>
                    <a:pt x="618676" y="431579"/>
                  </a:lnTo>
                  <a:lnTo>
                    <a:pt x="636882" y="383641"/>
                  </a:lnTo>
                  <a:lnTo>
                    <a:pt x="638921" y="378316"/>
                  </a:lnTo>
                  <a:lnTo>
                    <a:pt x="638185" y="375577"/>
                  </a:lnTo>
                  <a:lnTo>
                    <a:pt x="632851" y="372694"/>
                  </a:lnTo>
                  <a:lnTo>
                    <a:pt x="620750" y="366003"/>
                  </a:lnTo>
                  <a:lnTo>
                    <a:pt x="608745" y="359146"/>
                  </a:lnTo>
                  <a:lnTo>
                    <a:pt x="596776" y="352220"/>
                  </a:lnTo>
                  <a:lnTo>
                    <a:pt x="584784" y="345326"/>
                  </a:lnTo>
                  <a:lnTo>
                    <a:pt x="578854" y="341951"/>
                  </a:lnTo>
                  <a:lnTo>
                    <a:pt x="575998" y="338157"/>
                  </a:lnTo>
                  <a:lnTo>
                    <a:pt x="576872" y="330249"/>
                  </a:lnTo>
                  <a:lnTo>
                    <a:pt x="577588" y="319958"/>
                  </a:lnTo>
                  <a:lnTo>
                    <a:pt x="577519" y="309617"/>
                  </a:lnTo>
                  <a:lnTo>
                    <a:pt x="576741" y="299281"/>
                  </a:lnTo>
                  <a:lnTo>
                    <a:pt x="575329" y="288999"/>
                  </a:lnTo>
                  <a:lnTo>
                    <a:pt x="574301" y="282821"/>
                  </a:lnTo>
                  <a:lnTo>
                    <a:pt x="576121" y="279362"/>
                  </a:lnTo>
                  <a:lnTo>
                    <a:pt x="581350" y="276012"/>
                  </a:lnTo>
                  <a:lnTo>
                    <a:pt x="593381" y="268140"/>
                  </a:lnTo>
                  <a:lnTo>
                    <a:pt x="605316" y="260126"/>
                  </a:lnTo>
                  <a:lnTo>
                    <a:pt x="617247" y="252107"/>
                  </a:lnTo>
                  <a:lnTo>
                    <a:pt x="629268" y="244216"/>
                  </a:lnTo>
                  <a:lnTo>
                    <a:pt x="633803" y="241299"/>
                  </a:lnTo>
                  <a:lnTo>
                    <a:pt x="634327" y="238973"/>
                  </a:lnTo>
                  <a:lnTo>
                    <a:pt x="632105" y="234164"/>
                  </a:lnTo>
                  <a:lnTo>
                    <a:pt x="621280" y="210633"/>
                  </a:lnTo>
                  <a:lnTo>
                    <a:pt x="610541" y="187065"/>
                  </a:lnTo>
                  <a:lnTo>
                    <a:pt x="599911" y="163448"/>
                  </a:lnTo>
                  <a:lnTo>
                    <a:pt x="589411" y="139771"/>
                  </a:lnTo>
                  <a:lnTo>
                    <a:pt x="586868" y="133988"/>
                  </a:lnTo>
                  <a:lnTo>
                    <a:pt x="584220" y="134008"/>
                  </a:lnTo>
                  <a:lnTo>
                    <a:pt x="579012" y="135492"/>
                  </a:lnTo>
                  <a:lnTo>
                    <a:pt x="565143" y="139321"/>
                  </a:lnTo>
                  <a:lnTo>
                    <a:pt x="551231" y="143011"/>
                  </a:lnTo>
                  <a:lnTo>
                    <a:pt x="537313" y="146685"/>
                  </a:lnTo>
                  <a:lnTo>
                    <a:pt x="523431" y="150469"/>
                  </a:lnTo>
                  <a:lnTo>
                    <a:pt x="518346" y="151893"/>
                  </a:lnTo>
                  <a:lnTo>
                    <a:pt x="515038" y="151146"/>
                  </a:lnTo>
                  <a:lnTo>
                    <a:pt x="511588" y="146887"/>
                  </a:lnTo>
                  <a:lnTo>
                    <a:pt x="504577" y="138883"/>
                  </a:lnTo>
                  <a:lnTo>
                    <a:pt x="497016" y="131422"/>
                  </a:lnTo>
                  <a:lnTo>
                    <a:pt x="488992" y="124478"/>
                  </a:lnTo>
                  <a:lnTo>
                    <a:pt x="480588" y="118026"/>
                  </a:lnTo>
                  <a:lnTo>
                    <a:pt x="474303" y="113466"/>
                  </a:lnTo>
                  <a:lnTo>
                    <a:pt x="473100" y="108848"/>
                  </a:lnTo>
                  <a:lnTo>
                    <a:pt x="474517" y="102054"/>
                  </a:lnTo>
                  <a:lnTo>
                    <a:pt x="477265" y="88497"/>
                  </a:lnTo>
                  <a:lnTo>
                    <a:pt x="479944" y="74931"/>
                  </a:lnTo>
                  <a:lnTo>
                    <a:pt x="482684" y="61379"/>
                  </a:lnTo>
                  <a:lnTo>
                    <a:pt x="485613" y="47866"/>
                  </a:lnTo>
                  <a:lnTo>
                    <a:pt x="486927" y="42095"/>
                  </a:lnTo>
                  <a:lnTo>
                    <a:pt x="485728" y="39544"/>
                  </a:lnTo>
                  <a:lnTo>
                    <a:pt x="432192" y="19597"/>
                  </a:lnTo>
                  <a:lnTo>
                    <a:pt x="384254" y="1391"/>
                  </a:lnTo>
                  <a:lnTo>
                    <a:pt x="382917" y="878"/>
                  </a:lnTo>
                  <a:lnTo>
                    <a:pt x="381771" y="527"/>
                  </a:lnTo>
                  <a:lnTo>
                    <a:pt x="380721" y="395"/>
                  </a:lnTo>
                  <a:close/>
                </a:path>
                <a:path w="639445" h="638810">
                  <a:moveTo>
                    <a:pt x="319468" y="172264"/>
                  </a:moveTo>
                  <a:lnTo>
                    <a:pt x="365798" y="179738"/>
                  </a:lnTo>
                  <a:lnTo>
                    <a:pt x="406038" y="200550"/>
                  </a:lnTo>
                  <a:lnTo>
                    <a:pt x="437772" y="232284"/>
                  </a:lnTo>
                  <a:lnTo>
                    <a:pt x="458584" y="272525"/>
                  </a:lnTo>
                  <a:lnTo>
                    <a:pt x="466058" y="318854"/>
                  </a:lnTo>
                  <a:lnTo>
                    <a:pt x="458583" y="365185"/>
                  </a:lnTo>
                  <a:lnTo>
                    <a:pt x="437771" y="405425"/>
                  </a:lnTo>
                  <a:lnTo>
                    <a:pt x="406037" y="437159"/>
                  </a:lnTo>
                  <a:lnTo>
                    <a:pt x="365797" y="457971"/>
                  </a:lnTo>
                  <a:lnTo>
                    <a:pt x="319468" y="465445"/>
                  </a:lnTo>
                  <a:lnTo>
                    <a:pt x="273138" y="457971"/>
                  </a:lnTo>
                  <a:lnTo>
                    <a:pt x="232898" y="437159"/>
                  </a:lnTo>
                  <a:lnTo>
                    <a:pt x="201164" y="405425"/>
                  </a:lnTo>
                  <a:lnTo>
                    <a:pt x="180351" y="365185"/>
                  </a:lnTo>
                  <a:lnTo>
                    <a:pt x="172877" y="318854"/>
                  </a:lnTo>
                  <a:lnTo>
                    <a:pt x="180351" y="272525"/>
                  </a:lnTo>
                  <a:lnTo>
                    <a:pt x="201163" y="232284"/>
                  </a:lnTo>
                  <a:lnTo>
                    <a:pt x="232898" y="200550"/>
                  </a:lnTo>
                  <a:lnTo>
                    <a:pt x="273138" y="179738"/>
                  </a:lnTo>
                  <a:lnTo>
                    <a:pt x="319468" y="172264"/>
                  </a:lnTo>
                  <a:close/>
                </a:path>
              </a:pathLst>
            </a:custGeom>
            <a:ln w="104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5941460" y="5281378"/>
              <a:ext cx="636270" cy="2057400"/>
            </a:xfrm>
            <a:custGeom>
              <a:avLst/>
              <a:gdLst/>
              <a:ahLst/>
              <a:cxnLst/>
              <a:rect l="l" t="t" r="r" b="b"/>
              <a:pathLst>
                <a:path w="636270" h="2057400">
                  <a:moveTo>
                    <a:pt x="0" y="0"/>
                  </a:moveTo>
                  <a:lnTo>
                    <a:pt x="636108" y="0"/>
                  </a:lnTo>
                  <a:lnTo>
                    <a:pt x="636108" y="2057370"/>
                  </a:lnTo>
                  <a:lnTo>
                    <a:pt x="0" y="2057370"/>
                  </a:lnTo>
                  <a:lnTo>
                    <a:pt x="0" y="0"/>
                  </a:lnTo>
                  <a:close/>
                </a:path>
              </a:pathLst>
            </a:custGeom>
            <a:ln w="20941">
              <a:solidFill>
                <a:srgbClr val="FF644E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4583939" y="6500504"/>
              <a:ext cx="3028950" cy="0"/>
            </a:xfrm>
            <a:custGeom>
              <a:avLst/>
              <a:gdLst/>
              <a:ahLst/>
              <a:cxnLst/>
              <a:rect l="l" t="t" r="r" b="b"/>
              <a:pathLst>
                <a:path w="3028950">
                  <a:moveTo>
                    <a:pt x="0" y="0"/>
                  </a:moveTo>
                  <a:lnTo>
                    <a:pt x="3018100" y="0"/>
                  </a:lnTo>
                  <a:lnTo>
                    <a:pt x="3028571" y="0"/>
                  </a:lnTo>
                </a:path>
              </a:pathLst>
            </a:custGeom>
            <a:ln w="20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7602040" y="6450244"/>
              <a:ext cx="83820" cy="100965"/>
            </a:xfrm>
            <a:custGeom>
              <a:avLst/>
              <a:gdLst/>
              <a:ahLst/>
              <a:cxnLst/>
              <a:rect l="l" t="t" r="r" b="b"/>
              <a:pathLst>
                <a:path w="83820" h="100965">
                  <a:moveTo>
                    <a:pt x="0" y="100520"/>
                  </a:moveTo>
                  <a:lnTo>
                    <a:pt x="83767" y="50260"/>
                  </a:lnTo>
                  <a:lnTo>
                    <a:pt x="0" y="0"/>
                  </a:lnTo>
                </a:path>
                <a:path w="83820" h="100965">
                  <a:moveTo>
                    <a:pt x="0" y="50260"/>
                  </a:moveTo>
                  <a:lnTo>
                    <a:pt x="83767" y="50260"/>
                  </a:lnTo>
                </a:path>
              </a:pathLst>
            </a:custGeom>
            <a:ln w="20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4583939" y="6971694"/>
              <a:ext cx="3028950" cy="0"/>
            </a:xfrm>
            <a:custGeom>
              <a:avLst/>
              <a:gdLst/>
              <a:ahLst/>
              <a:cxnLst/>
              <a:rect l="l" t="t" r="r" b="b"/>
              <a:pathLst>
                <a:path w="3028950">
                  <a:moveTo>
                    <a:pt x="0" y="0"/>
                  </a:moveTo>
                  <a:lnTo>
                    <a:pt x="3018100" y="0"/>
                  </a:lnTo>
                  <a:lnTo>
                    <a:pt x="3028571" y="0"/>
                  </a:lnTo>
                </a:path>
              </a:pathLst>
            </a:custGeom>
            <a:ln w="20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7602040" y="6921434"/>
              <a:ext cx="83820" cy="100965"/>
            </a:xfrm>
            <a:custGeom>
              <a:avLst/>
              <a:gdLst/>
              <a:ahLst/>
              <a:cxnLst/>
              <a:rect l="l" t="t" r="r" b="b"/>
              <a:pathLst>
                <a:path w="83820" h="100965">
                  <a:moveTo>
                    <a:pt x="0" y="100520"/>
                  </a:moveTo>
                  <a:lnTo>
                    <a:pt x="83767" y="50260"/>
                  </a:lnTo>
                  <a:lnTo>
                    <a:pt x="0" y="0"/>
                  </a:lnTo>
                </a:path>
                <a:path w="83820" h="100965">
                  <a:moveTo>
                    <a:pt x="0" y="50260"/>
                  </a:moveTo>
                  <a:lnTo>
                    <a:pt x="83767" y="50260"/>
                  </a:lnTo>
                </a:path>
              </a:pathLst>
            </a:custGeom>
            <a:ln w="20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487147" y="2990698"/>
            <a:ext cx="666547" cy="130584"/>
          </a:xfrm>
          <a:prstGeom prst="rect">
            <a:avLst/>
          </a:prstGeom>
        </p:spPr>
        <p:txBody>
          <a:bodyPr vert="horz" wrap="square" lIns="0" tIns="9242" rIns="0" bIns="0" rtlCol="0">
            <a:spAutoFit/>
          </a:bodyPr>
          <a:lstStyle/>
          <a:p>
            <a:pPr marL="7701" defTabSz="554492">
              <a:spcBef>
                <a:spcPts val="73"/>
              </a:spcBef>
            </a:pPr>
            <a:r>
              <a:rPr sz="788" b="1" kern="0" spc="-12" dirty="0">
                <a:solidFill>
                  <a:srgbClr val="FFFFFF"/>
                </a:solidFill>
                <a:latin typeface="Arial"/>
                <a:cs typeface="Arial"/>
              </a:rPr>
              <a:t>Hash</a:t>
            </a:r>
            <a:r>
              <a:rPr sz="788" b="1" kern="0" spc="-3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88" b="1" kern="0" spc="-6" dirty="0">
                <a:solidFill>
                  <a:srgbClr val="FFFFFF"/>
                </a:solidFill>
                <a:latin typeface="Arial"/>
                <a:cs typeface="Arial"/>
              </a:rPr>
              <a:t>function</a:t>
            </a:r>
            <a:endParaRPr sz="788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198481" y="3517217"/>
            <a:ext cx="437048" cy="820007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 defTabSz="554492">
              <a:spcBef>
                <a:spcPts val="76"/>
              </a:spcBef>
            </a:pPr>
            <a:r>
              <a:rPr sz="1182" kern="0" spc="-12" dirty="0">
                <a:solidFill>
                  <a:srgbClr val="FFFFFF"/>
                </a:solidFill>
                <a:latin typeface="Arial"/>
                <a:cs typeface="Arial"/>
              </a:rPr>
              <a:t>ABCD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7701" marR="3081" defTabSz="554492">
              <a:lnSpc>
                <a:spcPts val="2432"/>
              </a:lnSpc>
              <a:spcBef>
                <a:spcPts val="130"/>
              </a:spcBef>
            </a:pPr>
            <a:r>
              <a:rPr sz="1182" kern="0" spc="-12" dirty="0">
                <a:solidFill>
                  <a:srgbClr val="FFFFFF"/>
                </a:solidFill>
                <a:latin typeface="Arial"/>
                <a:cs typeface="Arial"/>
              </a:rPr>
              <a:t>EFGH </a:t>
            </a:r>
            <a:r>
              <a:rPr sz="1182" kern="0" spc="-15" dirty="0">
                <a:solidFill>
                  <a:srgbClr val="FFFFFF"/>
                </a:solidFill>
                <a:latin typeface="Arial"/>
                <a:cs typeface="Arial"/>
              </a:rPr>
              <a:t>IJKLM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741097" y="3544763"/>
            <a:ext cx="98191" cy="782035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 defTabSz="554492">
              <a:spcBef>
                <a:spcPts val="67"/>
              </a:spcBef>
            </a:pPr>
            <a:r>
              <a:rPr sz="1092" b="1" kern="0" spc="42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092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7701" defTabSz="554492">
              <a:spcBef>
                <a:spcPts val="1104"/>
              </a:spcBef>
            </a:pPr>
            <a:r>
              <a:rPr sz="1092" b="1" kern="0" spc="42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092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7701" defTabSz="554492">
              <a:spcBef>
                <a:spcPts val="988"/>
              </a:spcBef>
            </a:pPr>
            <a:r>
              <a:rPr sz="1092" b="1" kern="0" spc="42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09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11053" y="1283420"/>
            <a:ext cx="8881129" cy="824677"/>
          </a:xfrm>
          <a:prstGeom prst="rect">
            <a:avLst/>
          </a:prstGeom>
        </p:spPr>
        <p:txBody>
          <a:bodyPr vert="horz" wrap="square" lIns="0" tIns="14632" rIns="0" bIns="0" rtlCol="0">
            <a:spAutoFit/>
          </a:bodyPr>
          <a:lstStyle/>
          <a:p>
            <a:pPr marL="7701" marR="3081" defTabSz="554492">
              <a:lnSpc>
                <a:spcPct val="115300"/>
              </a:lnSpc>
              <a:spcBef>
                <a:spcPts val="115"/>
              </a:spcBef>
            </a:pPr>
            <a:r>
              <a:rPr sz="1486" b="1" kern="0" dirty="0">
                <a:solidFill>
                  <a:srgbClr val="FFFFFF"/>
                </a:solidFill>
                <a:latin typeface="Arial"/>
                <a:cs typeface="Arial"/>
              </a:rPr>
              <a:t>Open</a:t>
            </a:r>
            <a:r>
              <a:rPr sz="1486" b="1" kern="0" spc="4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86" b="1" kern="0" spc="-30" dirty="0">
                <a:solidFill>
                  <a:srgbClr val="FFFFFF"/>
                </a:solidFill>
                <a:latin typeface="Arial"/>
                <a:cs typeface="Arial"/>
              </a:rPr>
              <a:t>Addressing:</a:t>
            </a:r>
            <a:r>
              <a:rPr sz="1486" b="1" kern="0" spc="2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Colliding</a:t>
            </a:r>
            <a:r>
              <a:rPr sz="1304" kern="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elements</a:t>
            </a:r>
            <a:r>
              <a:rPr sz="1304" kern="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spc="-6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1304" kern="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stored</a:t>
            </a:r>
            <a:r>
              <a:rPr sz="1304" kern="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304" kern="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other</a:t>
            </a:r>
            <a:r>
              <a:rPr sz="1304" kern="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spc="-6" dirty="0">
                <a:solidFill>
                  <a:srgbClr val="FFFFFF"/>
                </a:solidFill>
                <a:latin typeface="Arial"/>
                <a:cs typeface="Arial"/>
              </a:rPr>
              <a:t>vacant</a:t>
            </a:r>
            <a:r>
              <a:rPr sz="1304" kern="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buckets.</a:t>
            </a:r>
            <a:r>
              <a:rPr sz="1304" kern="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During</a:t>
            </a:r>
            <a:r>
              <a:rPr sz="1304" kern="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storage</a:t>
            </a:r>
            <a:r>
              <a:rPr sz="1304" kern="0" spc="1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304" kern="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lookup</a:t>
            </a:r>
            <a:r>
              <a:rPr sz="1304" kern="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these</a:t>
            </a:r>
            <a:r>
              <a:rPr sz="1304" kern="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spc="-6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1304" kern="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spc="-6" dirty="0">
                <a:solidFill>
                  <a:srgbClr val="FFFFFF"/>
                </a:solidFill>
                <a:latin typeface="Arial"/>
                <a:cs typeface="Arial"/>
              </a:rPr>
              <a:t>found </a:t>
            </a: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through</a:t>
            </a:r>
            <a:r>
              <a:rPr sz="1304" kern="0" spc="2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so</a:t>
            </a:r>
            <a:r>
              <a:rPr sz="1304" kern="0" spc="3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called</a:t>
            </a:r>
            <a:r>
              <a:rPr sz="1304" kern="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spc="-6" dirty="0">
                <a:solidFill>
                  <a:srgbClr val="FFFFFF"/>
                </a:solidFill>
                <a:latin typeface="Arial"/>
                <a:cs typeface="Arial"/>
              </a:rPr>
              <a:t>probing.</a:t>
            </a:r>
            <a:endParaRPr sz="1304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432042" defTabSz="554492">
              <a:spcBef>
                <a:spcPts val="928"/>
              </a:spcBef>
              <a:tabLst>
                <a:tab pos="1758972" algn="l"/>
              </a:tabLst>
            </a:pPr>
            <a:r>
              <a:rPr sz="1304" b="1" kern="0" spc="-30" dirty="0">
                <a:solidFill>
                  <a:srgbClr val="FFFFFF"/>
                </a:solidFill>
                <a:latin typeface="Arial"/>
                <a:cs typeface="Arial"/>
              </a:rPr>
              <a:t>Linear </a:t>
            </a:r>
            <a:r>
              <a:rPr sz="1304" b="1" kern="0" dirty="0">
                <a:solidFill>
                  <a:srgbClr val="FFFFFF"/>
                </a:solidFill>
                <a:latin typeface="Arial"/>
                <a:cs typeface="Arial"/>
              </a:rPr>
              <a:t>probing</a:t>
            </a:r>
            <a:r>
              <a:rPr sz="1304" b="1" kern="0" spc="-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b="1" kern="0" spc="-3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1304" b="1" kern="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It</a:t>
            </a:r>
            <a:r>
              <a:rPr sz="1304" kern="0" spc="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spc="-6" dirty="0">
                <a:solidFill>
                  <a:srgbClr val="FFFFFF"/>
                </a:solidFill>
                <a:latin typeface="Arial"/>
                <a:cs typeface="Arial"/>
              </a:rPr>
              <a:t>places</a:t>
            </a:r>
            <a:r>
              <a:rPr sz="1304" kern="0" spc="1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new</a:t>
            </a:r>
            <a:r>
              <a:rPr sz="1304" kern="0" spc="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key</a:t>
            </a:r>
            <a:r>
              <a:rPr sz="1304" kern="0" spc="1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spc="30" dirty="0">
                <a:solidFill>
                  <a:srgbClr val="FFFFFF"/>
                </a:solidFill>
                <a:latin typeface="Arial"/>
                <a:cs typeface="Arial"/>
              </a:rPr>
              <a:t>into</a:t>
            </a:r>
            <a:r>
              <a:rPr sz="1304" kern="0" spc="1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spc="-6" dirty="0">
                <a:solidFill>
                  <a:srgbClr val="FFFFFF"/>
                </a:solidFill>
                <a:latin typeface="Arial"/>
                <a:cs typeface="Arial"/>
              </a:rPr>
              <a:t>closest</a:t>
            </a:r>
            <a:r>
              <a:rPr sz="1304" kern="0" spc="1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following</a:t>
            </a:r>
            <a:r>
              <a:rPr sz="1304" kern="0" spc="1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empty</a:t>
            </a:r>
            <a:r>
              <a:rPr sz="1304" kern="0" spc="1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spc="-12" dirty="0">
                <a:solidFill>
                  <a:srgbClr val="FFFFFF"/>
                </a:solidFill>
                <a:latin typeface="Arial"/>
                <a:cs typeface="Arial"/>
              </a:rPr>
              <a:t>cell</a:t>
            </a:r>
            <a:endParaRPr sz="1304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5827507" y="2226251"/>
          <a:ext cx="910677" cy="3795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2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7200">
                <a:tc>
                  <a:txBody>
                    <a:bodyPr/>
                    <a:lstStyle/>
                    <a:p>
                      <a:pPr marR="17145"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800" b="1" dirty="0">
                          <a:latin typeface="Courier New"/>
                          <a:cs typeface="Courier New"/>
                        </a:rPr>
                        <a:t>0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46978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200">
                <a:tc>
                  <a:txBody>
                    <a:bodyPr/>
                    <a:lstStyle/>
                    <a:p>
                      <a:pPr marR="17145"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800" b="1" dirty="0">
                          <a:latin typeface="Courier New"/>
                          <a:cs typeface="Courier New"/>
                        </a:rPr>
                        <a:t>1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46978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7200">
                <a:tc>
                  <a:txBody>
                    <a:bodyPr/>
                    <a:lstStyle/>
                    <a:p>
                      <a:pPr marR="17145"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800" b="1" dirty="0">
                          <a:latin typeface="Courier New"/>
                          <a:cs typeface="Courier New"/>
                        </a:rPr>
                        <a:t>2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46978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marL="29209"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900" spc="-20" dirty="0">
                          <a:latin typeface="Arial"/>
                          <a:cs typeface="Arial"/>
                        </a:rPr>
                        <a:t>ABCD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65846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7200">
                <a:tc>
                  <a:txBody>
                    <a:bodyPr/>
                    <a:lstStyle/>
                    <a:p>
                      <a:pPr marR="17145"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800" b="1" dirty="0">
                          <a:latin typeface="Courier New"/>
                          <a:cs typeface="Courier New"/>
                        </a:rPr>
                        <a:t>3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46978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marL="29209"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900" spc="-20" dirty="0">
                          <a:latin typeface="Arial"/>
                          <a:cs typeface="Arial"/>
                        </a:rPr>
                        <a:t>EFGH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89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7200">
                <a:tc>
                  <a:txBody>
                    <a:bodyPr/>
                    <a:lstStyle/>
                    <a:p>
                      <a:pPr marR="17145"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800" b="1" dirty="0">
                          <a:latin typeface="Courier New"/>
                          <a:cs typeface="Courier New"/>
                        </a:rPr>
                        <a:t>4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46978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marL="29209"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900" spc="60" dirty="0">
                          <a:latin typeface="Arial"/>
                          <a:cs typeface="Arial"/>
                        </a:rPr>
                        <a:t>ĲKLM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198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7200">
                <a:tc>
                  <a:txBody>
                    <a:bodyPr/>
                    <a:lstStyle/>
                    <a:p>
                      <a:pPr marR="17145"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800" b="1" dirty="0">
                          <a:latin typeface="Courier New"/>
                          <a:cs typeface="Courier New"/>
                        </a:rPr>
                        <a:t>5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46978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7200">
                <a:tc>
                  <a:txBody>
                    <a:bodyPr/>
                    <a:lstStyle/>
                    <a:p>
                      <a:pPr marR="17145"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800" b="1" dirty="0">
                          <a:latin typeface="Courier New"/>
                          <a:cs typeface="Courier New"/>
                        </a:rPr>
                        <a:t>6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46978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7200">
                <a:tc>
                  <a:txBody>
                    <a:bodyPr/>
                    <a:lstStyle/>
                    <a:p>
                      <a:pPr marR="17145"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800" b="1" dirty="0">
                          <a:latin typeface="Courier New"/>
                          <a:cs typeface="Courier New"/>
                        </a:rPr>
                        <a:t>7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46978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7200">
                <a:tc>
                  <a:txBody>
                    <a:bodyPr/>
                    <a:lstStyle/>
                    <a:p>
                      <a:pPr marR="17145"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800" b="1" dirty="0">
                          <a:latin typeface="Courier New"/>
                          <a:cs typeface="Courier New"/>
                        </a:rPr>
                        <a:t>8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46978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7200">
                <a:tc>
                  <a:txBody>
                    <a:bodyPr/>
                    <a:lstStyle/>
                    <a:p>
                      <a:pPr marR="17145"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800" b="1" dirty="0">
                          <a:latin typeface="Courier New"/>
                          <a:cs typeface="Courier New"/>
                        </a:rPr>
                        <a:t>9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46978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7200">
                <a:tc>
                  <a:txBody>
                    <a:bodyPr/>
                    <a:lstStyle/>
                    <a:p>
                      <a:pPr marR="17145"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800" b="1" spc="-25" dirty="0">
                          <a:latin typeface="Courier New"/>
                          <a:cs typeface="Courier New"/>
                        </a:rPr>
                        <a:t>10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46978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7200">
                <a:tc>
                  <a:txBody>
                    <a:bodyPr/>
                    <a:lstStyle/>
                    <a:p>
                      <a:pPr marR="17145"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800" b="1" spc="-25" dirty="0">
                          <a:latin typeface="Courier New"/>
                          <a:cs typeface="Courier New"/>
                        </a:rPr>
                        <a:t>11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46978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7200">
                <a:tc>
                  <a:txBody>
                    <a:bodyPr/>
                    <a:lstStyle/>
                    <a:p>
                      <a:pPr marR="17145"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800" b="1" spc="-25" dirty="0">
                          <a:latin typeface="Courier New"/>
                          <a:cs typeface="Courier New"/>
                        </a:rPr>
                        <a:t>12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46978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7200">
                <a:tc>
                  <a:txBody>
                    <a:bodyPr/>
                    <a:lstStyle/>
                    <a:p>
                      <a:pPr marR="17145"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800" b="1" spc="-25" dirty="0">
                          <a:latin typeface="Courier New"/>
                          <a:cs typeface="Courier New"/>
                        </a:rPr>
                        <a:t>13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46978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7200">
                <a:tc>
                  <a:txBody>
                    <a:bodyPr/>
                    <a:lstStyle/>
                    <a:p>
                      <a:pPr marR="17145"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800" b="1" spc="-25" dirty="0">
                          <a:latin typeface="Courier New"/>
                          <a:cs typeface="Courier New"/>
                        </a:rPr>
                        <a:t>14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46978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7200">
                <a:tc>
                  <a:txBody>
                    <a:bodyPr/>
                    <a:lstStyle/>
                    <a:p>
                      <a:pPr marR="17145"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800" b="1" spc="-25" dirty="0">
                          <a:latin typeface="Courier New"/>
                          <a:cs typeface="Courier New"/>
                        </a:rPr>
                        <a:t>15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46978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197073" y="253155"/>
            <a:ext cx="6999949" cy="139074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515601">
              <a:spcBef>
                <a:spcPts val="76"/>
              </a:spcBef>
            </a:pPr>
            <a:r>
              <a:rPr sz="4487" spc="-58" dirty="0"/>
              <a:t>Collision</a:t>
            </a:r>
            <a:r>
              <a:rPr sz="4487" spc="-197" dirty="0"/>
              <a:t> </a:t>
            </a:r>
            <a:r>
              <a:rPr sz="4487" spc="-103" dirty="0"/>
              <a:t>Resolution</a:t>
            </a:r>
            <a:r>
              <a:rPr sz="4487" spc="-194" dirty="0"/>
              <a:t> </a:t>
            </a:r>
            <a:r>
              <a:rPr sz="4487" spc="-667" dirty="0"/>
              <a:t>T</a:t>
            </a:r>
            <a:r>
              <a:rPr sz="4487" spc="-130" dirty="0"/>
              <a:t>echniques</a:t>
            </a:r>
            <a:endParaRPr sz="4487"/>
          </a:p>
        </p:txBody>
      </p:sp>
    </p:spTree>
    <p:extLst>
      <p:ext uri="{BB962C8B-B14F-4D97-AF65-F5344CB8AC3E}">
        <p14:creationId xmlns:p14="http://schemas.microsoft.com/office/powerpoint/2010/main" val="29673414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8" y="0"/>
            <a:ext cx="12191144" cy="6857519"/>
          </a:xfrm>
          <a:prstGeom prst="rect">
            <a:avLst/>
          </a:prstGeom>
        </p:spPr>
      </p:pic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827507" y="2226251"/>
          <a:ext cx="910677" cy="3795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2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7200">
                <a:tc>
                  <a:txBody>
                    <a:bodyPr/>
                    <a:lstStyle/>
                    <a:p>
                      <a:pPr marR="17145"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800" b="1" dirty="0">
                          <a:latin typeface="Courier New"/>
                          <a:cs typeface="Courier New"/>
                        </a:rPr>
                        <a:t>0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46978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200">
                <a:tc>
                  <a:txBody>
                    <a:bodyPr/>
                    <a:lstStyle/>
                    <a:p>
                      <a:pPr marR="17145"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800" b="1" dirty="0">
                          <a:latin typeface="Courier New"/>
                          <a:cs typeface="Courier New"/>
                        </a:rPr>
                        <a:t>1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46978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7200">
                <a:tc>
                  <a:txBody>
                    <a:bodyPr/>
                    <a:lstStyle/>
                    <a:p>
                      <a:pPr marR="17145"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800" b="1" dirty="0">
                          <a:latin typeface="Courier New"/>
                          <a:cs typeface="Courier New"/>
                        </a:rPr>
                        <a:t>2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46978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marL="278130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900" spc="-20" dirty="0">
                          <a:latin typeface="Arial"/>
                          <a:cs typeface="Arial"/>
                        </a:rPr>
                        <a:t>ABCD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85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7200">
                <a:tc>
                  <a:txBody>
                    <a:bodyPr/>
                    <a:lstStyle/>
                    <a:p>
                      <a:pPr marR="17145"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800" b="1" dirty="0">
                          <a:latin typeface="Courier New"/>
                          <a:cs typeface="Courier New"/>
                        </a:rPr>
                        <a:t>3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46978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marL="288290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900" spc="-20" dirty="0">
                          <a:latin typeface="Arial"/>
                          <a:cs typeface="Arial"/>
                        </a:rPr>
                        <a:t>EFGH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608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7200">
                <a:tc>
                  <a:txBody>
                    <a:bodyPr/>
                    <a:lstStyle/>
                    <a:p>
                      <a:pPr marR="17145"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800" b="1" dirty="0">
                          <a:latin typeface="Courier New"/>
                          <a:cs typeface="Courier New"/>
                        </a:rPr>
                        <a:t>4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46978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7200">
                <a:tc>
                  <a:txBody>
                    <a:bodyPr/>
                    <a:lstStyle/>
                    <a:p>
                      <a:pPr marR="17145"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800" b="1" dirty="0">
                          <a:latin typeface="Courier New"/>
                          <a:cs typeface="Courier New"/>
                        </a:rPr>
                        <a:t>5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46978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7200">
                <a:tc>
                  <a:txBody>
                    <a:bodyPr/>
                    <a:lstStyle/>
                    <a:p>
                      <a:pPr marR="17145"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800" b="1" dirty="0">
                          <a:latin typeface="Courier New"/>
                          <a:cs typeface="Courier New"/>
                        </a:rPr>
                        <a:t>6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46978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marL="263525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900" spc="60" dirty="0">
                          <a:latin typeface="Arial"/>
                          <a:cs typeface="Arial"/>
                        </a:rPr>
                        <a:t>ĲKLM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660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7200">
                <a:tc>
                  <a:txBody>
                    <a:bodyPr/>
                    <a:lstStyle/>
                    <a:p>
                      <a:pPr marR="17145"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800" b="1" dirty="0">
                          <a:latin typeface="Courier New"/>
                          <a:cs typeface="Courier New"/>
                        </a:rPr>
                        <a:t>7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46978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7200">
                <a:tc>
                  <a:txBody>
                    <a:bodyPr/>
                    <a:lstStyle/>
                    <a:p>
                      <a:pPr marR="17145"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800" b="1" dirty="0">
                          <a:latin typeface="Courier New"/>
                          <a:cs typeface="Courier New"/>
                        </a:rPr>
                        <a:t>8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46978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7200">
                <a:tc>
                  <a:txBody>
                    <a:bodyPr/>
                    <a:lstStyle/>
                    <a:p>
                      <a:pPr marR="17145"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800" b="1" dirty="0">
                          <a:latin typeface="Courier New"/>
                          <a:cs typeface="Courier New"/>
                        </a:rPr>
                        <a:t>9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46978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7200">
                <a:tc>
                  <a:txBody>
                    <a:bodyPr/>
                    <a:lstStyle/>
                    <a:p>
                      <a:pPr marR="17145"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800" b="1" spc="-25" dirty="0">
                          <a:latin typeface="Courier New"/>
                          <a:cs typeface="Courier New"/>
                        </a:rPr>
                        <a:t>10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46978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7200">
                <a:tc>
                  <a:txBody>
                    <a:bodyPr/>
                    <a:lstStyle/>
                    <a:p>
                      <a:pPr marR="17145"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800" b="1" spc="-25" dirty="0">
                          <a:latin typeface="Courier New"/>
                          <a:cs typeface="Courier New"/>
                        </a:rPr>
                        <a:t>11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46978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7200">
                <a:tc>
                  <a:txBody>
                    <a:bodyPr/>
                    <a:lstStyle/>
                    <a:p>
                      <a:pPr marR="17145"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800" b="1" spc="-25" dirty="0">
                          <a:latin typeface="Courier New"/>
                          <a:cs typeface="Courier New"/>
                        </a:rPr>
                        <a:t>12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46978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7200">
                <a:tc>
                  <a:txBody>
                    <a:bodyPr/>
                    <a:lstStyle/>
                    <a:p>
                      <a:pPr marR="17145"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800" b="1" spc="-25" dirty="0">
                          <a:latin typeface="Courier New"/>
                          <a:cs typeface="Courier New"/>
                        </a:rPr>
                        <a:t>13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46978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7200">
                <a:tc>
                  <a:txBody>
                    <a:bodyPr/>
                    <a:lstStyle/>
                    <a:p>
                      <a:pPr marR="17145"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800" b="1" spc="-25" dirty="0">
                          <a:latin typeface="Courier New"/>
                          <a:cs typeface="Courier New"/>
                        </a:rPr>
                        <a:t>14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46978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7200">
                <a:tc>
                  <a:txBody>
                    <a:bodyPr/>
                    <a:lstStyle/>
                    <a:p>
                      <a:pPr marR="17145"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800" b="1" spc="-25" dirty="0">
                          <a:latin typeface="Courier New"/>
                          <a:cs typeface="Courier New"/>
                        </a:rPr>
                        <a:t>15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46978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7546914" y="2756039"/>
            <a:ext cx="1025427" cy="207695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23104" defTabSz="554492">
              <a:spcBef>
                <a:spcPts val="55"/>
              </a:spcBef>
            </a:pP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73" kern="0" baseline="19841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304" kern="0" spc="-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273" kern="0" baseline="19841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304" kern="0" spc="-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1273" kern="0" baseline="19841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304" kern="0" spc="-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spc="-12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sz="1273" kern="0" spc="-18" baseline="19841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304" kern="0" spc="-12" dirty="0">
                <a:solidFill>
                  <a:srgbClr val="FFFFFF"/>
                </a:solidFill>
                <a:latin typeface="Arial"/>
                <a:cs typeface="Arial"/>
              </a:rPr>
              <a:t>..</a:t>
            </a:r>
            <a:endParaRPr sz="1304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46914" y="3184634"/>
            <a:ext cx="771284" cy="562279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23104" defTabSz="554492">
              <a:spcBef>
                <a:spcPts val="55"/>
              </a:spcBef>
            </a:pP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304" kern="0" spc="-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spc="97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304" kern="0" spc="-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73" kern="0" baseline="19841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273" kern="0" spc="4" baseline="1984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spc="97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304" kern="0" spc="-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spc="-3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304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23104" defTabSz="554492">
              <a:spcBef>
                <a:spcPts val="1249"/>
              </a:spcBef>
            </a:pP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304" kern="0" spc="-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spc="97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304" kern="0" spc="-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273" kern="0" baseline="19841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273" kern="0" spc="4" baseline="1984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spc="97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304" kern="0" spc="-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spc="-30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1304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97073" y="253155"/>
            <a:ext cx="6999949" cy="139074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515601">
              <a:spcBef>
                <a:spcPts val="76"/>
              </a:spcBef>
            </a:pPr>
            <a:r>
              <a:rPr sz="4487" spc="-58" dirty="0"/>
              <a:t>Collision</a:t>
            </a:r>
            <a:r>
              <a:rPr sz="4487" spc="-197" dirty="0"/>
              <a:t> </a:t>
            </a:r>
            <a:r>
              <a:rPr sz="4487" spc="-103" dirty="0"/>
              <a:t>Resolution</a:t>
            </a:r>
            <a:r>
              <a:rPr sz="4487" spc="-194" dirty="0"/>
              <a:t> </a:t>
            </a:r>
            <a:r>
              <a:rPr sz="4487" spc="-667" dirty="0"/>
              <a:t>T</a:t>
            </a:r>
            <a:r>
              <a:rPr sz="4487" spc="-130" dirty="0"/>
              <a:t>echniques</a:t>
            </a:r>
            <a:endParaRPr sz="4487"/>
          </a:p>
        </p:txBody>
      </p:sp>
      <p:sp>
        <p:nvSpPr>
          <p:cNvPr id="8" name="object 8"/>
          <p:cNvSpPr txBox="1"/>
          <p:nvPr/>
        </p:nvSpPr>
        <p:spPr>
          <a:xfrm>
            <a:off x="1311053" y="1283420"/>
            <a:ext cx="8881129" cy="824677"/>
          </a:xfrm>
          <a:prstGeom prst="rect">
            <a:avLst/>
          </a:prstGeom>
        </p:spPr>
        <p:txBody>
          <a:bodyPr vert="horz" wrap="square" lIns="0" tIns="14632" rIns="0" bIns="0" rtlCol="0">
            <a:spAutoFit/>
          </a:bodyPr>
          <a:lstStyle/>
          <a:p>
            <a:pPr marL="7701" marR="3081" defTabSz="554492">
              <a:lnSpc>
                <a:spcPct val="115300"/>
              </a:lnSpc>
              <a:spcBef>
                <a:spcPts val="115"/>
              </a:spcBef>
            </a:pPr>
            <a:r>
              <a:rPr sz="1486" b="1" kern="0" dirty="0">
                <a:solidFill>
                  <a:srgbClr val="FFFFFF"/>
                </a:solidFill>
                <a:latin typeface="Arial"/>
                <a:cs typeface="Arial"/>
              </a:rPr>
              <a:t>Open</a:t>
            </a:r>
            <a:r>
              <a:rPr sz="1486" b="1" kern="0" spc="4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86" b="1" kern="0" spc="-30" dirty="0">
                <a:solidFill>
                  <a:srgbClr val="FFFFFF"/>
                </a:solidFill>
                <a:latin typeface="Arial"/>
                <a:cs typeface="Arial"/>
              </a:rPr>
              <a:t>Addressing:</a:t>
            </a:r>
            <a:r>
              <a:rPr sz="1486" b="1" kern="0" spc="2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Colliding</a:t>
            </a:r>
            <a:r>
              <a:rPr sz="1304" kern="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elements</a:t>
            </a:r>
            <a:r>
              <a:rPr sz="1304" kern="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spc="-6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1304" kern="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stored</a:t>
            </a:r>
            <a:r>
              <a:rPr sz="1304" kern="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304" kern="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other</a:t>
            </a:r>
            <a:r>
              <a:rPr sz="1304" kern="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spc="-6" dirty="0">
                <a:solidFill>
                  <a:srgbClr val="FFFFFF"/>
                </a:solidFill>
                <a:latin typeface="Arial"/>
                <a:cs typeface="Arial"/>
              </a:rPr>
              <a:t>vacant</a:t>
            </a:r>
            <a:r>
              <a:rPr sz="1304" kern="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buckets.</a:t>
            </a:r>
            <a:r>
              <a:rPr sz="1304" kern="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During</a:t>
            </a:r>
            <a:r>
              <a:rPr sz="1304" kern="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storage</a:t>
            </a:r>
            <a:r>
              <a:rPr sz="1304" kern="0" spc="1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304" kern="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lookup</a:t>
            </a:r>
            <a:r>
              <a:rPr sz="1304" kern="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these</a:t>
            </a:r>
            <a:r>
              <a:rPr sz="1304" kern="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spc="-6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1304" kern="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spc="-6" dirty="0">
                <a:solidFill>
                  <a:srgbClr val="FFFFFF"/>
                </a:solidFill>
                <a:latin typeface="Arial"/>
                <a:cs typeface="Arial"/>
              </a:rPr>
              <a:t>found </a:t>
            </a: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through</a:t>
            </a:r>
            <a:r>
              <a:rPr sz="1304" kern="0" spc="2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so</a:t>
            </a:r>
            <a:r>
              <a:rPr sz="1304" kern="0" spc="3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called</a:t>
            </a:r>
            <a:r>
              <a:rPr sz="1304" kern="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spc="-6" dirty="0">
                <a:solidFill>
                  <a:srgbClr val="FFFFFF"/>
                </a:solidFill>
                <a:latin typeface="Arial"/>
                <a:cs typeface="Arial"/>
              </a:rPr>
              <a:t>probing.</a:t>
            </a:r>
            <a:endParaRPr sz="1304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432042" defTabSz="554492">
              <a:spcBef>
                <a:spcPts val="928"/>
              </a:spcBef>
              <a:tabLst>
                <a:tab pos="2055857" algn="l"/>
              </a:tabLst>
            </a:pPr>
            <a:r>
              <a:rPr sz="1304" b="1" kern="0" dirty="0">
                <a:solidFill>
                  <a:srgbClr val="FFFFFF"/>
                </a:solidFill>
                <a:latin typeface="Arial"/>
                <a:cs typeface="Arial"/>
              </a:rPr>
              <a:t>Quadratic</a:t>
            </a:r>
            <a:r>
              <a:rPr sz="1304" b="1" kern="0" spc="-4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b="1" kern="0" dirty="0">
                <a:solidFill>
                  <a:srgbClr val="FFFFFF"/>
                </a:solidFill>
                <a:latin typeface="Arial"/>
                <a:cs typeface="Arial"/>
              </a:rPr>
              <a:t>probing</a:t>
            </a:r>
            <a:r>
              <a:rPr sz="1304" b="1" kern="0" spc="-4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b="1" kern="0" spc="-3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1304" b="1" kern="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304" kern="0" spc="39" dirty="0">
                <a:solidFill>
                  <a:srgbClr val="FFFFFF"/>
                </a:solidFill>
                <a:latin typeface="Arial"/>
                <a:cs typeface="Arial"/>
              </a:rPr>
              <a:t>Adding</a:t>
            </a:r>
            <a:r>
              <a:rPr sz="1304" kern="0" spc="1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arbitrary</a:t>
            </a:r>
            <a:r>
              <a:rPr sz="1304" kern="0" spc="2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quadratic</a:t>
            </a:r>
            <a:r>
              <a:rPr sz="1304" kern="0" spc="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polynomial</a:t>
            </a:r>
            <a:r>
              <a:rPr sz="1304" kern="0" spc="2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spc="52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304" kern="0" spc="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304" kern="0" spc="2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index</a:t>
            </a:r>
            <a:r>
              <a:rPr sz="1304" kern="0" spc="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until</a:t>
            </a:r>
            <a:r>
              <a:rPr sz="1304" kern="0" spc="2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1304" kern="0" spc="2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empty</a:t>
            </a:r>
            <a:r>
              <a:rPr sz="1304" kern="0" spc="2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cell</a:t>
            </a:r>
            <a:r>
              <a:rPr sz="1304" kern="0" spc="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304" kern="0" spc="2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spc="-6" dirty="0">
                <a:solidFill>
                  <a:srgbClr val="FFFFFF"/>
                </a:solidFill>
                <a:latin typeface="Arial"/>
                <a:cs typeface="Arial"/>
              </a:rPr>
              <a:t>found</a:t>
            </a:r>
            <a:endParaRPr sz="1304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780132" y="3196283"/>
            <a:ext cx="1887587" cy="1260316"/>
            <a:chOff x="4583939" y="5270907"/>
            <a:chExt cx="3112770" cy="2078355"/>
          </a:xfrm>
        </p:grpSpPr>
        <p:sp>
          <p:nvSpPr>
            <p:cNvPr id="10" name="object 10"/>
            <p:cNvSpPr/>
            <p:nvPr/>
          </p:nvSpPr>
          <p:spPr>
            <a:xfrm>
              <a:off x="4583939" y="5985141"/>
              <a:ext cx="3028950" cy="0"/>
            </a:xfrm>
            <a:custGeom>
              <a:avLst/>
              <a:gdLst/>
              <a:ahLst/>
              <a:cxnLst/>
              <a:rect l="l" t="t" r="r" b="b"/>
              <a:pathLst>
                <a:path w="3028950">
                  <a:moveTo>
                    <a:pt x="0" y="0"/>
                  </a:moveTo>
                  <a:lnTo>
                    <a:pt x="3018100" y="0"/>
                  </a:lnTo>
                  <a:lnTo>
                    <a:pt x="3028571" y="0"/>
                  </a:lnTo>
                </a:path>
              </a:pathLst>
            </a:custGeom>
            <a:ln w="20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7602040" y="5934881"/>
              <a:ext cx="83820" cy="100965"/>
            </a:xfrm>
            <a:custGeom>
              <a:avLst/>
              <a:gdLst/>
              <a:ahLst/>
              <a:cxnLst/>
              <a:rect l="l" t="t" r="r" b="b"/>
              <a:pathLst>
                <a:path w="83820" h="100964">
                  <a:moveTo>
                    <a:pt x="0" y="100520"/>
                  </a:moveTo>
                  <a:lnTo>
                    <a:pt x="83767" y="50260"/>
                  </a:lnTo>
                  <a:lnTo>
                    <a:pt x="0" y="0"/>
                  </a:lnTo>
                </a:path>
                <a:path w="83820" h="100964">
                  <a:moveTo>
                    <a:pt x="0" y="50260"/>
                  </a:moveTo>
                  <a:lnTo>
                    <a:pt x="83767" y="50260"/>
                  </a:lnTo>
                </a:path>
              </a:pathLst>
            </a:custGeom>
            <a:ln w="20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5940040" y="5280983"/>
              <a:ext cx="639445" cy="638810"/>
            </a:xfrm>
            <a:custGeom>
              <a:avLst/>
              <a:gdLst/>
              <a:ahLst/>
              <a:cxnLst/>
              <a:rect l="l" t="t" r="r" b="b"/>
              <a:pathLst>
                <a:path w="639445" h="638810">
                  <a:moveTo>
                    <a:pt x="516064" y="485946"/>
                  </a:moveTo>
                  <a:lnTo>
                    <a:pt x="122820" y="485946"/>
                  </a:lnTo>
                  <a:lnTo>
                    <a:pt x="124172" y="487535"/>
                  </a:lnTo>
                  <a:lnTo>
                    <a:pt x="125287" y="488913"/>
                  </a:lnTo>
                  <a:lnTo>
                    <a:pt x="158348" y="519683"/>
                  </a:lnTo>
                  <a:lnTo>
                    <a:pt x="164702" y="524247"/>
                  </a:lnTo>
                  <a:lnTo>
                    <a:pt x="165816" y="528909"/>
                  </a:lnTo>
                  <a:lnTo>
                    <a:pt x="164419" y="535655"/>
                  </a:lnTo>
                  <a:lnTo>
                    <a:pt x="161679" y="549214"/>
                  </a:lnTo>
                  <a:lnTo>
                    <a:pt x="158997" y="562779"/>
                  </a:lnTo>
                  <a:lnTo>
                    <a:pt x="156096" y="577047"/>
                  </a:lnTo>
                  <a:lnTo>
                    <a:pt x="153322" y="589843"/>
                  </a:lnTo>
                  <a:lnTo>
                    <a:pt x="152015" y="595604"/>
                  </a:lnTo>
                  <a:lnTo>
                    <a:pt x="153199" y="598165"/>
                  </a:lnTo>
                  <a:lnTo>
                    <a:pt x="260030" y="638367"/>
                  </a:lnTo>
                  <a:lnTo>
                    <a:pt x="262707" y="637604"/>
                  </a:lnTo>
                  <a:lnTo>
                    <a:pt x="265579" y="632288"/>
                  </a:lnTo>
                  <a:lnTo>
                    <a:pt x="272276" y="620186"/>
                  </a:lnTo>
                  <a:lnTo>
                    <a:pt x="279148" y="608179"/>
                  </a:lnTo>
                  <a:lnTo>
                    <a:pt x="286089" y="596210"/>
                  </a:lnTo>
                  <a:lnTo>
                    <a:pt x="292996" y="584220"/>
                  </a:lnTo>
                  <a:lnTo>
                    <a:pt x="296351" y="578337"/>
                  </a:lnTo>
                  <a:lnTo>
                    <a:pt x="300064" y="575222"/>
                  </a:lnTo>
                  <a:lnTo>
                    <a:pt x="346769" y="575222"/>
                  </a:lnTo>
                  <a:lnTo>
                    <a:pt x="348179" y="575014"/>
                  </a:lnTo>
                  <a:lnTo>
                    <a:pt x="356223" y="573418"/>
                  </a:lnTo>
                  <a:lnTo>
                    <a:pt x="501503" y="573418"/>
                  </a:lnTo>
                  <a:lnTo>
                    <a:pt x="499118" y="564797"/>
                  </a:lnTo>
                  <a:lnTo>
                    <a:pt x="491906" y="537515"/>
                  </a:lnTo>
                  <a:lnTo>
                    <a:pt x="488152" y="523912"/>
                  </a:lnTo>
                  <a:lnTo>
                    <a:pt x="486481" y="518070"/>
                  </a:lnTo>
                  <a:lnTo>
                    <a:pt x="487099" y="514165"/>
                  </a:lnTo>
                  <a:lnTo>
                    <a:pt x="492033" y="510128"/>
                  </a:lnTo>
                  <a:lnTo>
                    <a:pt x="500055" y="503151"/>
                  </a:lnTo>
                  <a:lnTo>
                    <a:pt x="507613" y="495692"/>
                  </a:lnTo>
                  <a:lnTo>
                    <a:pt x="514658" y="487764"/>
                  </a:lnTo>
                  <a:lnTo>
                    <a:pt x="516064" y="485946"/>
                  </a:lnTo>
                  <a:close/>
                </a:path>
                <a:path w="639445" h="638810">
                  <a:moveTo>
                    <a:pt x="501503" y="573418"/>
                  </a:moveTo>
                  <a:lnTo>
                    <a:pt x="356223" y="573418"/>
                  </a:lnTo>
                  <a:lnTo>
                    <a:pt x="359678" y="576780"/>
                  </a:lnTo>
                  <a:lnTo>
                    <a:pt x="363405" y="582479"/>
                  </a:lnTo>
                  <a:lnTo>
                    <a:pt x="371062" y="594023"/>
                  </a:lnTo>
                  <a:lnTo>
                    <a:pt x="386519" y="617019"/>
                  </a:lnTo>
                  <a:lnTo>
                    <a:pt x="394107" y="628605"/>
                  </a:lnTo>
                  <a:lnTo>
                    <a:pt x="396994" y="633095"/>
                  </a:lnTo>
                  <a:lnTo>
                    <a:pt x="399243" y="633741"/>
                  </a:lnTo>
                  <a:lnTo>
                    <a:pt x="474826" y="599300"/>
                  </a:lnTo>
                  <a:lnTo>
                    <a:pt x="504217" y="586285"/>
                  </a:lnTo>
                  <a:lnTo>
                    <a:pt x="504394" y="583672"/>
                  </a:lnTo>
                  <a:lnTo>
                    <a:pt x="501503" y="573418"/>
                  </a:lnTo>
                  <a:close/>
                </a:path>
                <a:path w="639445" h="638810">
                  <a:moveTo>
                    <a:pt x="346769" y="575222"/>
                  </a:moveTo>
                  <a:lnTo>
                    <a:pt x="300064" y="575222"/>
                  </a:lnTo>
                  <a:lnTo>
                    <a:pt x="307973" y="576059"/>
                  </a:lnTo>
                  <a:lnTo>
                    <a:pt x="318020" y="576859"/>
                  </a:lnTo>
                  <a:lnTo>
                    <a:pt x="328128" y="577047"/>
                  </a:lnTo>
                  <a:lnTo>
                    <a:pt x="338211" y="576480"/>
                  </a:lnTo>
                  <a:lnTo>
                    <a:pt x="346769" y="575222"/>
                  </a:lnTo>
                  <a:close/>
                </a:path>
                <a:path w="639445" h="638810">
                  <a:moveTo>
                    <a:pt x="42680" y="151387"/>
                  </a:moveTo>
                  <a:lnTo>
                    <a:pt x="40198" y="152621"/>
                  </a:lnTo>
                  <a:lnTo>
                    <a:pt x="29256" y="182118"/>
                  </a:lnTo>
                  <a:lnTo>
                    <a:pt x="20259" y="206130"/>
                  </a:lnTo>
                  <a:lnTo>
                    <a:pt x="11191" y="230114"/>
                  </a:lnTo>
                  <a:lnTo>
                    <a:pt x="0" y="259429"/>
                  </a:lnTo>
                  <a:lnTo>
                    <a:pt x="829" y="262097"/>
                  </a:lnTo>
                  <a:lnTo>
                    <a:pt x="6134" y="264965"/>
                  </a:lnTo>
                  <a:lnTo>
                    <a:pt x="18233" y="271667"/>
                  </a:lnTo>
                  <a:lnTo>
                    <a:pt x="60182" y="295778"/>
                  </a:lnTo>
                  <a:lnTo>
                    <a:pt x="62914" y="299609"/>
                  </a:lnTo>
                  <a:lnTo>
                    <a:pt x="62064" y="307459"/>
                  </a:lnTo>
                  <a:lnTo>
                    <a:pt x="61358" y="317754"/>
                  </a:lnTo>
                  <a:lnTo>
                    <a:pt x="61422" y="328095"/>
                  </a:lnTo>
                  <a:lnTo>
                    <a:pt x="62192" y="338431"/>
                  </a:lnTo>
                  <a:lnTo>
                    <a:pt x="63606" y="348710"/>
                  </a:lnTo>
                  <a:lnTo>
                    <a:pt x="64645" y="354913"/>
                  </a:lnTo>
                  <a:lnTo>
                    <a:pt x="62790" y="358361"/>
                  </a:lnTo>
                  <a:lnTo>
                    <a:pt x="57585" y="361697"/>
                  </a:lnTo>
                  <a:lnTo>
                    <a:pt x="45548" y="369574"/>
                  </a:lnTo>
                  <a:lnTo>
                    <a:pt x="21649" y="385608"/>
                  </a:lnTo>
                  <a:lnTo>
                    <a:pt x="9617" y="393493"/>
                  </a:lnTo>
                  <a:lnTo>
                    <a:pt x="5039" y="396435"/>
                  </a:lnTo>
                  <a:lnTo>
                    <a:pt x="4683" y="398784"/>
                  </a:lnTo>
                  <a:lnTo>
                    <a:pt x="17702" y="427077"/>
                  </a:lnTo>
                  <a:lnTo>
                    <a:pt x="28442" y="450646"/>
                  </a:lnTo>
                  <a:lnTo>
                    <a:pt x="39074" y="474263"/>
                  </a:lnTo>
                  <a:lnTo>
                    <a:pt x="49790" y="498429"/>
                  </a:lnTo>
                  <a:lnTo>
                    <a:pt x="52127" y="503742"/>
                  </a:lnTo>
                  <a:lnTo>
                    <a:pt x="54771" y="503705"/>
                  </a:lnTo>
                  <a:lnTo>
                    <a:pt x="73577" y="498429"/>
                  </a:lnTo>
                  <a:lnTo>
                    <a:pt x="117265" y="486928"/>
                  </a:lnTo>
                  <a:lnTo>
                    <a:pt x="120007" y="486508"/>
                  </a:lnTo>
                  <a:lnTo>
                    <a:pt x="122820" y="485946"/>
                  </a:lnTo>
                  <a:lnTo>
                    <a:pt x="516064" y="485946"/>
                  </a:lnTo>
                  <a:lnTo>
                    <a:pt x="521200" y="479297"/>
                  </a:lnTo>
                  <a:lnTo>
                    <a:pt x="525462" y="473365"/>
                  </a:lnTo>
                  <a:lnTo>
                    <a:pt x="529886" y="472606"/>
                  </a:lnTo>
                  <a:lnTo>
                    <a:pt x="603368" y="472606"/>
                  </a:lnTo>
                  <a:lnTo>
                    <a:pt x="606024" y="465445"/>
                  </a:lnTo>
                  <a:lnTo>
                    <a:pt x="319468" y="465445"/>
                  </a:lnTo>
                  <a:lnTo>
                    <a:pt x="273138" y="457971"/>
                  </a:lnTo>
                  <a:lnTo>
                    <a:pt x="232898" y="437159"/>
                  </a:lnTo>
                  <a:lnTo>
                    <a:pt x="201164" y="405425"/>
                  </a:lnTo>
                  <a:lnTo>
                    <a:pt x="180351" y="365185"/>
                  </a:lnTo>
                  <a:lnTo>
                    <a:pt x="172877" y="318855"/>
                  </a:lnTo>
                  <a:lnTo>
                    <a:pt x="180351" y="272525"/>
                  </a:lnTo>
                  <a:lnTo>
                    <a:pt x="201164" y="232285"/>
                  </a:lnTo>
                  <a:lnTo>
                    <a:pt x="232898" y="200551"/>
                  </a:lnTo>
                  <a:lnTo>
                    <a:pt x="273138" y="179739"/>
                  </a:lnTo>
                  <a:lnTo>
                    <a:pt x="319468" y="172264"/>
                  </a:lnTo>
                  <a:lnTo>
                    <a:pt x="603880" y="172264"/>
                  </a:lnTo>
                  <a:lnTo>
                    <a:pt x="600620" y="165023"/>
                  </a:lnTo>
                  <a:lnTo>
                    <a:pt x="108916" y="165023"/>
                  </a:lnTo>
                  <a:lnTo>
                    <a:pt x="75555" y="158381"/>
                  </a:lnTo>
                  <a:lnTo>
                    <a:pt x="61998" y="155643"/>
                  </a:lnTo>
                  <a:lnTo>
                    <a:pt x="48480" y="152709"/>
                  </a:lnTo>
                  <a:lnTo>
                    <a:pt x="42680" y="151387"/>
                  </a:lnTo>
                  <a:close/>
                </a:path>
                <a:path w="639445" h="638810">
                  <a:moveTo>
                    <a:pt x="603368" y="472606"/>
                  </a:moveTo>
                  <a:lnTo>
                    <a:pt x="529886" y="472606"/>
                  </a:lnTo>
                  <a:lnTo>
                    <a:pt x="576886" y="482027"/>
                  </a:lnTo>
                  <a:lnTo>
                    <a:pt x="590407" y="484951"/>
                  </a:lnTo>
                  <a:lnTo>
                    <a:pt x="596168" y="486260"/>
                  </a:lnTo>
                  <a:lnTo>
                    <a:pt x="598724" y="485129"/>
                  </a:lnTo>
                  <a:lnTo>
                    <a:pt x="603368" y="472606"/>
                  </a:lnTo>
                  <a:close/>
                </a:path>
                <a:path w="639445" h="638810">
                  <a:moveTo>
                    <a:pt x="603880" y="172264"/>
                  </a:moveTo>
                  <a:lnTo>
                    <a:pt x="319468" y="172264"/>
                  </a:lnTo>
                  <a:lnTo>
                    <a:pt x="365799" y="179739"/>
                  </a:lnTo>
                  <a:lnTo>
                    <a:pt x="406039" y="200551"/>
                  </a:lnTo>
                  <a:lnTo>
                    <a:pt x="437773" y="232285"/>
                  </a:lnTo>
                  <a:lnTo>
                    <a:pt x="458584" y="272525"/>
                  </a:lnTo>
                  <a:lnTo>
                    <a:pt x="466059" y="318855"/>
                  </a:lnTo>
                  <a:lnTo>
                    <a:pt x="458584" y="365185"/>
                  </a:lnTo>
                  <a:lnTo>
                    <a:pt x="437771" y="405425"/>
                  </a:lnTo>
                  <a:lnTo>
                    <a:pt x="406037" y="437159"/>
                  </a:lnTo>
                  <a:lnTo>
                    <a:pt x="365798" y="457971"/>
                  </a:lnTo>
                  <a:lnTo>
                    <a:pt x="319468" y="465445"/>
                  </a:lnTo>
                  <a:lnTo>
                    <a:pt x="606024" y="465445"/>
                  </a:lnTo>
                  <a:lnTo>
                    <a:pt x="609679" y="455590"/>
                  </a:lnTo>
                  <a:lnTo>
                    <a:pt x="618676" y="431579"/>
                  </a:lnTo>
                  <a:lnTo>
                    <a:pt x="627745" y="407595"/>
                  </a:lnTo>
                  <a:lnTo>
                    <a:pt x="638921" y="378317"/>
                  </a:lnTo>
                  <a:lnTo>
                    <a:pt x="638185" y="375578"/>
                  </a:lnTo>
                  <a:lnTo>
                    <a:pt x="632851" y="372694"/>
                  </a:lnTo>
                  <a:lnTo>
                    <a:pt x="620751" y="366003"/>
                  </a:lnTo>
                  <a:lnTo>
                    <a:pt x="578854" y="341950"/>
                  </a:lnTo>
                  <a:lnTo>
                    <a:pt x="575999" y="338157"/>
                  </a:lnTo>
                  <a:lnTo>
                    <a:pt x="576872" y="330249"/>
                  </a:lnTo>
                  <a:lnTo>
                    <a:pt x="577588" y="319958"/>
                  </a:lnTo>
                  <a:lnTo>
                    <a:pt x="577520" y="309617"/>
                  </a:lnTo>
                  <a:lnTo>
                    <a:pt x="576742" y="299281"/>
                  </a:lnTo>
                  <a:lnTo>
                    <a:pt x="575330" y="288999"/>
                  </a:lnTo>
                  <a:lnTo>
                    <a:pt x="574301" y="282821"/>
                  </a:lnTo>
                  <a:lnTo>
                    <a:pt x="576121" y="279362"/>
                  </a:lnTo>
                  <a:lnTo>
                    <a:pt x="581350" y="276012"/>
                  </a:lnTo>
                  <a:lnTo>
                    <a:pt x="593382" y="268140"/>
                  </a:lnTo>
                  <a:lnTo>
                    <a:pt x="617248" y="252107"/>
                  </a:lnTo>
                  <a:lnTo>
                    <a:pt x="629269" y="244216"/>
                  </a:lnTo>
                  <a:lnTo>
                    <a:pt x="633803" y="241299"/>
                  </a:lnTo>
                  <a:lnTo>
                    <a:pt x="634328" y="238973"/>
                  </a:lnTo>
                  <a:lnTo>
                    <a:pt x="621280" y="210633"/>
                  </a:lnTo>
                  <a:lnTo>
                    <a:pt x="610542" y="187065"/>
                  </a:lnTo>
                  <a:lnTo>
                    <a:pt x="603880" y="172264"/>
                  </a:lnTo>
                  <a:close/>
                </a:path>
                <a:path w="639445" h="638810">
                  <a:moveTo>
                    <a:pt x="239648" y="3942"/>
                  </a:moveTo>
                  <a:lnTo>
                    <a:pt x="211290" y="17002"/>
                  </a:lnTo>
                  <a:lnTo>
                    <a:pt x="134606" y="51450"/>
                  </a:lnTo>
                  <a:lnTo>
                    <a:pt x="134616" y="54099"/>
                  </a:lnTo>
                  <a:lnTo>
                    <a:pt x="137052" y="62744"/>
                  </a:lnTo>
                  <a:lnTo>
                    <a:pt x="139857" y="72915"/>
                  </a:lnTo>
                  <a:lnTo>
                    <a:pt x="147071" y="100196"/>
                  </a:lnTo>
                  <a:lnTo>
                    <a:pt x="150834" y="113797"/>
                  </a:lnTo>
                  <a:lnTo>
                    <a:pt x="152518" y="119675"/>
                  </a:lnTo>
                  <a:lnTo>
                    <a:pt x="151812" y="123560"/>
                  </a:lnTo>
                  <a:lnTo>
                    <a:pt x="146903" y="127580"/>
                  </a:lnTo>
                  <a:lnTo>
                    <a:pt x="138887" y="134569"/>
                  </a:lnTo>
                  <a:lnTo>
                    <a:pt x="131337" y="142038"/>
                  </a:lnTo>
                  <a:lnTo>
                    <a:pt x="124305" y="149979"/>
                  </a:lnTo>
                  <a:lnTo>
                    <a:pt x="117843" y="158383"/>
                  </a:lnTo>
                  <a:lnTo>
                    <a:pt x="113481" y="164497"/>
                  </a:lnTo>
                  <a:lnTo>
                    <a:pt x="108916" y="165023"/>
                  </a:lnTo>
                  <a:lnTo>
                    <a:pt x="600620" y="165023"/>
                  </a:lnTo>
                  <a:lnTo>
                    <a:pt x="594787" y="151893"/>
                  </a:lnTo>
                  <a:lnTo>
                    <a:pt x="518347" y="151893"/>
                  </a:lnTo>
                  <a:lnTo>
                    <a:pt x="515039" y="151146"/>
                  </a:lnTo>
                  <a:lnTo>
                    <a:pt x="480588" y="118026"/>
                  </a:lnTo>
                  <a:lnTo>
                    <a:pt x="474303" y="113466"/>
                  </a:lnTo>
                  <a:lnTo>
                    <a:pt x="473100" y="108847"/>
                  </a:lnTo>
                  <a:lnTo>
                    <a:pt x="474518" y="102054"/>
                  </a:lnTo>
                  <a:lnTo>
                    <a:pt x="477265" y="88498"/>
                  </a:lnTo>
                  <a:lnTo>
                    <a:pt x="479945" y="74931"/>
                  </a:lnTo>
                  <a:lnTo>
                    <a:pt x="482194" y="63808"/>
                  </a:lnTo>
                  <a:lnTo>
                    <a:pt x="283492" y="63808"/>
                  </a:lnTo>
                  <a:lnTo>
                    <a:pt x="279998" y="62244"/>
                  </a:lnTo>
                  <a:lnTo>
                    <a:pt x="276626" y="56972"/>
                  </a:lnTo>
                  <a:lnTo>
                    <a:pt x="268758" y="44937"/>
                  </a:lnTo>
                  <a:lnTo>
                    <a:pt x="252722" y="21072"/>
                  </a:lnTo>
                  <a:lnTo>
                    <a:pt x="244829" y="9054"/>
                  </a:lnTo>
                  <a:lnTo>
                    <a:pt x="241919" y="4533"/>
                  </a:lnTo>
                  <a:lnTo>
                    <a:pt x="239648" y="3942"/>
                  </a:lnTo>
                  <a:close/>
                </a:path>
                <a:path w="639445" h="638810">
                  <a:moveTo>
                    <a:pt x="586869" y="133988"/>
                  </a:moveTo>
                  <a:lnTo>
                    <a:pt x="584220" y="134008"/>
                  </a:lnTo>
                  <a:lnTo>
                    <a:pt x="579012" y="135492"/>
                  </a:lnTo>
                  <a:lnTo>
                    <a:pt x="518347" y="151893"/>
                  </a:lnTo>
                  <a:lnTo>
                    <a:pt x="594787" y="151893"/>
                  </a:lnTo>
                  <a:lnTo>
                    <a:pt x="589412" y="139771"/>
                  </a:lnTo>
                  <a:lnTo>
                    <a:pt x="586869" y="133988"/>
                  </a:lnTo>
                  <a:close/>
                </a:path>
                <a:path w="639445" h="638810">
                  <a:moveTo>
                    <a:pt x="310273" y="60790"/>
                  </a:moveTo>
                  <a:lnTo>
                    <a:pt x="299939" y="61384"/>
                  </a:lnTo>
                  <a:lnTo>
                    <a:pt x="289662" y="62744"/>
                  </a:lnTo>
                  <a:lnTo>
                    <a:pt x="283492" y="63808"/>
                  </a:lnTo>
                  <a:lnTo>
                    <a:pt x="482194" y="63808"/>
                  </a:lnTo>
                  <a:lnTo>
                    <a:pt x="482486" y="62362"/>
                  </a:lnTo>
                  <a:lnTo>
                    <a:pt x="338754" y="62362"/>
                  </a:lnTo>
                  <a:lnTo>
                    <a:pt x="330913" y="61600"/>
                  </a:lnTo>
                  <a:lnTo>
                    <a:pt x="320614" y="60887"/>
                  </a:lnTo>
                  <a:lnTo>
                    <a:pt x="310273" y="60790"/>
                  </a:lnTo>
                  <a:close/>
                </a:path>
                <a:path w="639445" h="638810">
                  <a:moveTo>
                    <a:pt x="377572" y="0"/>
                  </a:moveTo>
                  <a:lnTo>
                    <a:pt x="375512" y="1435"/>
                  </a:lnTo>
                  <a:lnTo>
                    <a:pt x="373358" y="5421"/>
                  </a:lnTo>
                  <a:lnTo>
                    <a:pt x="366657" y="17529"/>
                  </a:lnTo>
                  <a:lnTo>
                    <a:pt x="359780" y="29550"/>
                  </a:lnTo>
                  <a:lnTo>
                    <a:pt x="352837" y="41536"/>
                  </a:lnTo>
                  <a:lnTo>
                    <a:pt x="345940" y="53538"/>
                  </a:lnTo>
                  <a:lnTo>
                    <a:pt x="342566" y="59474"/>
                  </a:lnTo>
                  <a:lnTo>
                    <a:pt x="338754" y="62362"/>
                  </a:lnTo>
                  <a:lnTo>
                    <a:pt x="482486" y="62362"/>
                  </a:lnTo>
                  <a:lnTo>
                    <a:pt x="485614" y="47866"/>
                  </a:lnTo>
                  <a:lnTo>
                    <a:pt x="486928" y="42096"/>
                  </a:lnTo>
                  <a:lnTo>
                    <a:pt x="485728" y="39545"/>
                  </a:lnTo>
                  <a:lnTo>
                    <a:pt x="382918" y="879"/>
                  </a:lnTo>
                  <a:lnTo>
                    <a:pt x="381771" y="527"/>
                  </a:lnTo>
                  <a:lnTo>
                    <a:pt x="377572" y="0"/>
                  </a:lnTo>
                  <a:close/>
                </a:path>
              </a:pathLst>
            </a:custGeom>
            <a:solidFill>
              <a:srgbClr val="FF644E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5940040" y="5280984"/>
              <a:ext cx="639445" cy="638810"/>
            </a:xfrm>
            <a:custGeom>
              <a:avLst/>
              <a:gdLst/>
              <a:ahLst/>
              <a:cxnLst/>
              <a:rect l="l" t="t" r="r" b="b"/>
              <a:pathLst>
                <a:path w="639445" h="638810">
                  <a:moveTo>
                    <a:pt x="380721" y="395"/>
                  </a:moveTo>
                  <a:lnTo>
                    <a:pt x="377571" y="0"/>
                  </a:lnTo>
                  <a:lnTo>
                    <a:pt x="375511" y="1435"/>
                  </a:lnTo>
                  <a:lnTo>
                    <a:pt x="373357" y="5421"/>
                  </a:lnTo>
                  <a:lnTo>
                    <a:pt x="366656" y="17529"/>
                  </a:lnTo>
                  <a:lnTo>
                    <a:pt x="359779" y="29550"/>
                  </a:lnTo>
                  <a:lnTo>
                    <a:pt x="352836" y="41536"/>
                  </a:lnTo>
                  <a:lnTo>
                    <a:pt x="345939" y="53538"/>
                  </a:lnTo>
                  <a:lnTo>
                    <a:pt x="342565" y="59474"/>
                  </a:lnTo>
                  <a:lnTo>
                    <a:pt x="338753" y="62362"/>
                  </a:lnTo>
                  <a:lnTo>
                    <a:pt x="330912" y="61599"/>
                  </a:lnTo>
                  <a:lnTo>
                    <a:pt x="320614" y="60886"/>
                  </a:lnTo>
                  <a:lnTo>
                    <a:pt x="310273" y="60789"/>
                  </a:lnTo>
                  <a:lnTo>
                    <a:pt x="299939" y="61383"/>
                  </a:lnTo>
                  <a:lnTo>
                    <a:pt x="289662" y="62744"/>
                  </a:lnTo>
                  <a:lnTo>
                    <a:pt x="283492" y="63807"/>
                  </a:lnTo>
                  <a:lnTo>
                    <a:pt x="279997" y="62244"/>
                  </a:lnTo>
                  <a:lnTo>
                    <a:pt x="276625" y="56972"/>
                  </a:lnTo>
                  <a:lnTo>
                    <a:pt x="268757" y="44937"/>
                  </a:lnTo>
                  <a:lnTo>
                    <a:pt x="260744" y="33001"/>
                  </a:lnTo>
                  <a:lnTo>
                    <a:pt x="252722" y="21071"/>
                  </a:lnTo>
                  <a:lnTo>
                    <a:pt x="244829" y="9054"/>
                  </a:lnTo>
                  <a:lnTo>
                    <a:pt x="241918" y="4533"/>
                  </a:lnTo>
                  <a:lnTo>
                    <a:pt x="239647" y="3942"/>
                  </a:lnTo>
                  <a:lnTo>
                    <a:pt x="234827" y="6168"/>
                  </a:lnTo>
                  <a:lnTo>
                    <a:pt x="211289" y="17001"/>
                  </a:lnTo>
                  <a:lnTo>
                    <a:pt x="187704" y="27757"/>
                  </a:lnTo>
                  <a:lnTo>
                    <a:pt x="164069" y="38404"/>
                  </a:lnTo>
                  <a:lnTo>
                    <a:pt x="140384" y="48911"/>
                  </a:lnTo>
                  <a:lnTo>
                    <a:pt x="134606" y="51450"/>
                  </a:lnTo>
                  <a:lnTo>
                    <a:pt x="134616" y="54099"/>
                  </a:lnTo>
                  <a:lnTo>
                    <a:pt x="136105" y="59310"/>
                  </a:lnTo>
                  <a:lnTo>
                    <a:pt x="139857" y="72915"/>
                  </a:lnTo>
                  <a:lnTo>
                    <a:pt x="143461" y="86556"/>
                  </a:lnTo>
                  <a:lnTo>
                    <a:pt x="147070" y="100196"/>
                  </a:lnTo>
                  <a:lnTo>
                    <a:pt x="150834" y="113797"/>
                  </a:lnTo>
                  <a:lnTo>
                    <a:pt x="152518" y="119675"/>
                  </a:lnTo>
                  <a:lnTo>
                    <a:pt x="151812" y="123559"/>
                  </a:lnTo>
                  <a:lnTo>
                    <a:pt x="124304" y="149979"/>
                  </a:lnTo>
                  <a:lnTo>
                    <a:pt x="113480" y="164497"/>
                  </a:lnTo>
                  <a:lnTo>
                    <a:pt x="108915" y="165022"/>
                  </a:lnTo>
                  <a:lnTo>
                    <a:pt x="102716" y="163755"/>
                  </a:lnTo>
                  <a:lnTo>
                    <a:pt x="89145" y="161047"/>
                  </a:lnTo>
                  <a:lnTo>
                    <a:pt x="75562" y="158383"/>
                  </a:lnTo>
                  <a:lnTo>
                    <a:pt x="61998" y="155642"/>
                  </a:lnTo>
                  <a:lnTo>
                    <a:pt x="48479" y="152708"/>
                  </a:lnTo>
                  <a:lnTo>
                    <a:pt x="42680" y="151387"/>
                  </a:lnTo>
                  <a:lnTo>
                    <a:pt x="40198" y="152621"/>
                  </a:lnTo>
                  <a:lnTo>
                    <a:pt x="20259" y="206129"/>
                  </a:lnTo>
                  <a:lnTo>
                    <a:pt x="2054" y="254068"/>
                  </a:lnTo>
                  <a:lnTo>
                    <a:pt x="0" y="259429"/>
                  </a:lnTo>
                  <a:lnTo>
                    <a:pt x="828" y="262097"/>
                  </a:lnTo>
                  <a:lnTo>
                    <a:pt x="6134" y="264965"/>
                  </a:lnTo>
                  <a:lnTo>
                    <a:pt x="18233" y="271667"/>
                  </a:lnTo>
                  <a:lnTo>
                    <a:pt x="30236" y="278546"/>
                  </a:lnTo>
                  <a:lnTo>
                    <a:pt x="42204" y="285489"/>
                  </a:lnTo>
                  <a:lnTo>
                    <a:pt x="54201" y="292383"/>
                  </a:lnTo>
                  <a:lnTo>
                    <a:pt x="60182" y="295777"/>
                  </a:lnTo>
                  <a:lnTo>
                    <a:pt x="62913" y="299609"/>
                  </a:lnTo>
                  <a:lnTo>
                    <a:pt x="62063" y="307460"/>
                  </a:lnTo>
                  <a:lnTo>
                    <a:pt x="61358" y="317754"/>
                  </a:lnTo>
                  <a:lnTo>
                    <a:pt x="61422" y="328095"/>
                  </a:lnTo>
                  <a:lnTo>
                    <a:pt x="62192" y="338430"/>
                  </a:lnTo>
                  <a:lnTo>
                    <a:pt x="63606" y="348710"/>
                  </a:lnTo>
                  <a:lnTo>
                    <a:pt x="64644" y="354913"/>
                  </a:lnTo>
                  <a:lnTo>
                    <a:pt x="62790" y="358361"/>
                  </a:lnTo>
                  <a:lnTo>
                    <a:pt x="57585" y="361697"/>
                  </a:lnTo>
                  <a:lnTo>
                    <a:pt x="45548" y="369573"/>
                  </a:lnTo>
                  <a:lnTo>
                    <a:pt x="33597" y="377589"/>
                  </a:lnTo>
                  <a:lnTo>
                    <a:pt x="21648" y="385608"/>
                  </a:lnTo>
                  <a:lnTo>
                    <a:pt x="9617" y="393493"/>
                  </a:lnTo>
                  <a:lnTo>
                    <a:pt x="5039" y="396434"/>
                  </a:lnTo>
                  <a:lnTo>
                    <a:pt x="4683" y="398784"/>
                  </a:lnTo>
                  <a:lnTo>
                    <a:pt x="6880" y="403545"/>
                  </a:lnTo>
                  <a:lnTo>
                    <a:pt x="17702" y="427077"/>
                  </a:lnTo>
                  <a:lnTo>
                    <a:pt x="28441" y="450646"/>
                  </a:lnTo>
                  <a:lnTo>
                    <a:pt x="39074" y="474262"/>
                  </a:lnTo>
                  <a:lnTo>
                    <a:pt x="49574" y="497938"/>
                  </a:lnTo>
                  <a:lnTo>
                    <a:pt x="52126" y="503742"/>
                  </a:lnTo>
                  <a:lnTo>
                    <a:pt x="54770" y="503704"/>
                  </a:lnTo>
                  <a:lnTo>
                    <a:pt x="100893" y="491204"/>
                  </a:lnTo>
                  <a:lnTo>
                    <a:pt x="114559" y="487638"/>
                  </a:lnTo>
                  <a:lnTo>
                    <a:pt x="117264" y="486927"/>
                  </a:lnTo>
                  <a:lnTo>
                    <a:pt x="120007" y="486508"/>
                  </a:lnTo>
                  <a:lnTo>
                    <a:pt x="122819" y="485946"/>
                  </a:lnTo>
                  <a:lnTo>
                    <a:pt x="124171" y="487535"/>
                  </a:lnTo>
                  <a:lnTo>
                    <a:pt x="158347" y="519683"/>
                  </a:lnTo>
                  <a:lnTo>
                    <a:pt x="164702" y="524248"/>
                  </a:lnTo>
                  <a:lnTo>
                    <a:pt x="165816" y="528909"/>
                  </a:lnTo>
                  <a:lnTo>
                    <a:pt x="164418" y="535655"/>
                  </a:lnTo>
                  <a:lnTo>
                    <a:pt x="161678" y="549213"/>
                  </a:lnTo>
                  <a:lnTo>
                    <a:pt x="158997" y="562778"/>
                  </a:lnTo>
                  <a:lnTo>
                    <a:pt x="156252" y="576329"/>
                  </a:lnTo>
                  <a:lnTo>
                    <a:pt x="153322" y="589843"/>
                  </a:lnTo>
                  <a:lnTo>
                    <a:pt x="152014" y="595604"/>
                  </a:lnTo>
                  <a:lnTo>
                    <a:pt x="153199" y="598164"/>
                  </a:lnTo>
                  <a:lnTo>
                    <a:pt x="206744" y="618110"/>
                  </a:lnTo>
                  <a:lnTo>
                    <a:pt x="254681" y="636318"/>
                  </a:lnTo>
                  <a:lnTo>
                    <a:pt x="260030" y="638367"/>
                  </a:lnTo>
                  <a:lnTo>
                    <a:pt x="262706" y="637604"/>
                  </a:lnTo>
                  <a:lnTo>
                    <a:pt x="265578" y="632288"/>
                  </a:lnTo>
                  <a:lnTo>
                    <a:pt x="272275" y="620186"/>
                  </a:lnTo>
                  <a:lnTo>
                    <a:pt x="279147" y="608179"/>
                  </a:lnTo>
                  <a:lnTo>
                    <a:pt x="286089" y="596210"/>
                  </a:lnTo>
                  <a:lnTo>
                    <a:pt x="292996" y="584220"/>
                  </a:lnTo>
                  <a:lnTo>
                    <a:pt x="296351" y="578337"/>
                  </a:lnTo>
                  <a:lnTo>
                    <a:pt x="300063" y="575222"/>
                  </a:lnTo>
                  <a:lnTo>
                    <a:pt x="307973" y="576060"/>
                  </a:lnTo>
                  <a:lnTo>
                    <a:pt x="318019" y="576859"/>
                  </a:lnTo>
                  <a:lnTo>
                    <a:pt x="328128" y="577047"/>
                  </a:lnTo>
                  <a:lnTo>
                    <a:pt x="338210" y="576479"/>
                  </a:lnTo>
                  <a:lnTo>
                    <a:pt x="348179" y="575015"/>
                  </a:lnTo>
                  <a:lnTo>
                    <a:pt x="356223" y="573418"/>
                  </a:lnTo>
                  <a:lnTo>
                    <a:pt x="359677" y="576780"/>
                  </a:lnTo>
                  <a:lnTo>
                    <a:pt x="363405" y="582479"/>
                  </a:lnTo>
                  <a:lnTo>
                    <a:pt x="371062" y="594022"/>
                  </a:lnTo>
                  <a:lnTo>
                    <a:pt x="378802" y="605513"/>
                  </a:lnTo>
                  <a:lnTo>
                    <a:pt x="386519" y="617019"/>
                  </a:lnTo>
                  <a:lnTo>
                    <a:pt x="394106" y="628605"/>
                  </a:lnTo>
                  <a:lnTo>
                    <a:pt x="396993" y="633096"/>
                  </a:lnTo>
                  <a:lnTo>
                    <a:pt x="399242" y="633741"/>
                  </a:lnTo>
                  <a:lnTo>
                    <a:pt x="451207" y="609927"/>
                  </a:lnTo>
                  <a:lnTo>
                    <a:pt x="498501" y="588798"/>
                  </a:lnTo>
                  <a:lnTo>
                    <a:pt x="504216" y="586285"/>
                  </a:lnTo>
                  <a:lnTo>
                    <a:pt x="504393" y="583672"/>
                  </a:lnTo>
                  <a:lnTo>
                    <a:pt x="502880" y="578398"/>
                  </a:lnTo>
                  <a:lnTo>
                    <a:pt x="499118" y="564797"/>
                  </a:lnTo>
                  <a:lnTo>
                    <a:pt x="495510" y="551156"/>
                  </a:lnTo>
                  <a:lnTo>
                    <a:pt x="491906" y="537515"/>
                  </a:lnTo>
                  <a:lnTo>
                    <a:pt x="488151" y="523912"/>
                  </a:lnTo>
                  <a:lnTo>
                    <a:pt x="486481" y="518070"/>
                  </a:lnTo>
                  <a:lnTo>
                    <a:pt x="487098" y="514165"/>
                  </a:lnTo>
                  <a:lnTo>
                    <a:pt x="492032" y="510129"/>
                  </a:lnTo>
                  <a:lnTo>
                    <a:pt x="500054" y="503151"/>
                  </a:lnTo>
                  <a:lnTo>
                    <a:pt x="507612" y="495692"/>
                  </a:lnTo>
                  <a:lnTo>
                    <a:pt x="514658" y="487764"/>
                  </a:lnTo>
                  <a:lnTo>
                    <a:pt x="521142" y="479378"/>
                  </a:lnTo>
                  <a:lnTo>
                    <a:pt x="525461" y="473365"/>
                  </a:lnTo>
                  <a:lnTo>
                    <a:pt x="529886" y="472606"/>
                  </a:lnTo>
                  <a:lnTo>
                    <a:pt x="536169" y="473904"/>
                  </a:lnTo>
                  <a:lnTo>
                    <a:pt x="549736" y="476631"/>
                  </a:lnTo>
                  <a:lnTo>
                    <a:pt x="563318" y="479296"/>
                  </a:lnTo>
                  <a:lnTo>
                    <a:pt x="576885" y="482027"/>
                  </a:lnTo>
                  <a:lnTo>
                    <a:pt x="590406" y="484951"/>
                  </a:lnTo>
                  <a:lnTo>
                    <a:pt x="596167" y="486259"/>
                  </a:lnTo>
                  <a:lnTo>
                    <a:pt x="598723" y="485129"/>
                  </a:lnTo>
                  <a:lnTo>
                    <a:pt x="618676" y="431579"/>
                  </a:lnTo>
                  <a:lnTo>
                    <a:pt x="636882" y="383641"/>
                  </a:lnTo>
                  <a:lnTo>
                    <a:pt x="638921" y="378316"/>
                  </a:lnTo>
                  <a:lnTo>
                    <a:pt x="638185" y="375577"/>
                  </a:lnTo>
                  <a:lnTo>
                    <a:pt x="632851" y="372694"/>
                  </a:lnTo>
                  <a:lnTo>
                    <a:pt x="620750" y="366003"/>
                  </a:lnTo>
                  <a:lnTo>
                    <a:pt x="608745" y="359146"/>
                  </a:lnTo>
                  <a:lnTo>
                    <a:pt x="596776" y="352220"/>
                  </a:lnTo>
                  <a:lnTo>
                    <a:pt x="584784" y="345326"/>
                  </a:lnTo>
                  <a:lnTo>
                    <a:pt x="578854" y="341951"/>
                  </a:lnTo>
                  <a:lnTo>
                    <a:pt x="575998" y="338157"/>
                  </a:lnTo>
                  <a:lnTo>
                    <a:pt x="576872" y="330249"/>
                  </a:lnTo>
                  <a:lnTo>
                    <a:pt x="577588" y="319958"/>
                  </a:lnTo>
                  <a:lnTo>
                    <a:pt x="577519" y="309617"/>
                  </a:lnTo>
                  <a:lnTo>
                    <a:pt x="576741" y="299281"/>
                  </a:lnTo>
                  <a:lnTo>
                    <a:pt x="575329" y="288999"/>
                  </a:lnTo>
                  <a:lnTo>
                    <a:pt x="574301" y="282821"/>
                  </a:lnTo>
                  <a:lnTo>
                    <a:pt x="576121" y="279362"/>
                  </a:lnTo>
                  <a:lnTo>
                    <a:pt x="581350" y="276012"/>
                  </a:lnTo>
                  <a:lnTo>
                    <a:pt x="593381" y="268140"/>
                  </a:lnTo>
                  <a:lnTo>
                    <a:pt x="605316" y="260126"/>
                  </a:lnTo>
                  <a:lnTo>
                    <a:pt x="617247" y="252107"/>
                  </a:lnTo>
                  <a:lnTo>
                    <a:pt x="629268" y="244216"/>
                  </a:lnTo>
                  <a:lnTo>
                    <a:pt x="633803" y="241299"/>
                  </a:lnTo>
                  <a:lnTo>
                    <a:pt x="634327" y="238973"/>
                  </a:lnTo>
                  <a:lnTo>
                    <a:pt x="632105" y="234164"/>
                  </a:lnTo>
                  <a:lnTo>
                    <a:pt x="621280" y="210633"/>
                  </a:lnTo>
                  <a:lnTo>
                    <a:pt x="610541" y="187065"/>
                  </a:lnTo>
                  <a:lnTo>
                    <a:pt x="599911" y="163448"/>
                  </a:lnTo>
                  <a:lnTo>
                    <a:pt x="589411" y="139771"/>
                  </a:lnTo>
                  <a:lnTo>
                    <a:pt x="586868" y="133988"/>
                  </a:lnTo>
                  <a:lnTo>
                    <a:pt x="584220" y="134008"/>
                  </a:lnTo>
                  <a:lnTo>
                    <a:pt x="579012" y="135492"/>
                  </a:lnTo>
                  <a:lnTo>
                    <a:pt x="565143" y="139321"/>
                  </a:lnTo>
                  <a:lnTo>
                    <a:pt x="551231" y="143011"/>
                  </a:lnTo>
                  <a:lnTo>
                    <a:pt x="537313" y="146685"/>
                  </a:lnTo>
                  <a:lnTo>
                    <a:pt x="523431" y="150469"/>
                  </a:lnTo>
                  <a:lnTo>
                    <a:pt x="518346" y="151893"/>
                  </a:lnTo>
                  <a:lnTo>
                    <a:pt x="515038" y="151146"/>
                  </a:lnTo>
                  <a:lnTo>
                    <a:pt x="511588" y="146887"/>
                  </a:lnTo>
                  <a:lnTo>
                    <a:pt x="504577" y="138883"/>
                  </a:lnTo>
                  <a:lnTo>
                    <a:pt x="497016" y="131422"/>
                  </a:lnTo>
                  <a:lnTo>
                    <a:pt x="488992" y="124478"/>
                  </a:lnTo>
                  <a:lnTo>
                    <a:pt x="480588" y="118026"/>
                  </a:lnTo>
                  <a:lnTo>
                    <a:pt x="474303" y="113466"/>
                  </a:lnTo>
                  <a:lnTo>
                    <a:pt x="473100" y="108848"/>
                  </a:lnTo>
                  <a:lnTo>
                    <a:pt x="474517" y="102054"/>
                  </a:lnTo>
                  <a:lnTo>
                    <a:pt x="477265" y="88497"/>
                  </a:lnTo>
                  <a:lnTo>
                    <a:pt x="479944" y="74931"/>
                  </a:lnTo>
                  <a:lnTo>
                    <a:pt x="482684" y="61379"/>
                  </a:lnTo>
                  <a:lnTo>
                    <a:pt x="485613" y="47866"/>
                  </a:lnTo>
                  <a:lnTo>
                    <a:pt x="486927" y="42095"/>
                  </a:lnTo>
                  <a:lnTo>
                    <a:pt x="485728" y="39544"/>
                  </a:lnTo>
                  <a:lnTo>
                    <a:pt x="432192" y="19597"/>
                  </a:lnTo>
                  <a:lnTo>
                    <a:pt x="384254" y="1391"/>
                  </a:lnTo>
                  <a:lnTo>
                    <a:pt x="382917" y="878"/>
                  </a:lnTo>
                  <a:lnTo>
                    <a:pt x="381771" y="527"/>
                  </a:lnTo>
                  <a:lnTo>
                    <a:pt x="380721" y="395"/>
                  </a:lnTo>
                  <a:close/>
                </a:path>
                <a:path w="639445" h="638810">
                  <a:moveTo>
                    <a:pt x="319468" y="172264"/>
                  </a:moveTo>
                  <a:lnTo>
                    <a:pt x="365798" y="179738"/>
                  </a:lnTo>
                  <a:lnTo>
                    <a:pt x="406038" y="200550"/>
                  </a:lnTo>
                  <a:lnTo>
                    <a:pt x="437772" y="232284"/>
                  </a:lnTo>
                  <a:lnTo>
                    <a:pt x="458584" y="272525"/>
                  </a:lnTo>
                  <a:lnTo>
                    <a:pt x="466058" y="318854"/>
                  </a:lnTo>
                  <a:lnTo>
                    <a:pt x="458583" y="365185"/>
                  </a:lnTo>
                  <a:lnTo>
                    <a:pt x="437771" y="405425"/>
                  </a:lnTo>
                  <a:lnTo>
                    <a:pt x="406037" y="437159"/>
                  </a:lnTo>
                  <a:lnTo>
                    <a:pt x="365797" y="457971"/>
                  </a:lnTo>
                  <a:lnTo>
                    <a:pt x="319468" y="465445"/>
                  </a:lnTo>
                  <a:lnTo>
                    <a:pt x="273138" y="457971"/>
                  </a:lnTo>
                  <a:lnTo>
                    <a:pt x="232898" y="437159"/>
                  </a:lnTo>
                  <a:lnTo>
                    <a:pt x="201164" y="405425"/>
                  </a:lnTo>
                  <a:lnTo>
                    <a:pt x="180351" y="365185"/>
                  </a:lnTo>
                  <a:lnTo>
                    <a:pt x="172877" y="318854"/>
                  </a:lnTo>
                  <a:lnTo>
                    <a:pt x="180351" y="272525"/>
                  </a:lnTo>
                  <a:lnTo>
                    <a:pt x="201163" y="232284"/>
                  </a:lnTo>
                  <a:lnTo>
                    <a:pt x="232898" y="200550"/>
                  </a:lnTo>
                  <a:lnTo>
                    <a:pt x="273138" y="179738"/>
                  </a:lnTo>
                  <a:lnTo>
                    <a:pt x="319468" y="172264"/>
                  </a:lnTo>
                  <a:close/>
                </a:path>
              </a:pathLst>
            </a:custGeom>
            <a:ln w="104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5941460" y="5281378"/>
              <a:ext cx="636270" cy="2057400"/>
            </a:xfrm>
            <a:custGeom>
              <a:avLst/>
              <a:gdLst/>
              <a:ahLst/>
              <a:cxnLst/>
              <a:rect l="l" t="t" r="r" b="b"/>
              <a:pathLst>
                <a:path w="636270" h="2057400">
                  <a:moveTo>
                    <a:pt x="0" y="0"/>
                  </a:moveTo>
                  <a:lnTo>
                    <a:pt x="636108" y="0"/>
                  </a:lnTo>
                  <a:lnTo>
                    <a:pt x="636108" y="2057370"/>
                  </a:lnTo>
                  <a:lnTo>
                    <a:pt x="0" y="2057370"/>
                  </a:lnTo>
                  <a:lnTo>
                    <a:pt x="0" y="0"/>
                  </a:lnTo>
                  <a:close/>
                </a:path>
              </a:pathLst>
            </a:custGeom>
            <a:ln w="20941">
              <a:solidFill>
                <a:srgbClr val="FF644E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4583939" y="6500504"/>
              <a:ext cx="3028950" cy="0"/>
            </a:xfrm>
            <a:custGeom>
              <a:avLst/>
              <a:gdLst/>
              <a:ahLst/>
              <a:cxnLst/>
              <a:rect l="l" t="t" r="r" b="b"/>
              <a:pathLst>
                <a:path w="3028950">
                  <a:moveTo>
                    <a:pt x="0" y="0"/>
                  </a:moveTo>
                  <a:lnTo>
                    <a:pt x="3018100" y="0"/>
                  </a:lnTo>
                  <a:lnTo>
                    <a:pt x="3028571" y="0"/>
                  </a:lnTo>
                </a:path>
              </a:pathLst>
            </a:custGeom>
            <a:ln w="20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7602040" y="6450244"/>
              <a:ext cx="83820" cy="100965"/>
            </a:xfrm>
            <a:custGeom>
              <a:avLst/>
              <a:gdLst/>
              <a:ahLst/>
              <a:cxnLst/>
              <a:rect l="l" t="t" r="r" b="b"/>
              <a:pathLst>
                <a:path w="83820" h="100965">
                  <a:moveTo>
                    <a:pt x="0" y="100520"/>
                  </a:moveTo>
                  <a:lnTo>
                    <a:pt x="83767" y="50260"/>
                  </a:lnTo>
                  <a:lnTo>
                    <a:pt x="0" y="0"/>
                  </a:lnTo>
                </a:path>
                <a:path w="83820" h="100965">
                  <a:moveTo>
                    <a:pt x="0" y="50260"/>
                  </a:moveTo>
                  <a:lnTo>
                    <a:pt x="83767" y="50260"/>
                  </a:lnTo>
                </a:path>
              </a:pathLst>
            </a:custGeom>
            <a:ln w="20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4583939" y="6971694"/>
              <a:ext cx="3028950" cy="0"/>
            </a:xfrm>
            <a:custGeom>
              <a:avLst/>
              <a:gdLst/>
              <a:ahLst/>
              <a:cxnLst/>
              <a:rect l="l" t="t" r="r" b="b"/>
              <a:pathLst>
                <a:path w="3028950">
                  <a:moveTo>
                    <a:pt x="0" y="0"/>
                  </a:moveTo>
                  <a:lnTo>
                    <a:pt x="3018100" y="0"/>
                  </a:lnTo>
                  <a:lnTo>
                    <a:pt x="3028571" y="0"/>
                  </a:lnTo>
                </a:path>
              </a:pathLst>
            </a:custGeom>
            <a:ln w="20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7602040" y="6921434"/>
              <a:ext cx="83820" cy="100965"/>
            </a:xfrm>
            <a:custGeom>
              <a:avLst/>
              <a:gdLst/>
              <a:ahLst/>
              <a:cxnLst/>
              <a:rect l="l" t="t" r="r" b="b"/>
              <a:pathLst>
                <a:path w="83820" h="100965">
                  <a:moveTo>
                    <a:pt x="0" y="100520"/>
                  </a:moveTo>
                  <a:lnTo>
                    <a:pt x="83767" y="50260"/>
                  </a:lnTo>
                  <a:lnTo>
                    <a:pt x="0" y="0"/>
                  </a:lnTo>
                </a:path>
                <a:path w="83820" h="100965">
                  <a:moveTo>
                    <a:pt x="0" y="50260"/>
                  </a:moveTo>
                  <a:lnTo>
                    <a:pt x="83767" y="50260"/>
                  </a:lnTo>
                </a:path>
              </a:pathLst>
            </a:custGeom>
            <a:ln w="20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3487147" y="2990698"/>
            <a:ext cx="666547" cy="130584"/>
          </a:xfrm>
          <a:prstGeom prst="rect">
            <a:avLst/>
          </a:prstGeom>
        </p:spPr>
        <p:txBody>
          <a:bodyPr vert="horz" wrap="square" lIns="0" tIns="9242" rIns="0" bIns="0" rtlCol="0">
            <a:spAutoFit/>
          </a:bodyPr>
          <a:lstStyle/>
          <a:p>
            <a:pPr marL="7701" defTabSz="554492">
              <a:spcBef>
                <a:spcPts val="73"/>
              </a:spcBef>
            </a:pPr>
            <a:r>
              <a:rPr sz="788" b="1" kern="0" spc="-12" dirty="0">
                <a:solidFill>
                  <a:srgbClr val="FFFFFF"/>
                </a:solidFill>
                <a:latin typeface="Arial"/>
                <a:cs typeface="Arial"/>
              </a:rPr>
              <a:t>Hash</a:t>
            </a:r>
            <a:r>
              <a:rPr sz="788" b="1" kern="0" spc="-3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88" b="1" kern="0" spc="-6" dirty="0">
                <a:solidFill>
                  <a:srgbClr val="FFFFFF"/>
                </a:solidFill>
                <a:latin typeface="Arial"/>
                <a:cs typeface="Arial"/>
              </a:rPr>
              <a:t>function</a:t>
            </a:r>
            <a:endParaRPr sz="788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198481" y="3517217"/>
            <a:ext cx="437048" cy="820007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 defTabSz="554492">
              <a:spcBef>
                <a:spcPts val="76"/>
              </a:spcBef>
            </a:pPr>
            <a:r>
              <a:rPr sz="1182" kern="0" spc="-12" dirty="0">
                <a:solidFill>
                  <a:srgbClr val="FFFFFF"/>
                </a:solidFill>
                <a:latin typeface="Arial"/>
                <a:cs typeface="Arial"/>
              </a:rPr>
              <a:t>ABCD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7701" marR="3081" defTabSz="554492">
              <a:lnSpc>
                <a:spcPts val="2432"/>
              </a:lnSpc>
              <a:spcBef>
                <a:spcPts val="130"/>
              </a:spcBef>
            </a:pPr>
            <a:r>
              <a:rPr sz="1182" kern="0" spc="-12" dirty="0">
                <a:solidFill>
                  <a:srgbClr val="FFFFFF"/>
                </a:solidFill>
                <a:latin typeface="Arial"/>
                <a:cs typeface="Arial"/>
              </a:rPr>
              <a:t>EFGH </a:t>
            </a:r>
            <a:r>
              <a:rPr sz="1182" kern="0" spc="-15" dirty="0">
                <a:solidFill>
                  <a:srgbClr val="FFFFFF"/>
                </a:solidFill>
                <a:latin typeface="Arial"/>
                <a:cs typeface="Arial"/>
              </a:rPr>
              <a:t>IJKLM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741097" y="3544763"/>
            <a:ext cx="98191" cy="782035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 defTabSz="554492">
              <a:spcBef>
                <a:spcPts val="67"/>
              </a:spcBef>
            </a:pPr>
            <a:r>
              <a:rPr sz="1092" b="1" kern="0" spc="42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092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7701" defTabSz="554492">
              <a:spcBef>
                <a:spcPts val="1104"/>
              </a:spcBef>
            </a:pPr>
            <a:r>
              <a:rPr sz="1092" b="1" kern="0" spc="42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092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7701" defTabSz="554492">
              <a:spcBef>
                <a:spcPts val="988"/>
              </a:spcBef>
            </a:pPr>
            <a:r>
              <a:rPr sz="1092" b="1" kern="0" spc="42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09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165630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8" y="0"/>
            <a:ext cx="12191144" cy="685751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2780132" y="3196283"/>
            <a:ext cx="1887587" cy="1260316"/>
            <a:chOff x="4583939" y="5270907"/>
            <a:chExt cx="3112770" cy="2078355"/>
          </a:xfrm>
        </p:grpSpPr>
        <p:sp>
          <p:nvSpPr>
            <p:cNvPr id="4" name="object 4"/>
            <p:cNvSpPr/>
            <p:nvPr/>
          </p:nvSpPr>
          <p:spPr>
            <a:xfrm>
              <a:off x="4583939" y="5985141"/>
              <a:ext cx="3028950" cy="0"/>
            </a:xfrm>
            <a:custGeom>
              <a:avLst/>
              <a:gdLst/>
              <a:ahLst/>
              <a:cxnLst/>
              <a:rect l="l" t="t" r="r" b="b"/>
              <a:pathLst>
                <a:path w="3028950">
                  <a:moveTo>
                    <a:pt x="0" y="0"/>
                  </a:moveTo>
                  <a:lnTo>
                    <a:pt x="3018100" y="0"/>
                  </a:lnTo>
                  <a:lnTo>
                    <a:pt x="3028571" y="0"/>
                  </a:lnTo>
                </a:path>
              </a:pathLst>
            </a:custGeom>
            <a:ln w="20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7602040" y="5934881"/>
              <a:ext cx="83820" cy="100965"/>
            </a:xfrm>
            <a:custGeom>
              <a:avLst/>
              <a:gdLst/>
              <a:ahLst/>
              <a:cxnLst/>
              <a:rect l="l" t="t" r="r" b="b"/>
              <a:pathLst>
                <a:path w="83820" h="100964">
                  <a:moveTo>
                    <a:pt x="0" y="100520"/>
                  </a:moveTo>
                  <a:lnTo>
                    <a:pt x="83767" y="50260"/>
                  </a:lnTo>
                  <a:lnTo>
                    <a:pt x="0" y="0"/>
                  </a:lnTo>
                </a:path>
                <a:path w="83820" h="100964">
                  <a:moveTo>
                    <a:pt x="0" y="50260"/>
                  </a:moveTo>
                  <a:lnTo>
                    <a:pt x="83767" y="50260"/>
                  </a:lnTo>
                </a:path>
              </a:pathLst>
            </a:custGeom>
            <a:ln w="20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6087286" y="5280983"/>
              <a:ext cx="639445" cy="638810"/>
            </a:xfrm>
            <a:custGeom>
              <a:avLst/>
              <a:gdLst/>
              <a:ahLst/>
              <a:cxnLst/>
              <a:rect l="l" t="t" r="r" b="b"/>
              <a:pathLst>
                <a:path w="639445" h="638810">
                  <a:moveTo>
                    <a:pt x="516064" y="485946"/>
                  </a:moveTo>
                  <a:lnTo>
                    <a:pt x="122820" y="485946"/>
                  </a:lnTo>
                  <a:lnTo>
                    <a:pt x="124172" y="487535"/>
                  </a:lnTo>
                  <a:lnTo>
                    <a:pt x="125287" y="488913"/>
                  </a:lnTo>
                  <a:lnTo>
                    <a:pt x="158348" y="519683"/>
                  </a:lnTo>
                  <a:lnTo>
                    <a:pt x="164702" y="524247"/>
                  </a:lnTo>
                  <a:lnTo>
                    <a:pt x="165816" y="528909"/>
                  </a:lnTo>
                  <a:lnTo>
                    <a:pt x="164419" y="535655"/>
                  </a:lnTo>
                  <a:lnTo>
                    <a:pt x="161679" y="549214"/>
                  </a:lnTo>
                  <a:lnTo>
                    <a:pt x="158997" y="562779"/>
                  </a:lnTo>
                  <a:lnTo>
                    <a:pt x="156096" y="577047"/>
                  </a:lnTo>
                  <a:lnTo>
                    <a:pt x="153322" y="589843"/>
                  </a:lnTo>
                  <a:lnTo>
                    <a:pt x="152015" y="595604"/>
                  </a:lnTo>
                  <a:lnTo>
                    <a:pt x="153199" y="598165"/>
                  </a:lnTo>
                  <a:lnTo>
                    <a:pt x="260030" y="638367"/>
                  </a:lnTo>
                  <a:lnTo>
                    <a:pt x="262707" y="637604"/>
                  </a:lnTo>
                  <a:lnTo>
                    <a:pt x="265579" y="632288"/>
                  </a:lnTo>
                  <a:lnTo>
                    <a:pt x="272276" y="620186"/>
                  </a:lnTo>
                  <a:lnTo>
                    <a:pt x="279148" y="608179"/>
                  </a:lnTo>
                  <a:lnTo>
                    <a:pt x="286089" y="596210"/>
                  </a:lnTo>
                  <a:lnTo>
                    <a:pt x="292996" y="584220"/>
                  </a:lnTo>
                  <a:lnTo>
                    <a:pt x="296351" y="578337"/>
                  </a:lnTo>
                  <a:lnTo>
                    <a:pt x="300064" y="575222"/>
                  </a:lnTo>
                  <a:lnTo>
                    <a:pt x="346769" y="575222"/>
                  </a:lnTo>
                  <a:lnTo>
                    <a:pt x="348179" y="575014"/>
                  </a:lnTo>
                  <a:lnTo>
                    <a:pt x="356223" y="573418"/>
                  </a:lnTo>
                  <a:lnTo>
                    <a:pt x="501503" y="573418"/>
                  </a:lnTo>
                  <a:lnTo>
                    <a:pt x="499118" y="564797"/>
                  </a:lnTo>
                  <a:lnTo>
                    <a:pt x="491906" y="537515"/>
                  </a:lnTo>
                  <a:lnTo>
                    <a:pt x="488152" y="523912"/>
                  </a:lnTo>
                  <a:lnTo>
                    <a:pt x="486481" y="518070"/>
                  </a:lnTo>
                  <a:lnTo>
                    <a:pt x="487099" y="514165"/>
                  </a:lnTo>
                  <a:lnTo>
                    <a:pt x="492033" y="510128"/>
                  </a:lnTo>
                  <a:lnTo>
                    <a:pt x="500055" y="503151"/>
                  </a:lnTo>
                  <a:lnTo>
                    <a:pt x="507613" y="495692"/>
                  </a:lnTo>
                  <a:lnTo>
                    <a:pt x="514658" y="487764"/>
                  </a:lnTo>
                  <a:lnTo>
                    <a:pt x="516064" y="485946"/>
                  </a:lnTo>
                  <a:close/>
                </a:path>
                <a:path w="639445" h="638810">
                  <a:moveTo>
                    <a:pt x="501503" y="573418"/>
                  </a:moveTo>
                  <a:lnTo>
                    <a:pt x="356223" y="573418"/>
                  </a:lnTo>
                  <a:lnTo>
                    <a:pt x="359678" y="576780"/>
                  </a:lnTo>
                  <a:lnTo>
                    <a:pt x="363405" y="582479"/>
                  </a:lnTo>
                  <a:lnTo>
                    <a:pt x="371062" y="594023"/>
                  </a:lnTo>
                  <a:lnTo>
                    <a:pt x="386519" y="617019"/>
                  </a:lnTo>
                  <a:lnTo>
                    <a:pt x="394107" y="628605"/>
                  </a:lnTo>
                  <a:lnTo>
                    <a:pt x="396994" y="633095"/>
                  </a:lnTo>
                  <a:lnTo>
                    <a:pt x="399243" y="633741"/>
                  </a:lnTo>
                  <a:lnTo>
                    <a:pt x="474826" y="599300"/>
                  </a:lnTo>
                  <a:lnTo>
                    <a:pt x="504217" y="586285"/>
                  </a:lnTo>
                  <a:lnTo>
                    <a:pt x="504394" y="583672"/>
                  </a:lnTo>
                  <a:lnTo>
                    <a:pt x="501503" y="573418"/>
                  </a:lnTo>
                  <a:close/>
                </a:path>
                <a:path w="639445" h="638810">
                  <a:moveTo>
                    <a:pt x="346769" y="575222"/>
                  </a:moveTo>
                  <a:lnTo>
                    <a:pt x="300064" y="575222"/>
                  </a:lnTo>
                  <a:lnTo>
                    <a:pt x="307973" y="576059"/>
                  </a:lnTo>
                  <a:lnTo>
                    <a:pt x="318020" y="576859"/>
                  </a:lnTo>
                  <a:lnTo>
                    <a:pt x="328128" y="577047"/>
                  </a:lnTo>
                  <a:lnTo>
                    <a:pt x="338211" y="576480"/>
                  </a:lnTo>
                  <a:lnTo>
                    <a:pt x="346769" y="575222"/>
                  </a:lnTo>
                  <a:close/>
                </a:path>
                <a:path w="639445" h="638810">
                  <a:moveTo>
                    <a:pt x="42680" y="151387"/>
                  </a:moveTo>
                  <a:lnTo>
                    <a:pt x="40198" y="152621"/>
                  </a:lnTo>
                  <a:lnTo>
                    <a:pt x="29256" y="182118"/>
                  </a:lnTo>
                  <a:lnTo>
                    <a:pt x="20259" y="206130"/>
                  </a:lnTo>
                  <a:lnTo>
                    <a:pt x="11191" y="230114"/>
                  </a:lnTo>
                  <a:lnTo>
                    <a:pt x="0" y="259429"/>
                  </a:lnTo>
                  <a:lnTo>
                    <a:pt x="829" y="262097"/>
                  </a:lnTo>
                  <a:lnTo>
                    <a:pt x="6134" y="264965"/>
                  </a:lnTo>
                  <a:lnTo>
                    <a:pt x="18233" y="271667"/>
                  </a:lnTo>
                  <a:lnTo>
                    <a:pt x="60182" y="295778"/>
                  </a:lnTo>
                  <a:lnTo>
                    <a:pt x="62914" y="299609"/>
                  </a:lnTo>
                  <a:lnTo>
                    <a:pt x="62064" y="307459"/>
                  </a:lnTo>
                  <a:lnTo>
                    <a:pt x="61358" y="317754"/>
                  </a:lnTo>
                  <a:lnTo>
                    <a:pt x="61422" y="328095"/>
                  </a:lnTo>
                  <a:lnTo>
                    <a:pt x="62192" y="338431"/>
                  </a:lnTo>
                  <a:lnTo>
                    <a:pt x="63606" y="348710"/>
                  </a:lnTo>
                  <a:lnTo>
                    <a:pt x="64645" y="354913"/>
                  </a:lnTo>
                  <a:lnTo>
                    <a:pt x="62790" y="358361"/>
                  </a:lnTo>
                  <a:lnTo>
                    <a:pt x="57585" y="361697"/>
                  </a:lnTo>
                  <a:lnTo>
                    <a:pt x="45548" y="369574"/>
                  </a:lnTo>
                  <a:lnTo>
                    <a:pt x="21649" y="385608"/>
                  </a:lnTo>
                  <a:lnTo>
                    <a:pt x="9617" y="393493"/>
                  </a:lnTo>
                  <a:lnTo>
                    <a:pt x="5039" y="396435"/>
                  </a:lnTo>
                  <a:lnTo>
                    <a:pt x="4683" y="398784"/>
                  </a:lnTo>
                  <a:lnTo>
                    <a:pt x="17702" y="427077"/>
                  </a:lnTo>
                  <a:lnTo>
                    <a:pt x="28442" y="450646"/>
                  </a:lnTo>
                  <a:lnTo>
                    <a:pt x="39074" y="474263"/>
                  </a:lnTo>
                  <a:lnTo>
                    <a:pt x="49790" y="498429"/>
                  </a:lnTo>
                  <a:lnTo>
                    <a:pt x="52127" y="503742"/>
                  </a:lnTo>
                  <a:lnTo>
                    <a:pt x="54771" y="503705"/>
                  </a:lnTo>
                  <a:lnTo>
                    <a:pt x="73577" y="498429"/>
                  </a:lnTo>
                  <a:lnTo>
                    <a:pt x="117265" y="486928"/>
                  </a:lnTo>
                  <a:lnTo>
                    <a:pt x="120007" y="486508"/>
                  </a:lnTo>
                  <a:lnTo>
                    <a:pt x="122820" y="485946"/>
                  </a:lnTo>
                  <a:lnTo>
                    <a:pt x="516064" y="485946"/>
                  </a:lnTo>
                  <a:lnTo>
                    <a:pt x="521200" y="479297"/>
                  </a:lnTo>
                  <a:lnTo>
                    <a:pt x="525462" y="473365"/>
                  </a:lnTo>
                  <a:lnTo>
                    <a:pt x="529886" y="472606"/>
                  </a:lnTo>
                  <a:lnTo>
                    <a:pt x="603368" y="472606"/>
                  </a:lnTo>
                  <a:lnTo>
                    <a:pt x="606024" y="465445"/>
                  </a:lnTo>
                  <a:lnTo>
                    <a:pt x="319468" y="465445"/>
                  </a:lnTo>
                  <a:lnTo>
                    <a:pt x="273138" y="457971"/>
                  </a:lnTo>
                  <a:lnTo>
                    <a:pt x="232898" y="437159"/>
                  </a:lnTo>
                  <a:lnTo>
                    <a:pt x="201164" y="405425"/>
                  </a:lnTo>
                  <a:lnTo>
                    <a:pt x="180351" y="365185"/>
                  </a:lnTo>
                  <a:lnTo>
                    <a:pt x="172877" y="318855"/>
                  </a:lnTo>
                  <a:lnTo>
                    <a:pt x="180351" y="272525"/>
                  </a:lnTo>
                  <a:lnTo>
                    <a:pt x="201164" y="232285"/>
                  </a:lnTo>
                  <a:lnTo>
                    <a:pt x="232898" y="200551"/>
                  </a:lnTo>
                  <a:lnTo>
                    <a:pt x="273138" y="179739"/>
                  </a:lnTo>
                  <a:lnTo>
                    <a:pt x="319468" y="172264"/>
                  </a:lnTo>
                  <a:lnTo>
                    <a:pt x="603880" y="172264"/>
                  </a:lnTo>
                  <a:lnTo>
                    <a:pt x="600620" y="165023"/>
                  </a:lnTo>
                  <a:lnTo>
                    <a:pt x="108916" y="165023"/>
                  </a:lnTo>
                  <a:lnTo>
                    <a:pt x="75555" y="158381"/>
                  </a:lnTo>
                  <a:lnTo>
                    <a:pt x="61998" y="155643"/>
                  </a:lnTo>
                  <a:lnTo>
                    <a:pt x="48480" y="152709"/>
                  </a:lnTo>
                  <a:lnTo>
                    <a:pt x="42680" y="151387"/>
                  </a:lnTo>
                  <a:close/>
                </a:path>
                <a:path w="639445" h="638810">
                  <a:moveTo>
                    <a:pt x="603368" y="472606"/>
                  </a:moveTo>
                  <a:lnTo>
                    <a:pt x="529886" y="472606"/>
                  </a:lnTo>
                  <a:lnTo>
                    <a:pt x="576886" y="482027"/>
                  </a:lnTo>
                  <a:lnTo>
                    <a:pt x="590407" y="484951"/>
                  </a:lnTo>
                  <a:lnTo>
                    <a:pt x="596168" y="486260"/>
                  </a:lnTo>
                  <a:lnTo>
                    <a:pt x="598724" y="485129"/>
                  </a:lnTo>
                  <a:lnTo>
                    <a:pt x="603368" y="472606"/>
                  </a:lnTo>
                  <a:close/>
                </a:path>
                <a:path w="639445" h="638810">
                  <a:moveTo>
                    <a:pt x="603880" y="172264"/>
                  </a:moveTo>
                  <a:lnTo>
                    <a:pt x="319468" y="172264"/>
                  </a:lnTo>
                  <a:lnTo>
                    <a:pt x="365799" y="179739"/>
                  </a:lnTo>
                  <a:lnTo>
                    <a:pt x="406039" y="200551"/>
                  </a:lnTo>
                  <a:lnTo>
                    <a:pt x="437773" y="232285"/>
                  </a:lnTo>
                  <a:lnTo>
                    <a:pt x="458584" y="272525"/>
                  </a:lnTo>
                  <a:lnTo>
                    <a:pt x="466059" y="318855"/>
                  </a:lnTo>
                  <a:lnTo>
                    <a:pt x="458584" y="365185"/>
                  </a:lnTo>
                  <a:lnTo>
                    <a:pt x="437771" y="405425"/>
                  </a:lnTo>
                  <a:lnTo>
                    <a:pt x="406037" y="437159"/>
                  </a:lnTo>
                  <a:lnTo>
                    <a:pt x="365798" y="457971"/>
                  </a:lnTo>
                  <a:lnTo>
                    <a:pt x="319468" y="465445"/>
                  </a:lnTo>
                  <a:lnTo>
                    <a:pt x="606024" y="465445"/>
                  </a:lnTo>
                  <a:lnTo>
                    <a:pt x="609679" y="455590"/>
                  </a:lnTo>
                  <a:lnTo>
                    <a:pt x="618676" y="431579"/>
                  </a:lnTo>
                  <a:lnTo>
                    <a:pt x="627745" y="407595"/>
                  </a:lnTo>
                  <a:lnTo>
                    <a:pt x="638921" y="378317"/>
                  </a:lnTo>
                  <a:lnTo>
                    <a:pt x="638185" y="375578"/>
                  </a:lnTo>
                  <a:lnTo>
                    <a:pt x="632851" y="372694"/>
                  </a:lnTo>
                  <a:lnTo>
                    <a:pt x="620751" y="366003"/>
                  </a:lnTo>
                  <a:lnTo>
                    <a:pt x="578854" y="341950"/>
                  </a:lnTo>
                  <a:lnTo>
                    <a:pt x="575999" y="338157"/>
                  </a:lnTo>
                  <a:lnTo>
                    <a:pt x="576872" y="330249"/>
                  </a:lnTo>
                  <a:lnTo>
                    <a:pt x="577588" y="319958"/>
                  </a:lnTo>
                  <a:lnTo>
                    <a:pt x="577520" y="309617"/>
                  </a:lnTo>
                  <a:lnTo>
                    <a:pt x="576742" y="299281"/>
                  </a:lnTo>
                  <a:lnTo>
                    <a:pt x="575330" y="288999"/>
                  </a:lnTo>
                  <a:lnTo>
                    <a:pt x="574301" y="282821"/>
                  </a:lnTo>
                  <a:lnTo>
                    <a:pt x="576121" y="279362"/>
                  </a:lnTo>
                  <a:lnTo>
                    <a:pt x="581350" y="276012"/>
                  </a:lnTo>
                  <a:lnTo>
                    <a:pt x="593382" y="268140"/>
                  </a:lnTo>
                  <a:lnTo>
                    <a:pt x="617248" y="252107"/>
                  </a:lnTo>
                  <a:lnTo>
                    <a:pt x="629269" y="244216"/>
                  </a:lnTo>
                  <a:lnTo>
                    <a:pt x="633803" y="241299"/>
                  </a:lnTo>
                  <a:lnTo>
                    <a:pt x="634328" y="238973"/>
                  </a:lnTo>
                  <a:lnTo>
                    <a:pt x="621280" y="210633"/>
                  </a:lnTo>
                  <a:lnTo>
                    <a:pt x="610542" y="187065"/>
                  </a:lnTo>
                  <a:lnTo>
                    <a:pt x="603880" y="172264"/>
                  </a:lnTo>
                  <a:close/>
                </a:path>
                <a:path w="639445" h="638810">
                  <a:moveTo>
                    <a:pt x="239648" y="3942"/>
                  </a:moveTo>
                  <a:lnTo>
                    <a:pt x="211290" y="17002"/>
                  </a:lnTo>
                  <a:lnTo>
                    <a:pt x="134606" y="51450"/>
                  </a:lnTo>
                  <a:lnTo>
                    <a:pt x="134616" y="54099"/>
                  </a:lnTo>
                  <a:lnTo>
                    <a:pt x="137052" y="62744"/>
                  </a:lnTo>
                  <a:lnTo>
                    <a:pt x="139857" y="72915"/>
                  </a:lnTo>
                  <a:lnTo>
                    <a:pt x="147071" y="100196"/>
                  </a:lnTo>
                  <a:lnTo>
                    <a:pt x="150834" y="113797"/>
                  </a:lnTo>
                  <a:lnTo>
                    <a:pt x="152518" y="119675"/>
                  </a:lnTo>
                  <a:lnTo>
                    <a:pt x="151812" y="123560"/>
                  </a:lnTo>
                  <a:lnTo>
                    <a:pt x="146903" y="127580"/>
                  </a:lnTo>
                  <a:lnTo>
                    <a:pt x="138887" y="134569"/>
                  </a:lnTo>
                  <a:lnTo>
                    <a:pt x="131337" y="142038"/>
                  </a:lnTo>
                  <a:lnTo>
                    <a:pt x="124305" y="149979"/>
                  </a:lnTo>
                  <a:lnTo>
                    <a:pt x="117843" y="158383"/>
                  </a:lnTo>
                  <a:lnTo>
                    <a:pt x="113481" y="164497"/>
                  </a:lnTo>
                  <a:lnTo>
                    <a:pt x="108916" y="165023"/>
                  </a:lnTo>
                  <a:lnTo>
                    <a:pt x="600620" y="165023"/>
                  </a:lnTo>
                  <a:lnTo>
                    <a:pt x="594787" y="151893"/>
                  </a:lnTo>
                  <a:lnTo>
                    <a:pt x="518347" y="151893"/>
                  </a:lnTo>
                  <a:lnTo>
                    <a:pt x="515039" y="151146"/>
                  </a:lnTo>
                  <a:lnTo>
                    <a:pt x="480588" y="118026"/>
                  </a:lnTo>
                  <a:lnTo>
                    <a:pt x="474303" y="113466"/>
                  </a:lnTo>
                  <a:lnTo>
                    <a:pt x="473100" y="108847"/>
                  </a:lnTo>
                  <a:lnTo>
                    <a:pt x="474518" y="102054"/>
                  </a:lnTo>
                  <a:lnTo>
                    <a:pt x="477265" y="88498"/>
                  </a:lnTo>
                  <a:lnTo>
                    <a:pt x="479945" y="74931"/>
                  </a:lnTo>
                  <a:lnTo>
                    <a:pt x="482194" y="63808"/>
                  </a:lnTo>
                  <a:lnTo>
                    <a:pt x="283492" y="63808"/>
                  </a:lnTo>
                  <a:lnTo>
                    <a:pt x="279998" y="62244"/>
                  </a:lnTo>
                  <a:lnTo>
                    <a:pt x="276626" y="56972"/>
                  </a:lnTo>
                  <a:lnTo>
                    <a:pt x="268758" y="44937"/>
                  </a:lnTo>
                  <a:lnTo>
                    <a:pt x="252722" y="21072"/>
                  </a:lnTo>
                  <a:lnTo>
                    <a:pt x="244829" y="9054"/>
                  </a:lnTo>
                  <a:lnTo>
                    <a:pt x="241919" y="4533"/>
                  </a:lnTo>
                  <a:lnTo>
                    <a:pt x="239648" y="3942"/>
                  </a:lnTo>
                  <a:close/>
                </a:path>
                <a:path w="639445" h="638810">
                  <a:moveTo>
                    <a:pt x="586869" y="133988"/>
                  </a:moveTo>
                  <a:lnTo>
                    <a:pt x="584220" y="134008"/>
                  </a:lnTo>
                  <a:lnTo>
                    <a:pt x="579012" y="135492"/>
                  </a:lnTo>
                  <a:lnTo>
                    <a:pt x="518347" y="151893"/>
                  </a:lnTo>
                  <a:lnTo>
                    <a:pt x="594787" y="151893"/>
                  </a:lnTo>
                  <a:lnTo>
                    <a:pt x="589412" y="139771"/>
                  </a:lnTo>
                  <a:lnTo>
                    <a:pt x="586869" y="133988"/>
                  </a:lnTo>
                  <a:close/>
                </a:path>
                <a:path w="639445" h="638810">
                  <a:moveTo>
                    <a:pt x="310273" y="60790"/>
                  </a:moveTo>
                  <a:lnTo>
                    <a:pt x="299939" y="61384"/>
                  </a:lnTo>
                  <a:lnTo>
                    <a:pt x="289662" y="62744"/>
                  </a:lnTo>
                  <a:lnTo>
                    <a:pt x="283492" y="63808"/>
                  </a:lnTo>
                  <a:lnTo>
                    <a:pt x="482194" y="63808"/>
                  </a:lnTo>
                  <a:lnTo>
                    <a:pt x="482486" y="62362"/>
                  </a:lnTo>
                  <a:lnTo>
                    <a:pt x="338754" y="62362"/>
                  </a:lnTo>
                  <a:lnTo>
                    <a:pt x="330913" y="61600"/>
                  </a:lnTo>
                  <a:lnTo>
                    <a:pt x="320614" y="60887"/>
                  </a:lnTo>
                  <a:lnTo>
                    <a:pt x="310273" y="60790"/>
                  </a:lnTo>
                  <a:close/>
                </a:path>
                <a:path w="639445" h="638810">
                  <a:moveTo>
                    <a:pt x="377572" y="0"/>
                  </a:moveTo>
                  <a:lnTo>
                    <a:pt x="375512" y="1435"/>
                  </a:lnTo>
                  <a:lnTo>
                    <a:pt x="373358" y="5421"/>
                  </a:lnTo>
                  <a:lnTo>
                    <a:pt x="366657" y="17529"/>
                  </a:lnTo>
                  <a:lnTo>
                    <a:pt x="359780" y="29550"/>
                  </a:lnTo>
                  <a:lnTo>
                    <a:pt x="352837" y="41536"/>
                  </a:lnTo>
                  <a:lnTo>
                    <a:pt x="345940" y="53538"/>
                  </a:lnTo>
                  <a:lnTo>
                    <a:pt x="342566" y="59474"/>
                  </a:lnTo>
                  <a:lnTo>
                    <a:pt x="338754" y="62362"/>
                  </a:lnTo>
                  <a:lnTo>
                    <a:pt x="482486" y="62362"/>
                  </a:lnTo>
                  <a:lnTo>
                    <a:pt x="485614" y="47866"/>
                  </a:lnTo>
                  <a:lnTo>
                    <a:pt x="486928" y="42096"/>
                  </a:lnTo>
                  <a:lnTo>
                    <a:pt x="485728" y="39545"/>
                  </a:lnTo>
                  <a:lnTo>
                    <a:pt x="382918" y="879"/>
                  </a:lnTo>
                  <a:lnTo>
                    <a:pt x="381771" y="527"/>
                  </a:lnTo>
                  <a:lnTo>
                    <a:pt x="377572" y="0"/>
                  </a:lnTo>
                  <a:close/>
                </a:path>
              </a:pathLst>
            </a:custGeom>
            <a:solidFill>
              <a:srgbClr val="FF644E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6087287" y="5280984"/>
              <a:ext cx="639445" cy="638810"/>
            </a:xfrm>
            <a:custGeom>
              <a:avLst/>
              <a:gdLst/>
              <a:ahLst/>
              <a:cxnLst/>
              <a:rect l="l" t="t" r="r" b="b"/>
              <a:pathLst>
                <a:path w="639445" h="638810">
                  <a:moveTo>
                    <a:pt x="380721" y="395"/>
                  </a:moveTo>
                  <a:lnTo>
                    <a:pt x="377571" y="0"/>
                  </a:lnTo>
                  <a:lnTo>
                    <a:pt x="375511" y="1435"/>
                  </a:lnTo>
                  <a:lnTo>
                    <a:pt x="373357" y="5421"/>
                  </a:lnTo>
                  <a:lnTo>
                    <a:pt x="366656" y="17529"/>
                  </a:lnTo>
                  <a:lnTo>
                    <a:pt x="359779" y="29550"/>
                  </a:lnTo>
                  <a:lnTo>
                    <a:pt x="352836" y="41536"/>
                  </a:lnTo>
                  <a:lnTo>
                    <a:pt x="345939" y="53538"/>
                  </a:lnTo>
                  <a:lnTo>
                    <a:pt x="342565" y="59474"/>
                  </a:lnTo>
                  <a:lnTo>
                    <a:pt x="338753" y="62362"/>
                  </a:lnTo>
                  <a:lnTo>
                    <a:pt x="330912" y="61599"/>
                  </a:lnTo>
                  <a:lnTo>
                    <a:pt x="320614" y="60886"/>
                  </a:lnTo>
                  <a:lnTo>
                    <a:pt x="310273" y="60789"/>
                  </a:lnTo>
                  <a:lnTo>
                    <a:pt x="299939" y="61383"/>
                  </a:lnTo>
                  <a:lnTo>
                    <a:pt x="289662" y="62744"/>
                  </a:lnTo>
                  <a:lnTo>
                    <a:pt x="283492" y="63807"/>
                  </a:lnTo>
                  <a:lnTo>
                    <a:pt x="279997" y="62244"/>
                  </a:lnTo>
                  <a:lnTo>
                    <a:pt x="276625" y="56972"/>
                  </a:lnTo>
                  <a:lnTo>
                    <a:pt x="268757" y="44937"/>
                  </a:lnTo>
                  <a:lnTo>
                    <a:pt x="260744" y="33001"/>
                  </a:lnTo>
                  <a:lnTo>
                    <a:pt x="252722" y="21071"/>
                  </a:lnTo>
                  <a:lnTo>
                    <a:pt x="244829" y="9054"/>
                  </a:lnTo>
                  <a:lnTo>
                    <a:pt x="241918" y="4533"/>
                  </a:lnTo>
                  <a:lnTo>
                    <a:pt x="239647" y="3942"/>
                  </a:lnTo>
                  <a:lnTo>
                    <a:pt x="234827" y="6168"/>
                  </a:lnTo>
                  <a:lnTo>
                    <a:pt x="211289" y="17001"/>
                  </a:lnTo>
                  <a:lnTo>
                    <a:pt x="187704" y="27757"/>
                  </a:lnTo>
                  <a:lnTo>
                    <a:pt x="164069" y="38404"/>
                  </a:lnTo>
                  <a:lnTo>
                    <a:pt x="140384" y="48911"/>
                  </a:lnTo>
                  <a:lnTo>
                    <a:pt x="134606" y="51450"/>
                  </a:lnTo>
                  <a:lnTo>
                    <a:pt x="134616" y="54099"/>
                  </a:lnTo>
                  <a:lnTo>
                    <a:pt x="136105" y="59310"/>
                  </a:lnTo>
                  <a:lnTo>
                    <a:pt x="139857" y="72915"/>
                  </a:lnTo>
                  <a:lnTo>
                    <a:pt x="143461" y="86556"/>
                  </a:lnTo>
                  <a:lnTo>
                    <a:pt x="147070" y="100196"/>
                  </a:lnTo>
                  <a:lnTo>
                    <a:pt x="150834" y="113797"/>
                  </a:lnTo>
                  <a:lnTo>
                    <a:pt x="152518" y="119675"/>
                  </a:lnTo>
                  <a:lnTo>
                    <a:pt x="151812" y="123559"/>
                  </a:lnTo>
                  <a:lnTo>
                    <a:pt x="124304" y="149979"/>
                  </a:lnTo>
                  <a:lnTo>
                    <a:pt x="113480" y="164497"/>
                  </a:lnTo>
                  <a:lnTo>
                    <a:pt x="108915" y="165022"/>
                  </a:lnTo>
                  <a:lnTo>
                    <a:pt x="102716" y="163755"/>
                  </a:lnTo>
                  <a:lnTo>
                    <a:pt x="89145" y="161047"/>
                  </a:lnTo>
                  <a:lnTo>
                    <a:pt x="75562" y="158383"/>
                  </a:lnTo>
                  <a:lnTo>
                    <a:pt x="61998" y="155642"/>
                  </a:lnTo>
                  <a:lnTo>
                    <a:pt x="48479" y="152708"/>
                  </a:lnTo>
                  <a:lnTo>
                    <a:pt x="42680" y="151387"/>
                  </a:lnTo>
                  <a:lnTo>
                    <a:pt x="40198" y="152621"/>
                  </a:lnTo>
                  <a:lnTo>
                    <a:pt x="20259" y="206129"/>
                  </a:lnTo>
                  <a:lnTo>
                    <a:pt x="2054" y="254068"/>
                  </a:lnTo>
                  <a:lnTo>
                    <a:pt x="0" y="259429"/>
                  </a:lnTo>
                  <a:lnTo>
                    <a:pt x="828" y="262097"/>
                  </a:lnTo>
                  <a:lnTo>
                    <a:pt x="6134" y="264965"/>
                  </a:lnTo>
                  <a:lnTo>
                    <a:pt x="18233" y="271667"/>
                  </a:lnTo>
                  <a:lnTo>
                    <a:pt x="30236" y="278546"/>
                  </a:lnTo>
                  <a:lnTo>
                    <a:pt x="42204" y="285489"/>
                  </a:lnTo>
                  <a:lnTo>
                    <a:pt x="54201" y="292383"/>
                  </a:lnTo>
                  <a:lnTo>
                    <a:pt x="60182" y="295777"/>
                  </a:lnTo>
                  <a:lnTo>
                    <a:pt x="62913" y="299609"/>
                  </a:lnTo>
                  <a:lnTo>
                    <a:pt x="62063" y="307460"/>
                  </a:lnTo>
                  <a:lnTo>
                    <a:pt x="61358" y="317754"/>
                  </a:lnTo>
                  <a:lnTo>
                    <a:pt x="61422" y="328095"/>
                  </a:lnTo>
                  <a:lnTo>
                    <a:pt x="62192" y="338430"/>
                  </a:lnTo>
                  <a:lnTo>
                    <a:pt x="63606" y="348710"/>
                  </a:lnTo>
                  <a:lnTo>
                    <a:pt x="64644" y="354913"/>
                  </a:lnTo>
                  <a:lnTo>
                    <a:pt x="62790" y="358361"/>
                  </a:lnTo>
                  <a:lnTo>
                    <a:pt x="57585" y="361697"/>
                  </a:lnTo>
                  <a:lnTo>
                    <a:pt x="45548" y="369573"/>
                  </a:lnTo>
                  <a:lnTo>
                    <a:pt x="33597" y="377589"/>
                  </a:lnTo>
                  <a:lnTo>
                    <a:pt x="21648" y="385608"/>
                  </a:lnTo>
                  <a:lnTo>
                    <a:pt x="9617" y="393493"/>
                  </a:lnTo>
                  <a:lnTo>
                    <a:pt x="5039" y="396434"/>
                  </a:lnTo>
                  <a:lnTo>
                    <a:pt x="4683" y="398784"/>
                  </a:lnTo>
                  <a:lnTo>
                    <a:pt x="6880" y="403545"/>
                  </a:lnTo>
                  <a:lnTo>
                    <a:pt x="17702" y="427077"/>
                  </a:lnTo>
                  <a:lnTo>
                    <a:pt x="28441" y="450646"/>
                  </a:lnTo>
                  <a:lnTo>
                    <a:pt x="39074" y="474262"/>
                  </a:lnTo>
                  <a:lnTo>
                    <a:pt x="49574" y="497938"/>
                  </a:lnTo>
                  <a:lnTo>
                    <a:pt x="52126" y="503742"/>
                  </a:lnTo>
                  <a:lnTo>
                    <a:pt x="54770" y="503704"/>
                  </a:lnTo>
                  <a:lnTo>
                    <a:pt x="100893" y="491204"/>
                  </a:lnTo>
                  <a:lnTo>
                    <a:pt x="114559" y="487638"/>
                  </a:lnTo>
                  <a:lnTo>
                    <a:pt x="117264" y="486927"/>
                  </a:lnTo>
                  <a:lnTo>
                    <a:pt x="120007" y="486508"/>
                  </a:lnTo>
                  <a:lnTo>
                    <a:pt x="122819" y="485946"/>
                  </a:lnTo>
                  <a:lnTo>
                    <a:pt x="124171" y="487535"/>
                  </a:lnTo>
                  <a:lnTo>
                    <a:pt x="158347" y="519683"/>
                  </a:lnTo>
                  <a:lnTo>
                    <a:pt x="164702" y="524248"/>
                  </a:lnTo>
                  <a:lnTo>
                    <a:pt x="165816" y="528909"/>
                  </a:lnTo>
                  <a:lnTo>
                    <a:pt x="164418" y="535655"/>
                  </a:lnTo>
                  <a:lnTo>
                    <a:pt x="161678" y="549213"/>
                  </a:lnTo>
                  <a:lnTo>
                    <a:pt x="158997" y="562778"/>
                  </a:lnTo>
                  <a:lnTo>
                    <a:pt x="156252" y="576329"/>
                  </a:lnTo>
                  <a:lnTo>
                    <a:pt x="153322" y="589843"/>
                  </a:lnTo>
                  <a:lnTo>
                    <a:pt x="152014" y="595604"/>
                  </a:lnTo>
                  <a:lnTo>
                    <a:pt x="153199" y="598164"/>
                  </a:lnTo>
                  <a:lnTo>
                    <a:pt x="206744" y="618110"/>
                  </a:lnTo>
                  <a:lnTo>
                    <a:pt x="254681" y="636318"/>
                  </a:lnTo>
                  <a:lnTo>
                    <a:pt x="260030" y="638367"/>
                  </a:lnTo>
                  <a:lnTo>
                    <a:pt x="262706" y="637604"/>
                  </a:lnTo>
                  <a:lnTo>
                    <a:pt x="265578" y="632288"/>
                  </a:lnTo>
                  <a:lnTo>
                    <a:pt x="272275" y="620186"/>
                  </a:lnTo>
                  <a:lnTo>
                    <a:pt x="279147" y="608179"/>
                  </a:lnTo>
                  <a:lnTo>
                    <a:pt x="286089" y="596210"/>
                  </a:lnTo>
                  <a:lnTo>
                    <a:pt x="292996" y="584220"/>
                  </a:lnTo>
                  <a:lnTo>
                    <a:pt x="296351" y="578337"/>
                  </a:lnTo>
                  <a:lnTo>
                    <a:pt x="300063" y="575222"/>
                  </a:lnTo>
                  <a:lnTo>
                    <a:pt x="307973" y="576060"/>
                  </a:lnTo>
                  <a:lnTo>
                    <a:pt x="318019" y="576859"/>
                  </a:lnTo>
                  <a:lnTo>
                    <a:pt x="328128" y="577047"/>
                  </a:lnTo>
                  <a:lnTo>
                    <a:pt x="338210" y="576479"/>
                  </a:lnTo>
                  <a:lnTo>
                    <a:pt x="348179" y="575015"/>
                  </a:lnTo>
                  <a:lnTo>
                    <a:pt x="356223" y="573418"/>
                  </a:lnTo>
                  <a:lnTo>
                    <a:pt x="359677" y="576780"/>
                  </a:lnTo>
                  <a:lnTo>
                    <a:pt x="363405" y="582479"/>
                  </a:lnTo>
                  <a:lnTo>
                    <a:pt x="371062" y="594022"/>
                  </a:lnTo>
                  <a:lnTo>
                    <a:pt x="378802" y="605513"/>
                  </a:lnTo>
                  <a:lnTo>
                    <a:pt x="386519" y="617019"/>
                  </a:lnTo>
                  <a:lnTo>
                    <a:pt x="394106" y="628605"/>
                  </a:lnTo>
                  <a:lnTo>
                    <a:pt x="396993" y="633096"/>
                  </a:lnTo>
                  <a:lnTo>
                    <a:pt x="399242" y="633741"/>
                  </a:lnTo>
                  <a:lnTo>
                    <a:pt x="451207" y="609927"/>
                  </a:lnTo>
                  <a:lnTo>
                    <a:pt x="498501" y="588798"/>
                  </a:lnTo>
                  <a:lnTo>
                    <a:pt x="504216" y="586285"/>
                  </a:lnTo>
                  <a:lnTo>
                    <a:pt x="504393" y="583672"/>
                  </a:lnTo>
                  <a:lnTo>
                    <a:pt x="502880" y="578398"/>
                  </a:lnTo>
                  <a:lnTo>
                    <a:pt x="499118" y="564797"/>
                  </a:lnTo>
                  <a:lnTo>
                    <a:pt x="495510" y="551156"/>
                  </a:lnTo>
                  <a:lnTo>
                    <a:pt x="491906" y="537515"/>
                  </a:lnTo>
                  <a:lnTo>
                    <a:pt x="488151" y="523912"/>
                  </a:lnTo>
                  <a:lnTo>
                    <a:pt x="486481" y="518070"/>
                  </a:lnTo>
                  <a:lnTo>
                    <a:pt x="487098" y="514165"/>
                  </a:lnTo>
                  <a:lnTo>
                    <a:pt x="492032" y="510129"/>
                  </a:lnTo>
                  <a:lnTo>
                    <a:pt x="500054" y="503151"/>
                  </a:lnTo>
                  <a:lnTo>
                    <a:pt x="507612" y="495692"/>
                  </a:lnTo>
                  <a:lnTo>
                    <a:pt x="514658" y="487764"/>
                  </a:lnTo>
                  <a:lnTo>
                    <a:pt x="521142" y="479378"/>
                  </a:lnTo>
                  <a:lnTo>
                    <a:pt x="525461" y="473365"/>
                  </a:lnTo>
                  <a:lnTo>
                    <a:pt x="529886" y="472606"/>
                  </a:lnTo>
                  <a:lnTo>
                    <a:pt x="536169" y="473904"/>
                  </a:lnTo>
                  <a:lnTo>
                    <a:pt x="549736" y="476631"/>
                  </a:lnTo>
                  <a:lnTo>
                    <a:pt x="563318" y="479296"/>
                  </a:lnTo>
                  <a:lnTo>
                    <a:pt x="576885" y="482027"/>
                  </a:lnTo>
                  <a:lnTo>
                    <a:pt x="590406" y="484951"/>
                  </a:lnTo>
                  <a:lnTo>
                    <a:pt x="596167" y="486259"/>
                  </a:lnTo>
                  <a:lnTo>
                    <a:pt x="598723" y="485129"/>
                  </a:lnTo>
                  <a:lnTo>
                    <a:pt x="618676" y="431579"/>
                  </a:lnTo>
                  <a:lnTo>
                    <a:pt x="636882" y="383641"/>
                  </a:lnTo>
                  <a:lnTo>
                    <a:pt x="638921" y="378316"/>
                  </a:lnTo>
                  <a:lnTo>
                    <a:pt x="638185" y="375577"/>
                  </a:lnTo>
                  <a:lnTo>
                    <a:pt x="632851" y="372694"/>
                  </a:lnTo>
                  <a:lnTo>
                    <a:pt x="620750" y="366003"/>
                  </a:lnTo>
                  <a:lnTo>
                    <a:pt x="608745" y="359146"/>
                  </a:lnTo>
                  <a:lnTo>
                    <a:pt x="596776" y="352220"/>
                  </a:lnTo>
                  <a:lnTo>
                    <a:pt x="584784" y="345326"/>
                  </a:lnTo>
                  <a:lnTo>
                    <a:pt x="578854" y="341951"/>
                  </a:lnTo>
                  <a:lnTo>
                    <a:pt x="575998" y="338157"/>
                  </a:lnTo>
                  <a:lnTo>
                    <a:pt x="576872" y="330249"/>
                  </a:lnTo>
                  <a:lnTo>
                    <a:pt x="577588" y="319958"/>
                  </a:lnTo>
                  <a:lnTo>
                    <a:pt x="577519" y="309617"/>
                  </a:lnTo>
                  <a:lnTo>
                    <a:pt x="576741" y="299281"/>
                  </a:lnTo>
                  <a:lnTo>
                    <a:pt x="575329" y="288999"/>
                  </a:lnTo>
                  <a:lnTo>
                    <a:pt x="574301" y="282821"/>
                  </a:lnTo>
                  <a:lnTo>
                    <a:pt x="576121" y="279362"/>
                  </a:lnTo>
                  <a:lnTo>
                    <a:pt x="581350" y="276012"/>
                  </a:lnTo>
                  <a:lnTo>
                    <a:pt x="593381" y="268140"/>
                  </a:lnTo>
                  <a:lnTo>
                    <a:pt x="605316" y="260126"/>
                  </a:lnTo>
                  <a:lnTo>
                    <a:pt x="617247" y="252107"/>
                  </a:lnTo>
                  <a:lnTo>
                    <a:pt x="629268" y="244216"/>
                  </a:lnTo>
                  <a:lnTo>
                    <a:pt x="633803" y="241299"/>
                  </a:lnTo>
                  <a:lnTo>
                    <a:pt x="634327" y="238973"/>
                  </a:lnTo>
                  <a:lnTo>
                    <a:pt x="632105" y="234164"/>
                  </a:lnTo>
                  <a:lnTo>
                    <a:pt x="621280" y="210633"/>
                  </a:lnTo>
                  <a:lnTo>
                    <a:pt x="610541" y="187065"/>
                  </a:lnTo>
                  <a:lnTo>
                    <a:pt x="599911" y="163448"/>
                  </a:lnTo>
                  <a:lnTo>
                    <a:pt x="589411" y="139771"/>
                  </a:lnTo>
                  <a:lnTo>
                    <a:pt x="586868" y="133988"/>
                  </a:lnTo>
                  <a:lnTo>
                    <a:pt x="584220" y="134008"/>
                  </a:lnTo>
                  <a:lnTo>
                    <a:pt x="579012" y="135492"/>
                  </a:lnTo>
                  <a:lnTo>
                    <a:pt x="565143" y="139321"/>
                  </a:lnTo>
                  <a:lnTo>
                    <a:pt x="551231" y="143011"/>
                  </a:lnTo>
                  <a:lnTo>
                    <a:pt x="537313" y="146685"/>
                  </a:lnTo>
                  <a:lnTo>
                    <a:pt x="523431" y="150469"/>
                  </a:lnTo>
                  <a:lnTo>
                    <a:pt x="518346" y="151893"/>
                  </a:lnTo>
                  <a:lnTo>
                    <a:pt x="515038" y="151146"/>
                  </a:lnTo>
                  <a:lnTo>
                    <a:pt x="511588" y="146887"/>
                  </a:lnTo>
                  <a:lnTo>
                    <a:pt x="504577" y="138883"/>
                  </a:lnTo>
                  <a:lnTo>
                    <a:pt x="497016" y="131422"/>
                  </a:lnTo>
                  <a:lnTo>
                    <a:pt x="488992" y="124478"/>
                  </a:lnTo>
                  <a:lnTo>
                    <a:pt x="480588" y="118026"/>
                  </a:lnTo>
                  <a:lnTo>
                    <a:pt x="474303" y="113466"/>
                  </a:lnTo>
                  <a:lnTo>
                    <a:pt x="473100" y="108848"/>
                  </a:lnTo>
                  <a:lnTo>
                    <a:pt x="474517" y="102054"/>
                  </a:lnTo>
                  <a:lnTo>
                    <a:pt x="477265" y="88497"/>
                  </a:lnTo>
                  <a:lnTo>
                    <a:pt x="479944" y="74931"/>
                  </a:lnTo>
                  <a:lnTo>
                    <a:pt x="482684" y="61379"/>
                  </a:lnTo>
                  <a:lnTo>
                    <a:pt x="485613" y="47866"/>
                  </a:lnTo>
                  <a:lnTo>
                    <a:pt x="486927" y="42095"/>
                  </a:lnTo>
                  <a:lnTo>
                    <a:pt x="485728" y="39544"/>
                  </a:lnTo>
                  <a:lnTo>
                    <a:pt x="432192" y="19597"/>
                  </a:lnTo>
                  <a:lnTo>
                    <a:pt x="384254" y="1391"/>
                  </a:lnTo>
                  <a:lnTo>
                    <a:pt x="382917" y="878"/>
                  </a:lnTo>
                  <a:lnTo>
                    <a:pt x="381771" y="527"/>
                  </a:lnTo>
                  <a:lnTo>
                    <a:pt x="380721" y="395"/>
                  </a:lnTo>
                  <a:close/>
                </a:path>
                <a:path w="639445" h="638810">
                  <a:moveTo>
                    <a:pt x="319468" y="172264"/>
                  </a:moveTo>
                  <a:lnTo>
                    <a:pt x="365798" y="179738"/>
                  </a:lnTo>
                  <a:lnTo>
                    <a:pt x="406038" y="200550"/>
                  </a:lnTo>
                  <a:lnTo>
                    <a:pt x="437772" y="232284"/>
                  </a:lnTo>
                  <a:lnTo>
                    <a:pt x="458584" y="272525"/>
                  </a:lnTo>
                  <a:lnTo>
                    <a:pt x="466058" y="318854"/>
                  </a:lnTo>
                  <a:lnTo>
                    <a:pt x="458583" y="365185"/>
                  </a:lnTo>
                  <a:lnTo>
                    <a:pt x="437771" y="405425"/>
                  </a:lnTo>
                  <a:lnTo>
                    <a:pt x="406037" y="437159"/>
                  </a:lnTo>
                  <a:lnTo>
                    <a:pt x="365797" y="457971"/>
                  </a:lnTo>
                  <a:lnTo>
                    <a:pt x="319468" y="465445"/>
                  </a:lnTo>
                  <a:lnTo>
                    <a:pt x="273138" y="457971"/>
                  </a:lnTo>
                  <a:lnTo>
                    <a:pt x="232898" y="437159"/>
                  </a:lnTo>
                  <a:lnTo>
                    <a:pt x="201164" y="405425"/>
                  </a:lnTo>
                  <a:lnTo>
                    <a:pt x="180351" y="365185"/>
                  </a:lnTo>
                  <a:lnTo>
                    <a:pt x="172877" y="318854"/>
                  </a:lnTo>
                  <a:lnTo>
                    <a:pt x="180351" y="272525"/>
                  </a:lnTo>
                  <a:lnTo>
                    <a:pt x="201163" y="232284"/>
                  </a:lnTo>
                  <a:lnTo>
                    <a:pt x="232898" y="200550"/>
                  </a:lnTo>
                  <a:lnTo>
                    <a:pt x="273138" y="179738"/>
                  </a:lnTo>
                  <a:lnTo>
                    <a:pt x="319468" y="172264"/>
                  </a:lnTo>
                  <a:close/>
                </a:path>
              </a:pathLst>
            </a:custGeom>
            <a:ln w="104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4583939" y="6500504"/>
              <a:ext cx="3028950" cy="0"/>
            </a:xfrm>
            <a:custGeom>
              <a:avLst/>
              <a:gdLst/>
              <a:ahLst/>
              <a:cxnLst/>
              <a:rect l="l" t="t" r="r" b="b"/>
              <a:pathLst>
                <a:path w="3028950">
                  <a:moveTo>
                    <a:pt x="0" y="0"/>
                  </a:moveTo>
                  <a:lnTo>
                    <a:pt x="3018100" y="0"/>
                  </a:lnTo>
                  <a:lnTo>
                    <a:pt x="3028571" y="0"/>
                  </a:lnTo>
                </a:path>
              </a:pathLst>
            </a:custGeom>
            <a:ln w="20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7602040" y="6450244"/>
              <a:ext cx="83820" cy="100965"/>
            </a:xfrm>
            <a:custGeom>
              <a:avLst/>
              <a:gdLst/>
              <a:ahLst/>
              <a:cxnLst/>
              <a:rect l="l" t="t" r="r" b="b"/>
              <a:pathLst>
                <a:path w="83820" h="100965">
                  <a:moveTo>
                    <a:pt x="0" y="100520"/>
                  </a:moveTo>
                  <a:lnTo>
                    <a:pt x="83767" y="50260"/>
                  </a:lnTo>
                  <a:lnTo>
                    <a:pt x="0" y="0"/>
                  </a:lnTo>
                </a:path>
                <a:path w="83820" h="100965">
                  <a:moveTo>
                    <a:pt x="0" y="50260"/>
                  </a:moveTo>
                  <a:lnTo>
                    <a:pt x="83767" y="50260"/>
                  </a:lnTo>
                </a:path>
              </a:pathLst>
            </a:custGeom>
            <a:ln w="20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4583939" y="6971694"/>
              <a:ext cx="3028950" cy="0"/>
            </a:xfrm>
            <a:custGeom>
              <a:avLst/>
              <a:gdLst/>
              <a:ahLst/>
              <a:cxnLst/>
              <a:rect l="l" t="t" r="r" b="b"/>
              <a:pathLst>
                <a:path w="3028950">
                  <a:moveTo>
                    <a:pt x="0" y="0"/>
                  </a:moveTo>
                  <a:lnTo>
                    <a:pt x="3018100" y="0"/>
                  </a:lnTo>
                  <a:lnTo>
                    <a:pt x="3028571" y="0"/>
                  </a:lnTo>
                </a:path>
              </a:pathLst>
            </a:custGeom>
            <a:ln w="20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7602040" y="6921434"/>
              <a:ext cx="83820" cy="100965"/>
            </a:xfrm>
            <a:custGeom>
              <a:avLst/>
              <a:gdLst/>
              <a:ahLst/>
              <a:cxnLst/>
              <a:rect l="l" t="t" r="r" b="b"/>
              <a:pathLst>
                <a:path w="83820" h="100965">
                  <a:moveTo>
                    <a:pt x="0" y="100520"/>
                  </a:moveTo>
                  <a:lnTo>
                    <a:pt x="83767" y="50260"/>
                  </a:lnTo>
                  <a:lnTo>
                    <a:pt x="0" y="0"/>
                  </a:lnTo>
                </a:path>
                <a:path w="83820" h="100965">
                  <a:moveTo>
                    <a:pt x="0" y="50260"/>
                  </a:moveTo>
                  <a:lnTo>
                    <a:pt x="83767" y="50260"/>
                  </a:lnTo>
                </a:path>
              </a:pathLst>
            </a:custGeom>
            <a:ln w="20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6088707" y="5281378"/>
              <a:ext cx="636270" cy="2057400"/>
            </a:xfrm>
            <a:custGeom>
              <a:avLst/>
              <a:gdLst/>
              <a:ahLst/>
              <a:cxnLst/>
              <a:rect l="l" t="t" r="r" b="b"/>
              <a:pathLst>
                <a:path w="636270" h="2057400">
                  <a:moveTo>
                    <a:pt x="0" y="0"/>
                  </a:moveTo>
                  <a:lnTo>
                    <a:pt x="636108" y="0"/>
                  </a:lnTo>
                  <a:lnTo>
                    <a:pt x="636108" y="2057370"/>
                  </a:lnTo>
                  <a:lnTo>
                    <a:pt x="0" y="2057370"/>
                  </a:lnTo>
                  <a:lnTo>
                    <a:pt x="0" y="0"/>
                  </a:lnTo>
                  <a:close/>
                </a:path>
              </a:pathLst>
            </a:custGeom>
            <a:ln w="20941">
              <a:solidFill>
                <a:srgbClr val="FF644E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2780132" y="5107102"/>
            <a:ext cx="1887587" cy="1260316"/>
            <a:chOff x="4583939" y="8421989"/>
            <a:chExt cx="3112770" cy="2078355"/>
          </a:xfrm>
        </p:grpSpPr>
        <p:sp>
          <p:nvSpPr>
            <p:cNvPr id="14" name="object 14"/>
            <p:cNvSpPr/>
            <p:nvPr/>
          </p:nvSpPr>
          <p:spPr>
            <a:xfrm>
              <a:off x="6087286" y="8432065"/>
              <a:ext cx="639445" cy="638810"/>
            </a:xfrm>
            <a:custGeom>
              <a:avLst/>
              <a:gdLst/>
              <a:ahLst/>
              <a:cxnLst/>
              <a:rect l="l" t="t" r="r" b="b"/>
              <a:pathLst>
                <a:path w="639445" h="638809">
                  <a:moveTo>
                    <a:pt x="516064" y="485946"/>
                  </a:moveTo>
                  <a:lnTo>
                    <a:pt x="122820" y="485946"/>
                  </a:lnTo>
                  <a:lnTo>
                    <a:pt x="124172" y="487535"/>
                  </a:lnTo>
                  <a:lnTo>
                    <a:pt x="125287" y="488913"/>
                  </a:lnTo>
                  <a:lnTo>
                    <a:pt x="158348" y="519683"/>
                  </a:lnTo>
                  <a:lnTo>
                    <a:pt x="164702" y="524247"/>
                  </a:lnTo>
                  <a:lnTo>
                    <a:pt x="165816" y="528909"/>
                  </a:lnTo>
                  <a:lnTo>
                    <a:pt x="164419" y="535655"/>
                  </a:lnTo>
                  <a:lnTo>
                    <a:pt x="161679" y="549214"/>
                  </a:lnTo>
                  <a:lnTo>
                    <a:pt x="158997" y="562779"/>
                  </a:lnTo>
                  <a:lnTo>
                    <a:pt x="156096" y="577047"/>
                  </a:lnTo>
                  <a:lnTo>
                    <a:pt x="153322" y="589843"/>
                  </a:lnTo>
                  <a:lnTo>
                    <a:pt x="152015" y="595604"/>
                  </a:lnTo>
                  <a:lnTo>
                    <a:pt x="153199" y="598165"/>
                  </a:lnTo>
                  <a:lnTo>
                    <a:pt x="260030" y="638367"/>
                  </a:lnTo>
                  <a:lnTo>
                    <a:pt x="262707" y="637604"/>
                  </a:lnTo>
                  <a:lnTo>
                    <a:pt x="265579" y="632288"/>
                  </a:lnTo>
                  <a:lnTo>
                    <a:pt x="272276" y="620186"/>
                  </a:lnTo>
                  <a:lnTo>
                    <a:pt x="279148" y="608179"/>
                  </a:lnTo>
                  <a:lnTo>
                    <a:pt x="286089" y="596210"/>
                  </a:lnTo>
                  <a:lnTo>
                    <a:pt x="292996" y="584220"/>
                  </a:lnTo>
                  <a:lnTo>
                    <a:pt x="296351" y="578337"/>
                  </a:lnTo>
                  <a:lnTo>
                    <a:pt x="300064" y="575222"/>
                  </a:lnTo>
                  <a:lnTo>
                    <a:pt x="346769" y="575222"/>
                  </a:lnTo>
                  <a:lnTo>
                    <a:pt x="348179" y="575014"/>
                  </a:lnTo>
                  <a:lnTo>
                    <a:pt x="356223" y="573418"/>
                  </a:lnTo>
                  <a:lnTo>
                    <a:pt x="501503" y="573418"/>
                  </a:lnTo>
                  <a:lnTo>
                    <a:pt x="499118" y="564797"/>
                  </a:lnTo>
                  <a:lnTo>
                    <a:pt x="491906" y="537515"/>
                  </a:lnTo>
                  <a:lnTo>
                    <a:pt x="488152" y="523912"/>
                  </a:lnTo>
                  <a:lnTo>
                    <a:pt x="486481" y="518070"/>
                  </a:lnTo>
                  <a:lnTo>
                    <a:pt x="487099" y="514165"/>
                  </a:lnTo>
                  <a:lnTo>
                    <a:pt x="492033" y="510128"/>
                  </a:lnTo>
                  <a:lnTo>
                    <a:pt x="500055" y="503151"/>
                  </a:lnTo>
                  <a:lnTo>
                    <a:pt x="507613" y="495692"/>
                  </a:lnTo>
                  <a:lnTo>
                    <a:pt x="514658" y="487764"/>
                  </a:lnTo>
                  <a:lnTo>
                    <a:pt x="516064" y="485946"/>
                  </a:lnTo>
                  <a:close/>
                </a:path>
                <a:path w="639445" h="638809">
                  <a:moveTo>
                    <a:pt x="501503" y="573418"/>
                  </a:moveTo>
                  <a:lnTo>
                    <a:pt x="356223" y="573418"/>
                  </a:lnTo>
                  <a:lnTo>
                    <a:pt x="359678" y="576780"/>
                  </a:lnTo>
                  <a:lnTo>
                    <a:pt x="363405" y="582479"/>
                  </a:lnTo>
                  <a:lnTo>
                    <a:pt x="371062" y="594023"/>
                  </a:lnTo>
                  <a:lnTo>
                    <a:pt x="386519" y="617019"/>
                  </a:lnTo>
                  <a:lnTo>
                    <a:pt x="394107" y="628605"/>
                  </a:lnTo>
                  <a:lnTo>
                    <a:pt x="396994" y="633095"/>
                  </a:lnTo>
                  <a:lnTo>
                    <a:pt x="399243" y="633741"/>
                  </a:lnTo>
                  <a:lnTo>
                    <a:pt x="474826" y="599300"/>
                  </a:lnTo>
                  <a:lnTo>
                    <a:pt x="504217" y="586285"/>
                  </a:lnTo>
                  <a:lnTo>
                    <a:pt x="504394" y="583672"/>
                  </a:lnTo>
                  <a:lnTo>
                    <a:pt x="501503" y="573418"/>
                  </a:lnTo>
                  <a:close/>
                </a:path>
                <a:path w="639445" h="638809">
                  <a:moveTo>
                    <a:pt x="346769" y="575222"/>
                  </a:moveTo>
                  <a:lnTo>
                    <a:pt x="300064" y="575222"/>
                  </a:lnTo>
                  <a:lnTo>
                    <a:pt x="307973" y="576059"/>
                  </a:lnTo>
                  <a:lnTo>
                    <a:pt x="318020" y="576859"/>
                  </a:lnTo>
                  <a:lnTo>
                    <a:pt x="328128" y="577047"/>
                  </a:lnTo>
                  <a:lnTo>
                    <a:pt x="338211" y="576480"/>
                  </a:lnTo>
                  <a:lnTo>
                    <a:pt x="346769" y="575222"/>
                  </a:lnTo>
                  <a:close/>
                </a:path>
                <a:path w="639445" h="638809">
                  <a:moveTo>
                    <a:pt x="42680" y="151387"/>
                  </a:moveTo>
                  <a:lnTo>
                    <a:pt x="40198" y="152621"/>
                  </a:lnTo>
                  <a:lnTo>
                    <a:pt x="29256" y="182118"/>
                  </a:lnTo>
                  <a:lnTo>
                    <a:pt x="20259" y="206130"/>
                  </a:lnTo>
                  <a:lnTo>
                    <a:pt x="11191" y="230114"/>
                  </a:lnTo>
                  <a:lnTo>
                    <a:pt x="0" y="259429"/>
                  </a:lnTo>
                  <a:lnTo>
                    <a:pt x="829" y="262097"/>
                  </a:lnTo>
                  <a:lnTo>
                    <a:pt x="6134" y="264965"/>
                  </a:lnTo>
                  <a:lnTo>
                    <a:pt x="18233" y="271667"/>
                  </a:lnTo>
                  <a:lnTo>
                    <a:pt x="60182" y="295778"/>
                  </a:lnTo>
                  <a:lnTo>
                    <a:pt x="62914" y="299609"/>
                  </a:lnTo>
                  <a:lnTo>
                    <a:pt x="62064" y="307459"/>
                  </a:lnTo>
                  <a:lnTo>
                    <a:pt x="61358" y="317754"/>
                  </a:lnTo>
                  <a:lnTo>
                    <a:pt x="61422" y="328095"/>
                  </a:lnTo>
                  <a:lnTo>
                    <a:pt x="62192" y="338431"/>
                  </a:lnTo>
                  <a:lnTo>
                    <a:pt x="63606" y="348710"/>
                  </a:lnTo>
                  <a:lnTo>
                    <a:pt x="64645" y="354913"/>
                  </a:lnTo>
                  <a:lnTo>
                    <a:pt x="62790" y="358361"/>
                  </a:lnTo>
                  <a:lnTo>
                    <a:pt x="57585" y="361697"/>
                  </a:lnTo>
                  <a:lnTo>
                    <a:pt x="45548" y="369574"/>
                  </a:lnTo>
                  <a:lnTo>
                    <a:pt x="21649" y="385608"/>
                  </a:lnTo>
                  <a:lnTo>
                    <a:pt x="9617" y="393493"/>
                  </a:lnTo>
                  <a:lnTo>
                    <a:pt x="5039" y="396435"/>
                  </a:lnTo>
                  <a:lnTo>
                    <a:pt x="4683" y="398784"/>
                  </a:lnTo>
                  <a:lnTo>
                    <a:pt x="17702" y="427077"/>
                  </a:lnTo>
                  <a:lnTo>
                    <a:pt x="28442" y="450646"/>
                  </a:lnTo>
                  <a:lnTo>
                    <a:pt x="39074" y="474263"/>
                  </a:lnTo>
                  <a:lnTo>
                    <a:pt x="49790" y="498429"/>
                  </a:lnTo>
                  <a:lnTo>
                    <a:pt x="52127" y="503742"/>
                  </a:lnTo>
                  <a:lnTo>
                    <a:pt x="54771" y="503705"/>
                  </a:lnTo>
                  <a:lnTo>
                    <a:pt x="73577" y="498429"/>
                  </a:lnTo>
                  <a:lnTo>
                    <a:pt x="117265" y="486928"/>
                  </a:lnTo>
                  <a:lnTo>
                    <a:pt x="120007" y="486508"/>
                  </a:lnTo>
                  <a:lnTo>
                    <a:pt x="122820" y="485946"/>
                  </a:lnTo>
                  <a:lnTo>
                    <a:pt x="516064" y="485946"/>
                  </a:lnTo>
                  <a:lnTo>
                    <a:pt x="521200" y="479297"/>
                  </a:lnTo>
                  <a:lnTo>
                    <a:pt x="525462" y="473365"/>
                  </a:lnTo>
                  <a:lnTo>
                    <a:pt x="529886" y="472606"/>
                  </a:lnTo>
                  <a:lnTo>
                    <a:pt x="603368" y="472606"/>
                  </a:lnTo>
                  <a:lnTo>
                    <a:pt x="606024" y="465445"/>
                  </a:lnTo>
                  <a:lnTo>
                    <a:pt x="319468" y="465445"/>
                  </a:lnTo>
                  <a:lnTo>
                    <a:pt x="273138" y="457971"/>
                  </a:lnTo>
                  <a:lnTo>
                    <a:pt x="232898" y="437159"/>
                  </a:lnTo>
                  <a:lnTo>
                    <a:pt x="201164" y="405425"/>
                  </a:lnTo>
                  <a:lnTo>
                    <a:pt x="180351" y="365185"/>
                  </a:lnTo>
                  <a:lnTo>
                    <a:pt x="172877" y="318855"/>
                  </a:lnTo>
                  <a:lnTo>
                    <a:pt x="180351" y="272525"/>
                  </a:lnTo>
                  <a:lnTo>
                    <a:pt x="201164" y="232285"/>
                  </a:lnTo>
                  <a:lnTo>
                    <a:pt x="232898" y="200551"/>
                  </a:lnTo>
                  <a:lnTo>
                    <a:pt x="273138" y="179739"/>
                  </a:lnTo>
                  <a:lnTo>
                    <a:pt x="319468" y="172264"/>
                  </a:lnTo>
                  <a:lnTo>
                    <a:pt x="603880" y="172264"/>
                  </a:lnTo>
                  <a:lnTo>
                    <a:pt x="600620" y="165023"/>
                  </a:lnTo>
                  <a:lnTo>
                    <a:pt x="108916" y="165023"/>
                  </a:lnTo>
                  <a:lnTo>
                    <a:pt x="75555" y="158381"/>
                  </a:lnTo>
                  <a:lnTo>
                    <a:pt x="61998" y="155643"/>
                  </a:lnTo>
                  <a:lnTo>
                    <a:pt x="48480" y="152709"/>
                  </a:lnTo>
                  <a:lnTo>
                    <a:pt x="42680" y="151387"/>
                  </a:lnTo>
                  <a:close/>
                </a:path>
                <a:path w="639445" h="638809">
                  <a:moveTo>
                    <a:pt x="603368" y="472606"/>
                  </a:moveTo>
                  <a:lnTo>
                    <a:pt x="529886" y="472606"/>
                  </a:lnTo>
                  <a:lnTo>
                    <a:pt x="576886" y="482027"/>
                  </a:lnTo>
                  <a:lnTo>
                    <a:pt x="590407" y="484951"/>
                  </a:lnTo>
                  <a:lnTo>
                    <a:pt x="596168" y="486260"/>
                  </a:lnTo>
                  <a:lnTo>
                    <a:pt x="598724" y="485129"/>
                  </a:lnTo>
                  <a:lnTo>
                    <a:pt x="603368" y="472606"/>
                  </a:lnTo>
                  <a:close/>
                </a:path>
                <a:path w="639445" h="638809">
                  <a:moveTo>
                    <a:pt x="603880" y="172264"/>
                  </a:moveTo>
                  <a:lnTo>
                    <a:pt x="319468" y="172264"/>
                  </a:lnTo>
                  <a:lnTo>
                    <a:pt x="365799" y="179739"/>
                  </a:lnTo>
                  <a:lnTo>
                    <a:pt x="406039" y="200551"/>
                  </a:lnTo>
                  <a:lnTo>
                    <a:pt x="437773" y="232285"/>
                  </a:lnTo>
                  <a:lnTo>
                    <a:pt x="458584" y="272525"/>
                  </a:lnTo>
                  <a:lnTo>
                    <a:pt x="466059" y="318855"/>
                  </a:lnTo>
                  <a:lnTo>
                    <a:pt x="458584" y="365185"/>
                  </a:lnTo>
                  <a:lnTo>
                    <a:pt x="437771" y="405425"/>
                  </a:lnTo>
                  <a:lnTo>
                    <a:pt x="406037" y="437159"/>
                  </a:lnTo>
                  <a:lnTo>
                    <a:pt x="365798" y="457971"/>
                  </a:lnTo>
                  <a:lnTo>
                    <a:pt x="319468" y="465445"/>
                  </a:lnTo>
                  <a:lnTo>
                    <a:pt x="606024" y="465445"/>
                  </a:lnTo>
                  <a:lnTo>
                    <a:pt x="609679" y="455590"/>
                  </a:lnTo>
                  <a:lnTo>
                    <a:pt x="618676" y="431579"/>
                  </a:lnTo>
                  <a:lnTo>
                    <a:pt x="627745" y="407595"/>
                  </a:lnTo>
                  <a:lnTo>
                    <a:pt x="638921" y="378317"/>
                  </a:lnTo>
                  <a:lnTo>
                    <a:pt x="638185" y="375578"/>
                  </a:lnTo>
                  <a:lnTo>
                    <a:pt x="632851" y="372694"/>
                  </a:lnTo>
                  <a:lnTo>
                    <a:pt x="620751" y="366003"/>
                  </a:lnTo>
                  <a:lnTo>
                    <a:pt x="578854" y="341950"/>
                  </a:lnTo>
                  <a:lnTo>
                    <a:pt x="575999" y="338157"/>
                  </a:lnTo>
                  <a:lnTo>
                    <a:pt x="576872" y="330249"/>
                  </a:lnTo>
                  <a:lnTo>
                    <a:pt x="577588" y="319958"/>
                  </a:lnTo>
                  <a:lnTo>
                    <a:pt x="577520" y="309617"/>
                  </a:lnTo>
                  <a:lnTo>
                    <a:pt x="576742" y="299281"/>
                  </a:lnTo>
                  <a:lnTo>
                    <a:pt x="575330" y="288999"/>
                  </a:lnTo>
                  <a:lnTo>
                    <a:pt x="574301" y="282821"/>
                  </a:lnTo>
                  <a:lnTo>
                    <a:pt x="576121" y="279362"/>
                  </a:lnTo>
                  <a:lnTo>
                    <a:pt x="581350" y="276012"/>
                  </a:lnTo>
                  <a:lnTo>
                    <a:pt x="593382" y="268140"/>
                  </a:lnTo>
                  <a:lnTo>
                    <a:pt x="617248" y="252107"/>
                  </a:lnTo>
                  <a:lnTo>
                    <a:pt x="629269" y="244216"/>
                  </a:lnTo>
                  <a:lnTo>
                    <a:pt x="633803" y="241299"/>
                  </a:lnTo>
                  <a:lnTo>
                    <a:pt x="634328" y="238973"/>
                  </a:lnTo>
                  <a:lnTo>
                    <a:pt x="621280" y="210633"/>
                  </a:lnTo>
                  <a:lnTo>
                    <a:pt x="610542" y="187065"/>
                  </a:lnTo>
                  <a:lnTo>
                    <a:pt x="603880" y="172264"/>
                  </a:lnTo>
                  <a:close/>
                </a:path>
                <a:path w="639445" h="638809">
                  <a:moveTo>
                    <a:pt x="239648" y="3942"/>
                  </a:moveTo>
                  <a:lnTo>
                    <a:pt x="211290" y="17002"/>
                  </a:lnTo>
                  <a:lnTo>
                    <a:pt x="134606" y="51450"/>
                  </a:lnTo>
                  <a:lnTo>
                    <a:pt x="134616" y="54099"/>
                  </a:lnTo>
                  <a:lnTo>
                    <a:pt x="137052" y="62744"/>
                  </a:lnTo>
                  <a:lnTo>
                    <a:pt x="139857" y="72915"/>
                  </a:lnTo>
                  <a:lnTo>
                    <a:pt x="147071" y="100196"/>
                  </a:lnTo>
                  <a:lnTo>
                    <a:pt x="150834" y="113797"/>
                  </a:lnTo>
                  <a:lnTo>
                    <a:pt x="152518" y="119675"/>
                  </a:lnTo>
                  <a:lnTo>
                    <a:pt x="151812" y="123560"/>
                  </a:lnTo>
                  <a:lnTo>
                    <a:pt x="146903" y="127580"/>
                  </a:lnTo>
                  <a:lnTo>
                    <a:pt x="138887" y="134569"/>
                  </a:lnTo>
                  <a:lnTo>
                    <a:pt x="131337" y="142038"/>
                  </a:lnTo>
                  <a:lnTo>
                    <a:pt x="124305" y="149979"/>
                  </a:lnTo>
                  <a:lnTo>
                    <a:pt x="117843" y="158383"/>
                  </a:lnTo>
                  <a:lnTo>
                    <a:pt x="113481" y="164497"/>
                  </a:lnTo>
                  <a:lnTo>
                    <a:pt x="108916" y="165023"/>
                  </a:lnTo>
                  <a:lnTo>
                    <a:pt x="600620" y="165023"/>
                  </a:lnTo>
                  <a:lnTo>
                    <a:pt x="594787" y="151893"/>
                  </a:lnTo>
                  <a:lnTo>
                    <a:pt x="518347" y="151893"/>
                  </a:lnTo>
                  <a:lnTo>
                    <a:pt x="515039" y="151146"/>
                  </a:lnTo>
                  <a:lnTo>
                    <a:pt x="480588" y="118026"/>
                  </a:lnTo>
                  <a:lnTo>
                    <a:pt x="474303" y="113466"/>
                  </a:lnTo>
                  <a:lnTo>
                    <a:pt x="473100" y="108847"/>
                  </a:lnTo>
                  <a:lnTo>
                    <a:pt x="474518" y="102054"/>
                  </a:lnTo>
                  <a:lnTo>
                    <a:pt x="477265" y="88498"/>
                  </a:lnTo>
                  <a:lnTo>
                    <a:pt x="479945" y="74931"/>
                  </a:lnTo>
                  <a:lnTo>
                    <a:pt x="482194" y="63808"/>
                  </a:lnTo>
                  <a:lnTo>
                    <a:pt x="283492" y="63808"/>
                  </a:lnTo>
                  <a:lnTo>
                    <a:pt x="279998" y="62244"/>
                  </a:lnTo>
                  <a:lnTo>
                    <a:pt x="276626" y="56972"/>
                  </a:lnTo>
                  <a:lnTo>
                    <a:pt x="268758" y="44937"/>
                  </a:lnTo>
                  <a:lnTo>
                    <a:pt x="252722" y="21072"/>
                  </a:lnTo>
                  <a:lnTo>
                    <a:pt x="244829" y="9054"/>
                  </a:lnTo>
                  <a:lnTo>
                    <a:pt x="241919" y="4533"/>
                  </a:lnTo>
                  <a:lnTo>
                    <a:pt x="239648" y="3942"/>
                  </a:lnTo>
                  <a:close/>
                </a:path>
                <a:path w="639445" h="638809">
                  <a:moveTo>
                    <a:pt x="586869" y="133988"/>
                  </a:moveTo>
                  <a:lnTo>
                    <a:pt x="584220" y="134008"/>
                  </a:lnTo>
                  <a:lnTo>
                    <a:pt x="579012" y="135492"/>
                  </a:lnTo>
                  <a:lnTo>
                    <a:pt x="518347" y="151893"/>
                  </a:lnTo>
                  <a:lnTo>
                    <a:pt x="594787" y="151893"/>
                  </a:lnTo>
                  <a:lnTo>
                    <a:pt x="589412" y="139771"/>
                  </a:lnTo>
                  <a:lnTo>
                    <a:pt x="586869" y="133988"/>
                  </a:lnTo>
                  <a:close/>
                </a:path>
                <a:path w="639445" h="638809">
                  <a:moveTo>
                    <a:pt x="310273" y="60790"/>
                  </a:moveTo>
                  <a:lnTo>
                    <a:pt x="299939" y="61384"/>
                  </a:lnTo>
                  <a:lnTo>
                    <a:pt x="289662" y="62744"/>
                  </a:lnTo>
                  <a:lnTo>
                    <a:pt x="283492" y="63808"/>
                  </a:lnTo>
                  <a:lnTo>
                    <a:pt x="482194" y="63808"/>
                  </a:lnTo>
                  <a:lnTo>
                    <a:pt x="482486" y="62362"/>
                  </a:lnTo>
                  <a:lnTo>
                    <a:pt x="338754" y="62362"/>
                  </a:lnTo>
                  <a:lnTo>
                    <a:pt x="330913" y="61600"/>
                  </a:lnTo>
                  <a:lnTo>
                    <a:pt x="320614" y="60887"/>
                  </a:lnTo>
                  <a:lnTo>
                    <a:pt x="310273" y="60790"/>
                  </a:lnTo>
                  <a:close/>
                </a:path>
                <a:path w="639445" h="638809">
                  <a:moveTo>
                    <a:pt x="377572" y="0"/>
                  </a:moveTo>
                  <a:lnTo>
                    <a:pt x="375512" y="1435"/>
                  </a:lnTo>
                  <a:lnTo>
                    <a:pt x="373358" y="5421"/>
                  </a:lnTo>
                  <a:lnTo>
                    <a:pt x="366657" y="17529"/>
                  </a:lnTo>
                  <a:lnTo>
                    <a:pt x="359780" y="29550"/>
                  </a:lnTo>
                  <a:lnTo>
                    <a:pt x="352837" y="41536"/>
                  </a:lnTo>
                  <a:lnTo>
                    <a:pt x="345940" y="53538"/>
                  </a:lnTo>
                  <a:lnTo>
                    <a:pt x="342566" y="59474"/>
                  </a:lnTo>
                  <a:lnTo>
                    <a:pt x="338754" y="62362"/>
                  </a:lnTo>
                  <a:lnTo>
                    <a:pt x="482486" y="62362"/>
                  </a:lnTo>
                  <a:lnTo>
                    <a:pt x="485614" y="47866"/>
                  </a:lnTo>
                  <a:lnTo>
                    <a:pt x="486928" y="42096"/>
                  </a:lnTo>
                  <a:lnTo>
                    <a:pt x="485728" y="39545"/>
                  </a:lnTo>
                  <a:lnTo>
                    <a:pt x="382918" y="879"/>
                  </a:lnTo>
                  <a:lnTo>
                    <a:pt x="381771" y="527"/>
                  </a:lnTo>
                  <a:lnTo>
                    <a:pt x="377572" y="0"/>
                  </a:lnTo>
                  <a:close/>
                </a:path>
              </a:pathLst>
            </a:custGeom>
            <a:solidFill>
              <a:srgbClr val="FF644E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6087287" y="8432066"/>
              <a:ext cx="639445" cy="638810"/>
            </a:xfrm>
            <a:custGeom>
              <a:avLst/>
              <a:gdLst/>
              <a:ahLst/>
              <a:cxnLst/>
              <a:rect l="l" t="t" r="r" b="b"/>
              <a:pathLst>
                <a:path w="639445" h="638809">
                  <a:moveTo>
                    <a:pt x="380721" y="395"/>
                  </a:moveTo>
                  <a:lnTo>
                    <a:pt x="377571" y="0"/>
                  </a:lnTo>
                  <a:lnTo>
                    <a:pt x="375511" y="1435"/>
                  </a:lnTo>
                  <a:lnTo>
                    <a:pt x="373357" y="5421"/>
                  </a:lnTo>
                  <a:lnTo>
                    <a:pt x="366656" y="17529"/>
                  </a:lnTo>
                  <a:lnTo>
                    <a:pt x="359779" y="29550"/>
                  </a:lnTo>
                  <a:lnTo>
                    <a:pt x="352836" y="41536"/>
                  </a:lnTo>
                  <a:lnTo>
                    <a:pt x="345939" y="53538"/>
                  </a:lnTo>
                  <a:lnTo>
                    <a:pt x="342565" y="59474"/>
                  </a:lnTo>
                  <a:lnTo>
                    <a:pt x="338753" y="62362"/>
                  </a:lnTo>
                  <a:lnTo>
                    <a:pt x="330912" y="61599"/>
                  </a:lnTo>
                  <a:lnTo>
                    <a:pt x="320614" y="60886"/>
                  </a:lnTo>
                  <a:lnTo>
                    <a:pt x="310273" y="60789"/>
                  </a:lnTo>
                  <a:lnTo>
                    <a:pt x="299939" y="61383"/>
                  </a:lnTo>
                  <a:lnTo>
                    <a:pt x="289662" y="62744"/>
                  </a:lnTo>
                  <a:lnTo>
                    <a:pt x="283492" y="63807"/>
                  </a:lnTo>
                  <a:lnTo>
                    <a:pt x="279997" y="62244"/>
                  </a:lnTo>
                  <a:lnTo>
                    <a:pt x="276625" y="56972"/>
                  </a:lnTo>
                  <a:lnTo>
                    <a:pt x="268757" y="44937"/>
                  </a:lnTo>
                  <a:lnTo>
                    <a:pt x="260744" y="33001"/>
                  </a:lnTo>
                  <a:lnTo>
                    <a:pt x="252722" y="21071"/>
                  </a:lnTo>
                  <a:lnTo>
                    <a:pt x="244829" y="9054"/>
                  </a:lnTo>
                  <a:lnTo>
                    <a:pt x="241918" y="4533"/>
                  </a:lnTo>
                  <a:lnTo>
                    <a:pt x="239647" y="3942"/>
                  </a:lnTo>
                  <a:lnTo>
                    <a:pt x="234827" y="6168"/>
                  </a:lnTo>
                  <a:lnTo>
                    <a:pt x="211289" y="17001"/>
                  </a:lnTo>
                  <a:lnTo>
                    <a:pt x="187704" y="27757"/>
                  </a:lnTo>
                  <a:lnTo>
                    <a:pt x="164069" y="38404"/>
                  </a:lnTo>
                  <a:lnTo>
                    <a:pt x="140384" y="48911"/>
                  </a:lnTo>
                  <a:lnTo>
                    <a:pt x="134606" y="51450"/>
                  </a:lnTo>
                  <a:lnTo>
                    <a:pt x="134616" y="54099"/>
                  </a:lnTo>
                  <a:lnTo>
                    <a:pt x="136105" y="59310"/>
                  </a:lnTo>
                  <a:lnTo>
                    <a:pt x="139857" y="72915"/>
                  </a:lnTo>
                  <a:lnTo>
                    <a:pt x="143461" y="86556"/>
                  </a:lnTo>
                  <a:lnTo>
                    <a:pt x="147070" y="100196"/>
                  </a:lnTo>
                  <a:lnTo>
                    <a:pt x="150834" y="113797"/>
                  </a:lnTo>
                  <a:lnTo>
                    <a:pt x="152518" y="119675"/>
                  </a:lnTo>
                  <a:lnTo>
                    <a:pt x="151812" y="123559"/>
                  </a:lnTo>
                  <a:lnTo>
                    <a:pt x="124304" y="149979"/>
                  </a:lnTo>
                  <a:lnTo>
                    <a:pt x="113480" y="164497"/>
                  </a:lnTo>
                  <a:lnTo>
                    <a:pt x="108915" y="165022"/>
                  </a:lnTo>
                  <a:lnTo>
                    <a:pt x="102716" y="163755"/>
                  </a:lnTo>
                  <a:lnTo>
                    <a:pt x="89145" y="161047"/>
                  </a:lnTo>
                  <a:lnTo>
                    <a:pt x="75562" y="158383"/>
                  </a:lnTo>
                  <a:lnTo>
                    <a:pt x="61998" y="155642"/>
                  </a:lnTo>
                  <a:lnTo>
                    <a:pt x="48479" y="152708"/>
                  </a:lnTo>
                  <a:lnTo>
                    <a:pt x="42680" y="151387"/>
                  </a:lnTo>
                  <a:lnTo>
                    <a:pt x="40198" y="152621"/>
                  </a:lnTo>
                  <a:lnTo>
                    <a:pt x="20259" y="206129"/>
                  </a:lnTo>
                  <a:lnTo>
                    <a:pt x="2054" y="254068"/>
                  </a:lnTo>
                  <a:lnTo>
                    <a:pt x="0" y="259429"/>
                  </a:lnTo>
                  <a:lnTo>
                    <a:pt x="828" y="262097"/>
                  </a:lnTo>
                  <a:lnTo>
                    <a:pt x="6134" y="264965"/>
                  </a:lnTo>
                  <a:lnTo>
                    <a:pt x="18233" y="271667"/>
                  </a:lnTo>
                  <a:lnTo>
                    <a:pt x="30236" y="278546"/>
                  </a:lnTo>
                  <a:lnTo>
                    <a:pt x="42204" y="285489"/>
                  </a:lnTo>
                  <a:lnTo>
                    <a:pt x="54201" y="292383"/>
                  </a:lnTo>
                  <a:lnTo>
                    <a:pt x="60182" y="295777"/>
                  </a:lnTo>
                  <a:lnTo>
                    <a:pt x="62913" y="299609"/>
                  </a:lnTo>
                  <a:lnTo>
                    <a:pt x="62063" y="307460"/>
                  </a:lnTo>
                  <a:lnTo>
                    <a:pt x="61358" y="317754"/>
                  </a:lnTo>
                  <a:lnTo>
                    <a:pt x="61422" y="328095"/>
                  </a:lnTo>
                  <a:lnTo>
                    <a:pt x="62192" y="338430"/>
                  </a:lnTo>
                  <a:lnTo>
                    <a:pt x="63606" y="348710"/>
                  </a:lnTo>
                  <a:lnTo>
                    <a:pt x="64644" y="354913"/>
                  </a:lnTo>
                  <a:lnTo>
                    <a:pt x="62790" y="358361"/>
                  </a:lnTo>
                  <a:lnTo>
                    <a:pt x="57585" y="361697"/>
                  </a:lnTo>
                  <a:lnTo>
                    <a:pt x="45548" y="369573"/>
                  </a:lnTo>
                  <a:lnTo>
                    <a:pt x="33597" y="377589"/>
                  </a:lnTo>
                  <a:lnTo>
                    <a:pt x="21648" y="385608"/>
                  </a:lnTo>
                  <a:lnTo>
                    <a:pt x="9617" y="393493"/>
                  </a:lnTo>
                  <a:lnTo>
                    <a:pt x="5039" y="396434"/>
                  </a:lnTo>
                  <a:lnTo>
                    <a:pt x="4683" y="398784"/>
                  </a:lnTo>
                  <a:lnTo>
                    <a:pt x="6880" y="403545"/>
                  </a:lnTo>
                  <a:lnTo>
                    <a:pt x="17702" y="427077"/>
                  </a:lnTo>
                  <a:lnTo>
                    <a:pt x="28441" y="450646"/>
                  </a:lnTo>
                  <a:lnTo>
                    <a:pt x="39074" y="474262"/>
                  </a:lnTo>
                  <a:lnTo>
                    <a:pt x="49574" y="497938"/>
                  </a:lnTo>
                  <a:lnTo>
                    <a:pt x="52126" y="503742"/>
                  </a:lnTo>
                  <a:lnTo>
                    <a:pt x="54770" y="503704"/>
                  </a:lnTo>
                  <a:lnTo>
                    <a:pt x="100893" y="491204"/>
                  </a:lnTo>
                  <a:lnTo>
                    <a:pt x="114559" y="487638"/>
                  </a:lnTo>
                  <a:lnTo>
                    <a:pt x="117264" y="486927"/>
                  </a:lnTo>
                  <a:lnTo>
                    <a:pt x="120007" y="486508"/>
                  </a:lnTo>
                  <a:lnTo>
                    <a:pt x="122819" y="485946"/>
                  </a:lnTo>
                  <a:lnTo>
                    <a:pt x="124171" y="487535"/>
                  </a:lnTo>
                  <a:lnTo>
                    <a:pt x="158347" y="519683"/>
                  </a:lnTo>
                  <a:lnTo>
                    <a:pt x="164702" y="524248"/>
                  </a:lnTo>
                  <a:lnTo>
                    <a:pt x="165816" y="528909"/>
                  </a:lnTo>
                  <a:lnTo>
                    <a:pt x="164418" y="535655"/>
                  </a:lnTo>
                  <a:lnTo>
                    <a:pt x="161678" y="549213"/>
                  </a:lnTo>
                  <a:lnTo>
                    <a:pt x="158997" y="562778"/>
                  </a:lnTo>
                  <a:lnTo>
                    <a:pt x="156252" y="576329"/>
                  </a:lnTo>
                  <a:lnTo>
                    <a:pt x="153322" y="589843"/>
                  </a:lnTo>
                  <a:lnTo>
                    <a:pt x="152014" y="595604"/>
                  </a:lnTo>
                  <a:lnTo>
                    <a:pt x="153199" y="598164"/>
                  </a:lnTo>
                  <a:lnTo>
                    <a:pt x="206744" y="618110"/>
                  </a:lnTo>
                  <a:lnTo>
                    <a:pt x="254681" y="636318"/>
                  </a:lnTo>
                  <a:lnTo>
                    <a:pt x="260030" y="638367"/>
                  </a:lnTo>
                  <a:lnTo>
                    <a:pt x="262706" y="637604"/>
                  </a:lnTo>
                  <a:lnTo>
                    <a:pt x="265578" y="632288"/>
                  </a:lnTo>
                  <a:lnTo>
                    <a:pt x="272275" y="620186"/>
                  </a:lnTo>
                  <a:lnTo>
                    <a:pt x="279147" y="608179"/>
                  </a:lnTo>
                  <a:lnTo>
                    <a:pt x="286089" y="596210"/>
                  </a:lnTo>
                  <a:lnTo>
                    <a:pt x="292996" y="584220"/>
                  </a:lnTo>
                  <a:lnTo>
                    <a:pt x="296351" y="578337"/>
                  </a:lnTo>
                  <a:lnTo>
                    <a:pt x="300063" y="575222"/>
                  </a:lnTo>
                  <a:lnTo>
                    <a:pt x="307973" y="576060"/>
                  </a:lnTo>
                  <a:lnTo>
                    <a:pt x="318019" y="576859"/>
                  </a:lnTo>
                  <a:lnTo>
                    <a:pt x="328128" y="577047"/>
                  </a:lnTo>
                  <a:lnTo>
                    <a:pt x="338210" y="576479"/>
                  </a:lnTo>
                  <a:lnTo>
                    <a:pt x="348179" y="575015"/>
                  </a:lnTo>
                  <a:lnTo>
                    <a:pt x="356223" y="573418"/>
                  </a:lnTo>
                  <a:lnTo>
                    <a:pt x="359677" y="576780"/>
                  </a:lnTo>
                  <a:lnTo>
                    <a:pt x="363405" y="582479"/>
                  </a:lnTo>
                  <a:lnTo>
                    <a:pt x="371062" y="594022"/>
                  </a:lnTo>
                  <a:lnTo>
                    <a:pt x="378802" y="605513"/>
                  </a:lnTo>
                  <a:lnTo>
                    <a:pt x="386519" y="617019"/>
                  </a:lnTo>
                  <a:lnTo>
                    <a:pt x="394106" y="628605"/>
                  </a:lnTo>
                  <a:lnTo>
                    <a:pt x="396993" y="633096"/>
                  </a:lnTo>
                  <a:lnTo>
                    <a:pt x="399242" y="633741"/>
                  </a:lnTo>
                  <a:lnTo>
                    <a:pt x="451207" y="609927"/>
                  </a:lnTo>
                  <a:lnTo>
                    <a:pt x="498501" y="588798"/>
                  </a:lnTo>
                  <a:lnTo>
                    <a:pt x="504216" y="586285"/>
                  </a:lnTo>
                  <a:lnTo>
                    <a:pt x="504393" y="583672"/>
                  </a:lnTo>
                  <a:lnTo>
                    <a:pt x="502880" y="578398"/>
                  </a:lnTo>
                  <a:lnTo>
                    <a:pt x="499118" y="564797"/>
                  </a:lnTo>
                  <a:lnTo>
                    <a:pt x="495510" y="551156"/>
                  </a:lnTo>
                  <a:lnTo>
                    <a:pt x="491906" y="537515"/>
                  </a:lnTo>
                  <a:lnTo>
                    <a:pt x="488151" y="523912"/>
                  </a:lnTo>
                  <a:lnTo>
                    <a:pt x="486481" y="518070"/>
                  </a:lnTo>
                  <a:lnTo>
                    <a:pt x="487098" y="514165"/>
                  </a:lnTo>
                  <a:lnTo>
                    <a:pt x="492032" y="510129"/>
                  </a:lnTo>
                  <a:lnTo>
                    <a:pt x="500054" y="503151"/>
                  </a:lnTo>
                  <a:lnTo>
                    <a:pt x="507612" y="495692"/>
                  </a:lnTo>
                  <a:lnTo>
                    <a:pt x="514658" y="487764"/>
                  </a:lnTo>
                  <a:lnTo>
                    <a:pt x="521142" y="479378"/>
                  </a:lnTo>
                  <a:lnTo>
                    <a:pt x="525461" y="473365"/>
                  </a:lnTo>
                  <a:lnTo>
                    <a:pt x="529886" y="472606"/>
                  </a:lnTo>
                  <a:lnTo>
                    <a:pt x="536169" y="473904"/>
                  </a:lnTo>
                  <a:lnTo>
                    <a:pt x="549736" y="476631"/>
                  </a:lnTo>
                  <a:lnTo>
                    <a:pt x="563318" y="479296"/>
                  </a:lnTo>
                  <a:lnTo>
                    <a:pt x="576885" y="482027"/>
                  </a:lnTo>
                  <a:lnTo>
                    <a:pt x="590406" y="484951"/>
                  </a:lnTo>
                  <a:lnTo>
                    <a:pt x="596167" y="486259"/>
                  </a:lnTo>
                  <a:lnTo>
                    <a:pt x="598723" y="485129"/>
                  </a:lnTo>
                  <a:lnTo>
                    <a:pt x="618676" y="431579"/>
                  </a:lnTo>
                  <a:lnTo>
                    <a:pt x="636882" y="383641"/>
                  </a:lnTo>
                  <a:lnTo>
                    <a:pt x="638921" y="378316"/>
                  </a:lnTo>
                  <a:lnTo>
                    <a:pt x="638185" y="375577"/>
                  </a:lnTo>
                  <a:lnTo>
                    <a:pt x="632851" y="372694"/>
                  </a:lnTo>
                  <a:lnTo>
                    <a:pt x="620750" y="366003"/>
                  </a:lnTo>
                  <a:lnTo>
                    <a:pt x="608745" y="359146"/>
                  </a:lnTo>
                  <a:lnTo>
                    <a:pt x="596776" y="352220"/>
                  </a:lnTo>
                  <a:lnTo>
                    <a:pt x="584784" y="345326"/>
                  </a:lnTo>
                  <a:lnTo>
                    <a:pt x="578854" y="341951"/>
                  </a:lnTo>
                  <a:lnTo>
                    <a:pt x="575998" y="338157"/>
                  </a:lnTo>
                  <a:lnTo>
                    <a:pt x="576872" y="330249"/>
                  </a:lnTo>
                  <a:lnTo>
                    <a:pt x="577588" y="319958"/>
                  </a:lnTo>
                  <a:lnTo>
                    <a:pt x="577519" y="309617"/>
                  </a:lnTo>
                  <a:lnTo>
                    <a:pt x="576741" y="299281"/>
                  </a:lnTo>
                  <a:lnTo>
                    <a:pt x="575329" y="288999"/>
                  </a:lnTo>
                  <a:lnTo>
                    <a:pt x="574301" y="282821"/>
                  </a:lnTo>
                  <a:lnTo>
                    <a:pt x="576121" y="279362"/>
                  </a:lnTo>
                  <a:lnTo>
                    <a:pt x="581350" y="276012"/>
                  </a:lnTo>
                  <a:lnTo>
                    <a:pt x="593381" y="268140"/>
                  </a:lnTo>
                  <a:lnTo>
                    <a:pt x="605316" y="260126"/>
                  </a:lnTo>
                  <a:lnTo>
                    <a:pt x="617247" y="252107"/>
                  </a:lnTo>
                  <a:lnTo>
                    <a:pt x="629268" y="244216"/>
                  </a:lnTo>
                  <a:lnTo>
                    <a:pt x="633803" y="241299"/>
                  </a:lnTo>
                  <a:lnTo>
                    <a:pt x="634327" y="238973"/>
                  </a:lnTo>
                  <a:lnTo>
                    <a:pt x="632105" y="234164"/>
                  </a:lnTo>
                  <a:lnTo>
                    <a:pt x="621280" y="210633"/>
                  </a:lnTo>
                  <a:lnTo>
                    <a:pt x="610541" y="187065"/>
                  </a:lnTo>
                  <a:lnTo>
                    <a:pt x="599911" y="163448"/>
                  </a:lnTo>
                  <a:lnTo>
                    <a:pt x="589411" y="139771"/>
                  </a:lnTo>
                  <a:lnTo>
                    <a:pt x="586868" y="133988"/>
                  </a:lnTo>
                  <a:lnTo>
                    <a:pt x="584220" y="134008"/>
                  </a:lnTo>
                  <a:lnTo>
                    <a:pt x="579012" y="135492"/>
                  </a:lnTo>
                  <a:lnTo>
                    <a:pt x="565143" y="139321"/>
                  </a:lnTo>
                  <a:lnTo>
                    <a:pt x="551231" y="143011"/>
                  </a:lnTo>
                  <a:lnTo>
                    <a:pt x="537313" y="146685"/>
                  </a:lnTo>
                  <a:lnTo>
                    <a:pt x="523431" y="150469"/>
                  </a:lnTo>
                  <a:lnTo>
                    <a:pt x="518346" y="151893"/>
                  </a:lnTo>
                  <a:lnTo>
                    <a:pt x="515038" y="151146"/>
                  </a:lnTo>
                  <a:lnTo>
                    <a:pt x="511588" y="146887"/>
                  </a:lnTo>
                  <a:lnTo>
                    <a:pt x="504577" y="138883"/>
                  </a:lnTo>
                  <a:lnTo>
                    <a:pt x="497016" y="131422"/>
                  </a:lnTo>
                  <a:lnTo>
                    <a:pt x="488992" y="124478"/>
                  </a:lnTo>
                  <a:lnTo>
                    <a:pt x="480588" y="118026"/>
                  </a:lnTo>
                  <a:lnTo>
                    <a:pt x="474303" y="113466"/>
                  </a:lnTo>
                  <a:lnTo>
                    <a:pt x="473100" y="108848"/>
                  </a:lnTo>
                  <a:lnTo>
                    <a:pt x="474517" y="102054"/>
                  </a:lnTo>
                  <a:lnTo>
                    <a:pt x="477265" y="88497"/>
                  </a:lnTo>
                  <a:lnTo>
                    <a:pt x="479944" y="74931"/>
                  </a:lnTo>
                  <a:lnTo>
                    <a:pt x="482684" y="61379"/>
                  </a:lnTo>
                  <a:lnTo>
                    <a:pt x="485613" y="47866"/>
                  </a:lnTo>
                  <a:lnTo>
                    <a:pt x="486927" y="42095"/>
                  </a:lnTo>
                  <a:lnTo>
                    <a:pt x="485728" y="39544"/>
                  </a:lnTo>
                  <a:lnTo>
                    <a:pt x="432192" y="19597"/>
                  </a:lnTo>
                  <a:lnTo>
                    <a:pt x="384254" y="1391"/>
                  </a:lnTo>
                  <a:lnTo>
                    <a:pt x="382917" y="878"/>
                  </a:lnTo>
                  <a:lnTo>
                    <a:pt x="381771" y="527"/>
                  </a:lnTo>
                  <a:lnTo>
                    <a:pt x="380721" y="395"/>
                  </a:lnTo>
                  <a:close/>
                </a:path>
                <a:path w="639445" h="638809">
                  <a:moveTo>
                    <a:pt x="319468" y="172264"/>
                  </a:moveTo>
                  <a:lnTo>
                    <a:pt x="365798" y="179738"/>
                  </a:lnTo>
                  <a:lnTo>
                    <a:pt x="406038" y="200550"/>
                  </a:lnTo>
                  <a:lnTo>
                    <a:pt x="437772" y="232284"/>
                  </a:lnTo>
                  <a:lnTo>
                    <a:pt x="458584" y="272525"/>
                  </a:lnTo>
                  <a:lnTo>
                    <a:pt x="466058" y="318854"/>
                  </a:lnTo>
                  <a:lnTo>
                    <a:pt x="458583" y="365185"/>
                  </a:lnTo>
                  <a:lnTo>
                    <a:pt x="437771" y="405425"/>
                  </a:lnTo>
                  <a:lnTo>
                    <a:pt x="406037" y="437159"/>
                  </a:lnTo>
                  <a:lnTo>
                    <a:pt x="365797" y="457971"/>
                  </a:lnTo>
                  <a:lnTo>
                    <a:pt x="319468" y="465445"/>
                  </a:lnTo>
                  <a:lnTo>
                    <a:pt x="273138" y="457971"/>
                  </a:lnTo>
                  <a:lnTo>
                    <a:pt x="232898" y="437159"/>
                  </a:lnTo>
                  <a:lnTo>
                    <a:pt x="201164" y="405425"/>
                  </a:lnTo>
                  <a:lnTo>
                    <a:pt x="180351" y="365185"/>
                  </a:lnTo>
                  <a:lnTo>
                    <a:pt x="172877" y="318854"/>
                  </a:lnTo>
                  <a:lnTo>
                    <a:pt x="180351" y="272525"/>
                  </a:lnTo>
                  <a:lnTo>
                    <a:pt x="201163" y="232284"/>
                  </a:lnTo>
                  <a:lnTo>
                    <a:pt x="232898" y="200550"/>
                  </a:lnTo>
                  <a:lnTo>
                    <a:pt x="273138" y="179738"/>
                  </a:lnTo>
                  <a:lnTo>
                    <a:pt x="319468" y="172264"/>
                  </a:lnTo>
                  <a:close/>
                </a:path>
              </a:pathLst>
            </a:custGeom>
            <a:ln w="104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6088707" y="8432460"/>
              <a:ext cx="636270" cy="2057400"/>
            </a:xfrm>
            <a:custGeom>
              <a:avLst/>
              <a:gdLst/>
              <a:ahLst/>
              <a:cxnLst/>
              <a:rect l="l" t="t" r="r" b="b"/>
              <a:pathLst>
                <a:path w="636270" h="2057400">
                  <a:moveTo>
                    <a:pt x="0" y="0"/>
                  </a:moveTo>
                  <a:lnTo>
                    <a:pt x="636108" y="0"/>
                  </a:lnTo>
                  <a:lnTo>
                    <a:pt x="636108" y="2057370"/>
                  </a:lnTo>
                  <a:lnTo>
                    <a:pt x="0" y="2057370"/>
                  </a:lnTo>
                  <a:lnTo>
                    <a:pt x="0" y="0"/>
                  </a:lnTo>
                  <a:close/>
                </a:path>
              </a:pathLst>
            </a:custGeom>
            <a:ln w="20941">
              <a:solidFill>
                <a:srgbClr val="FF644E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4583939" y="9283470"/>
              <a:ext cx="3028950" cy="0"/>
            </a:xfrm>
            <a:custGeom>
              <a:avLst/>
              <a:gdLst/>
              <a:ahLst/>
              <a:cxnLst/>
              <a:rect l="l" t="t" r="r" b="b"/>
              <a:pathLst>
                <a:path w="3028950">
                  <a:moveTo>
                    <a:pt x="0" y="0"/>
                  </a:moveTo>
                  <a:lnTo>
                    <a:pt x="3018100" y="0"/>
                  </a:lnTo>
                  <a:lnTo>
                    <a:pt x="3028571" y="0"/>
                  </a:lnTo>
                </a:path>
              </a:pathLst>
            </a:custGeom>
            <a:ln w="20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7602040" y="9233210"/>
              <a:ext cx="83820" cy="100965"/>
            </a:xfrm>
            <a:custGeom>
              <a:avLst/>
              <a:gdLst/>
              <a:ahLst/>
              <a:cxnLst/>
              <a:rect l="l" t="t" r="r" b="b"/>
              <a:pathLst>
                <a:path w="83820" h="100965">
                  <a:moveTo>
                    <a:pt x="0" y="100520"/>
                  </a:moveTo>
                  <a:lnTo>
                    <a:pt x="83767" y="50260"/>
                  </a:lnTo>
                  <a:lnTo>
                    <a:pt x="0" y="0"/>
                  </a:lnTo>
                </a:path>
                <a:path w="83820" h="100965">
                  <a:moveTo>
                    <a:pt x="0" y="50260"/>
                  </a:moveTo>
                  <a:lnTo>
                    <a:pt x="83767" y="50260"/>
                  </a:lnTo>
                </a:path>
              </a:pathLst>
            </a:custGeom>
            <a:ln w="20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4583939" y="9754660"/>
              <a:ext cx="3028950" cy="0"/>
            </a:xfrm>
            <a:custGeom>
              <a:avLst/>
              <a:gdLst/>
              <a:ahLst/>
              <a:cxnLst/>
              <a:rect l="l" t="t" r="r" b="b"/>
              <a:pathLst>
                <a:path w="3028950">
                  <a:moveTo>
                    <a:pt x="0" y="0"/>
                  </a:moveTo>
                  <a:lnTo>
                    <a:pt x="3018100" y="0"/>
                  </a:lnTo>
                  <a:lnTo>
                    <a:pt x="3028571" y="0"/>
                  </a:lnTo>
                </a:path>
              </a:pathLst>
            </a:custGeom>
            <a:ln w="20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7602040" y="9704399"/>
              <a:ext cx="83820" cy="100965"/>
            </a:xfrm>
            <a:custGeom>
              <a:avLst/>
              <a:gdLst/>
              <a:ahLst/>
              <a:cxnLst/>
              <a:rect l="l" t="t" r="r" b="b"/>
              <a:pathLst>
                <a:path w="83820" h="100965">
                  <a:moveTo>
                    <a:pt x="0" y="100520"/>
                  </a:moveTo>
                  <a:lnTo>
                    <a:pt x="83767" y="50260"/>
                  </a:lnTo>
                  <a:lnTo>
                    <a:pt x="0" y="0"/>
                  </a:lnTo>
                </a:path>
                <a:path w="83820" h="100965">
                  <a:moveTo>
                    <a:pt x="0" y="50260"/>
                  </a:moveTo>
                  <a:lnTo>
                    <a:pt x="83767" y="50260"/>
                  </a:lnTo>
                </a:path>
              </a:pathLst>
            </a:custGeom>
            <a:ln w="20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3495905" y="4909983"/>
            <a:ext cx="779371" cy="130584"/>
          </a:xfrm>
          <a:prstGeom prst="rect">
            <a:avLst/>
          </a:prstGeom>
        </p:spPr>
        <p:txBody>
          <a:bodyPr vert="horz" wrap="square" lIns="0" tIns="9242" rIns="0" bIns="0" rtlCol="0">
            <a:spAutoFit/>
          </a:bodyPr>
          <a:lstStyle/>
          <a:p>
            <a:pPr marL="7701" defTabSz="554492">
              <a:spcBef>
                <a:spcPts val="73"/>
              </a:spcBef>
            </a:pPr>
            <a:r>
              <a:rPr sz="788" b="1" kern="0" spc="-12" dirty="0">
                <a:solidFill>
                  <a:srgbClr val="FFFFFF"/>
                </a:solidFill>
                <a:latin typeface="Arial"/>
                <a:cs typeface="Arial"/>
              </a:rPr>
              <a:t>Hash</a:t>
            </a:r>
            <a:r>
              <a:rPr sz="788" b="1" kern="0" spc="-2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88" b="1" kern="0" spc="-12" dirty="0">
                <a:solidFill>
                  <a:srgbClr val="FFFFFF"/>
                </a:solidFill>
                <a:latin typeface="Arial"/>
                <a:cs typeface="Arial"/>
              </a:rPr>
              <a:t>Function</a:t>
            </a:r>
            <a:r>
              <a:rPr sz="788" b="1" kern="0" spc="-2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88" b="1" kern="0" spc="3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788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198481" y="3517217"/>
            <a:ext cx="437048" cy="820007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 defTabSz="554492">
              <a:spcBef>
                <a:spcPts val="76"/>
              </a:spcBef>
            </a:pPr>
            <a:r>
              <a:rPr sz="1182" kern="0" spc="-12" dirty="0">
                <a:solidFill>
                  <a:srgbClr val="FFFFFF"/>
                </a:solidFill>
                <a:latin typeface="Arial"/>
                <a:cs typeface="Arial"/>
              </a:rPr>
              <a:t>ABCD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7701" marR="3081" defTabSz="554492">
              <a:lnSpc>
                <a:spcPts val="2432"/>
              </a:lnSpc>
              <a:spcBef>
                <a:spcPts val="130"/>
              </a:spcBef>
            </a:pPr>
            <a:r>
              <a:rPr sz="1182" kern="0" spc="-12" dirty="0">
                <a:solidFill>
                  <a:srgbClr val="FFFFFF"/>
                </a:solidFill>
                <a:latin typeface="Arial"/>
                <a:cs typeface="Arial"/>
              </a:rPr>
              <a:t>EFGH </a:t>
            </a:r>
            <a:r>
              <a:rPr sz="1182" kern="0" spc="-15" dirty="0">
                <a:solidFill>
                  <a:srgbClr val="FFFFFF"/>
                </a:solidFill>
                <a:latin typeface="Arial"/>
                <a:cs typeface="Arial"/>
              </a:rPr>
              <a:t>IJKLM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741097" y="3544763"/>
            <a:ext cx="98191" cy="782035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 defTabSz="554492">
              <a:spcBef>
                <a:spcPts val="67"/>
              </a:spcBef>
            </a:pPr>
            <a:r>
              <a:rPr sz="1092" b="1" kern="0" spc="42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092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7701" defTabSz="554492">
              <a:spcBef>
                <a:spcPts val="1152"/>
              </a:spcBef>
            </a:pPr>
            <a:r>
              <a:rPr sz="1092" b="1" kern="0" spc="42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092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7701" defTabSz="554492">
              <a:spcBef>
                <a:spcPts val="940"/>
              </a:spcBef>
            </a:pPr>
            <a:r>
              <a:rPr sz="1092" b="1" kern="0" spc="42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09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5827507" y="2226251"/>
          <a:ext cx="910677" cy="37951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2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7200">
                <a:tc>
                  <a:txBody>
                    <a:bodyPr/>
                    <a:lstStyle/>
                    <a:p>
                      <a:pPr marR="17145"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800" b="1" dirty="0">
                          <a:latin typeface="Courier New"/>
                          <a:cs typeface="Courier New"/>
                        </a:rPr>
                        <a:t>0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46978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200">
                <a:tc>
                  <a:txBody>
                    <a:bodyPr/>
                    <a:lstStyle/>
                    <a:p>
                      <a:pPr marR="17145"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800" b="1" dirty="0">
                          <a:latin typeface="Courier New"/>
                          <a:cs typeface="Courier New"/>
                        </a:rPr>
                        <a:t>1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46978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7200">
                <a:tc>
                  <a:txBody>
                    <a:bodyPr/>
                    <a:lstStyle/>
                    <a:p>
                      <a:pPr marR="17145"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800" b="1" dirty="0">
                          <a:latin typeface="Courier New"/>
                          <a:cs typeface="Courier New"/>
                        </a:rPr>
                        <a:t>2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46978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marL="278130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900" spc="-20" dirty="0">
                          <a:latin typeface="Arial"/>
                          <a:cs typeface="Arial"/>
                        </a:rPr>
                        <a:t>ABCD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66616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7200">
                <a:tc>
                  <a:txBody>
                    <a:bodyPr/>
                    <a:lstStyle/>
                    <a:p>
                      <a:pPr marR="17145"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800" b="1" dirty="0">
                          <a:latin typeface="Courier New"/>
                          <a:cs typeface="Courier New"/>
                        </a:rPr>
                        <a:t>3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46978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7200">
                <a:tc>
                  <a:txBody>
                    <a:bodyPr/>
                    <a:lstStyle/>
                    <a:p>
                      <a:pPr marR="17145"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800" b="1" dirty="0">
                          <a:latin typeface="Courier New"/>
                          <a:cs typeface="Courier New"/>
                        </a:rPr>
                        <a:t>4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46978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7200">
                <a:tc>
                  <a:txBody>
                    <a:bodyPr/>
                    <a:lstStyle/>
                    <a:p>
                      <a:pPr marR="17145"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800" b="1" dirty="0">
                          <a:latin typeface="Courier New"/>
                          <a:cs typeface="Courier New"/>
                        </a:rPr>
                        <a:t>5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46978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7200">
                <a:tc>
                  <a:txBody>
                    <a:bodyPr/>
                    <a:lstStyle/>
                    <a:p>
                      <a:pPr marR="17145"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800" b="1" dirty="0">
                          <a:latin typeface="Courier New"/>
                          <a:cs typeface="Courier New"/>
                        </a:rPr>
                        <a:t>6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46978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marL="288290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sz="900" spc="-20" dirty="0">
                          <a:latin typeface="Arial"/>
                          <a:cs typeface="Arial"/>
                        </a:rPr>
                        <a:t>EFGH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62766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9895">
                <a:tc>
                  <a:txBody>
                    <a:bodyPr/>
                    <a:lstStyle/>
                    <a:p>
                      <a:pPr marR="17145"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800" b="1" dirty="0">
                          <a:latin typeface="Courier New"/>
                          <a:cs typeface="Courier New"/>
                        </a:rPr>
                        <a:t>7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46978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4504">
                <a:tc>
                  <a:txBody>
                    <a:bodyPr/>
                    <a:lstStyle/>
                    <a:p>
                      <a:pPr marR="17145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800" b="1" dirty="0">
                          <a:latin typeface="Courier New"/>
                          <a:cs typeface="Courier New"/>
                        </a:rPr>
                        <a:t>8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44667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marL="26352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900" spc="60" dirty="0">
                          <a:latin typeface="Arial"/>
                          <a:cs typeface="Arial"/>
                        </a:rPr>
                        <a:t>ĲKLM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4282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7200">
                <a:tc>
                  <a:txBody>
                    <a:bodyPr/>
                    <a:lstStyle/>
                    <a:p>
                      <a:pPr marR="17145"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800" b="1" dirty="0">
                          <a:latin typeface="Courier New"/>
                          <a:cs typeface="Courier New"/>
                        </a:rPr>
                        <a:t>9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46978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7200">
                <a:tc>
                  <a:txBody>
                    <a:bodyPr/>
                    <a:lstStyle/>
                    <a:p>
                      <a:pPr marR="17145"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800" b="1" spc="-25" dirty="0">
                          <a:latin typeface="Courier New"/>
                          <a:cs typeface="Courier New"/>
                        </a:rPr>
                        <a:t>10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46978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7200">
                <a:tc>
                  <a:txBody>
                    <a:bodyPr/>
                    <a:lstStyle/>
                    <a:p>
                      <a:pPr marR="17145"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800" b="1" spc="-25" dirty="0">
                          <a:latin typeface="Courier New"/>
                          <a:cs typeface="Courier New"/>
                        </a:rPr>
                        <a:t>11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46978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7200">
                <a:tc>
                  <a:txBody>
                    <a:bodyPr/>
                    <a:lstStyle/>
                    <a:p>
                      <a:pPr marR="17145"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800" b="1" spc="-25" dirty="0">
                          <a:latin typeface="Courier New"/>
                          <a:cs typeface="Courier New"/>
                        </a:rPr>
                        <a:t>12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46978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7200">
                <a:tc>
                  <a:txBody>
                    <a:bodyPr/>
                    <a:lstStyle/>
                    <a:p>
                      <a:pPr marR="17145"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800" b="1" spc="-25" dirty="0">
                          <a:latin typeface="Courier New"/>
                          <a:cs typeface="Courier New"/>
                        </a:rPr>
                        <a:t>13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46978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7200">
                <a:tc>
                  <a:txBody>
                    <a:bodyPr/>
                    <a:lstStyle/>
                    <a:p>
                      <a:pPr marR="17145"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800" b="1" spc="-25" dirty="0">
                          <a:latin typeface="Courier New"/>
                          <a:cs typeface="Courier New"/>
                        </a:rPr>
                        <a:t>14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46978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7200">
                <a:tc>
                  <a:txBody>
                    <a:bodyPr/>
                    <a:lstStyle/>
                    <a:p>
                      <a:pPr marR="17145"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800" b="1" spc="-25" dirty="0">
                          <a:latin typeface="Courier New"/>
                          <a:cs typeface="Courier New"/>
                        </a:rPr>
                        <a:t>15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46978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25" name="object 25"/>
          <p:cNvSpPr txBox="1"/>
          <p:nvPr/>
        </p:nvSpPr>
        <p:spPr>
          <a:xfrm>
            <a:off x="3576438" y="2988375"/>
            <a:ext cx="707364" cy="138453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 defTabSz="554492">
              <a:spcBef>
                <a:spcPts val="61"/>
              </a:spcBef>
            </a:pPr>
            <a:r>
              <a:rPr sz="849" b="1" kern="0" spc="-18" dirty="0">
                <a:solidFill>
                  <a:srgbClr val="FFFFFF"/>
                </a:solidFill>
                <a:latin typeface="Arial"/>
                <a:cs typeface="Arial"/>
              </a:rPr>
              <a:t>Hash</a:t>
            </a:r>
            <a:r>
              <a:rPr sz="849" b="1" kern="0" spc="-3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49" b="1" kern="0" spc="-12" dirty="0">
                <a:solidFill>
                  <a:srgbClr val="FFFFFF"/>
                </a:solidFill>
                <a:latin typeface="Arial"/>
                <a:cs typeface="Arial"/>
              </a:rPr>
              <a:t>function</a:t>
            </a:r>
            <a:endParaRPr sz="849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198481" y="5513788"/>
            <a:ext cx="437048" cy="501779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 defTabSz="554492">
              <a:spcBef>
                <a:spcPts val="76"/>
              </a:spcBef>
            </a:pPr>
            <a:r>
              <a:rPr sz="1182" kern="0" spc="-12" dirty="0">
                <a:solidFill>
                  <a:srgbClr val="FFFFFF"/>
                </a:solidFill>
                <a:latin typeface="Arial"/>
                <a:cs typeface="Arial"/>
              </a:rPr>
              <a:t>EFGH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7701" defTabSz="554492">
              <a:spcBef>
                <a:spcPts val="1016"/>
              </a:spcBef>
            </a:pPr>
            <a:r>
              <a:rPr sz="1182" kern="0" spc="-6" dirty="0">
                <a:solidFill>
                  <a:srgbClr val="FFFFFF"/>
                </a:solidFill>
                <a:latin typeface="Arial"/>
                <a:cs typeface="Arial"/>
              </a:rPr>
              <a:t>IJKLM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741097" y="5551222"/>
            <a:ext cx="98191" cy="460088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 defTabSz="554492">
              <a:spcBef>
                <a:spcPts val="67"/>
              </a:spcBef>
            </a:pPr>
            <a:r>
              <a:rPr sz="1092" b="1" kern="0" spc="42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1092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7701" defTabSz="554492">
              <a:spcBef>
                <a:spcPts val="943"/>
              </a:spcBef>
            </a:pPr>
            <a:r>
              <a:rPr sz="1092" b="1" kern="0" spc="42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109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511520" y="3221868"/>
            <a:ext cx="657305" cy="207695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 defTabSz="554492">
              <a:spcBef>
                <a:spcPts val="55"/>
              </a:spcBef>
            </a:pP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304" kern="0" spc="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304" kern="0" spc="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spc="-12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sz="1304" kern="0" spc="-11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304" kern="0" spc="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spc="-30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1304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511520" y="3597324"/>
            <a:ext cx="657305" cy="207695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 defTabSz="554492">
              <a:spcBef>
                <a:spcPts val="55"/>
              </a:spcBef>
            </a:pP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304" kern="0" spc="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304" kern="0" spc="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spc="-12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sz="1304" kern="0" spc="-11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304" kern="0" spc="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spc="-30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1304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511519" y="3972781"/>
            <a:ext cx="892580" cy="207695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 defTabSz="554492">
              <a:spcBef>
                <a:spcPts val="55"/>
              </a:spcBef>
            </a:pP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304" kern="0" spc="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304" kern="0" spc="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spc="-55" dirty="0">
                <a:solidFill>
                  <a:srgbClr val="FFFFFF"/>
                </a:solidFill>
                <a:latin typeface="Arial"/>
                <a:cs typeface="Arial"/>
              </a:rPr>
              <a:t>(2*4)</a:t>
            </a:r>
            <a:r>
              <a:rPr sz="1304" kern="0" spc="-1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304" kern="0" spc="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spc="-30" dirty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endParaRPr sz="1304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title"/>
          </p:nvPr>
        </p:nvSpPr>
        <p:spPr>
          <a:xfrm>
            <a:off x="197073" y="253155"/>
            <a:ext cx="6999949" cy="139074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515601">
              <a:spcBef>
                <a:spcPts val="76"/>
              </a:spcBef>
            </a:pPr>
            <a:r>
              <a:rPr sz="4487" spc="-58" dirty="0"/>
              <a:t>Collision</a:t>
            </a:r>
            <a:r>
              <a:rPr sz="4487" spc="-197" dirty="0"/>
              <a:t> </a:t>
            </a:r>
            <a:r>
              <a:rPr sz="4487" spc="-103" dirty="0"/>
              <a:t>Resolution</a:t>
            </a:r>
            <a:r>
              <a:rPr sz="4487" spc="-194" dirty="0"/>
              <a:t> </a:t>
            </a:r>
            <a:r>
              <a:rPr sz="4487" spc="-667" dirty="0"/>
              <a:t>T</a:t>
            </a:r>
            <a:r>
              <a:rPr sz="4487" spc="-130" dirty="0"/>
              <a:t>echniques</a:t>
            </a:r>
            <a:endParaRPr sz="4487"/>
          </a:p>
        </p:txBody>
      </p:sp>
      <p:sp>
        <p:nvSpPr>
          <p:cNvPr id="33" name="object 33"/>
          <p:cNvSpPr txBox="1"/>
          <p:nvPr/>
        </p:nvSpPr>
        <p:spPr>
          <a:xfrm>
            <a:off x="1311053" y="1283420"/>
            <a:ext cx="8881129" cy="824677"/>
          </a:xfrm>
          <a:prstGeom prst="rect">
            <a:avLst/>
          </a:prstGeom>
        </p:spPr>
        <p:txBody>
          <a:bodyPr vert="horz" wrap="square" lIns="0" tIns="14632" rIns="0" bIns="0" rtlCol="0">
            <a:spAutoFit/>
          </a:bodyPr>
          <a:lstStyle/>
          <a:p>
            <a:pPr marL="7701" marR="3081" defTabSz="554492">
              <a:lnSpc>
                <a:spcPct val="115300"/>
              </a:lnSpc>
              <a:spcBef>
                <a:spcPts val="115"/>
              </a:spcBef>
            </a:pPr>
            <a:r>
              <a:rPr sz="1486" b="1" kern="0" dirty="0">
                <a:solidFill>
                  <a:srgbClr val="FFFFFF"/>
                </a:solidFill>
                <a:latin typeface="Arial"/>
                <a:cs typeface="Arial"/>
              </a:rPr>
              <a:t>Open</a:t>
            </a:r>
            <a:r>
              <a:rPr sz="1486" b="1" kern="0" spc="4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86" b="1" kern="0" spc="-30" dirty="0">
                <a:solidFill>
                  <a:srgbClr val="FFFFFF"/>
                </a:solidFill>
                <a:latin typeface="Arial"/>
                <a:cs typeface="Arial"/>
              </a:rPr>
              <a:t>Addressing:</a:t>
            </a:r>
            <a:r>
              <a:rPr sz="1486" b="1" kern="0" spc="2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Colliding</a:t>
            </a:r>
            <a:r>
              <a:rPr sz="1304" kern="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elements</a:t>
            </a:r>
            <a:r>
              <a:rPr sz="1304" kern="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spc="-6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1304" kern="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stored</a:t>
            </a:r>
            <a:r>
              <a:rPr sz="1304" kern="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304" kern="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other</a:t>
            </a:r>
            <a:r>
              <a:rPr sz="1304" kern="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spc="-6" dirty="0">
                <a:solidFill>
                  <a:srgbClr val="FFFFFF"/>
                </a:solidFill>
                <a:latin typeface="Arial"/>
                <a:cs typeface="Arial"/>
              </a:rPr>
              <a:t>vacant</a:t>
            </a:r>
            <a:r>
              <a:rPr sz="1304" kern="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buckets.</a:t>
            </a:r>
            <a:r>
              <a:rPr sz="1304" kern="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During</a:t>
            </a:r>
            <a:r>
              <a:rPr sz="1304" kern="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storage</a:t>
            </a:r>
            <a:r>
              <a:rPr sz="1304" kern="0" spc="1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304" kern="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lookup</a:t>
            </a:r>
            <a:r>
              <a:rPr sz="1304" kern="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these</a:t>
            </a:r>
            <a:r>
              <a:rPr sz="1304" kern="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spc="-6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1304" kern="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spc="-6" dirty="0">
                <a:solidFill>
                  <a:srgbClr val="FFFFFF"/>
                </a:solidFill>
                <a:latin typeface="Arial"/>
                <a:cs typeface="Arial"/>
              </a:rPr>
              <a:t>found </a:t>
            </a: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through</a:t>
            </a:r>
            <a:r>
              <a:rPr sz="1304" kern="0" spc="2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so</a:t>
            </a:r>
            <a:r>
              <a:rPr sz="1304" kern="0" spc="3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called</a:t>
            </a:r>
            <a:r>
              <a:rPr sz="1304" kern="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spc="-6" dirty="0">
                <a:solidFill>
                  <a:srgbClr val="FFFFFF"/>
                </a:solidFill>
                <a:latin typeface="Arial"/>
                <a:cs typeface="Arial"/>
              </a:rPr>
              <a:t>probing.</a:t>
            </a:r>
            <a:endParaRPr sz="1304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432042" defTabSz="554492">
              <a:spcBef>
                <a:spcPts val="928"/>
              </a:spcBef>
              <a:tabLst>
                <a:tab pos="1859474" algn="l"/>
              </a:tabLst>
            </a:pPr>
            <a:r>
              <a:rPr sz="1304" b="1" kern="0" dirty="0">
                <a:solidFill>
                  <a:srgbClr val="FFFFFF"/>
                </a:solidFill>
                <a:latin typeface="Arial"/>
                <a:cs typeface="Arial"/>
              </a:rPr>
              <a:t>Double</a:t>
            </a:r>
            <a:r>
              <a:rPr sz="1304" b="1" kern="0" spc="-24" dirty="0">
                <a:solidFill>
                  <a:srgbClr val="FFFFFF"/>
                </a:solidFill>
                <a:latin typeface="Arial"/>
                <a:cs typeface="Arial"/>
              </a:rPr>
              <a:t> Hashing</a:t>
            </a:r>
            <a:r>
              <a:rPr sz="1304" b="1" kern="0" spc="-2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b="1" kern="0" spc="-3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1304" b="1" kern="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Interval</a:t>
            </a:r>
            <a:r>
              <a:rPr sz="1304" kern="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between</a:t>
            </a:r>
            <a:r>
              <a:rPr sz="1304" kern="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probes</a:t>
            </a:r>
            <a:r>
              <a:rPr sz="1304" kern="0" spc="3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304" kern="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computed</a:t>
            </a:r>
            <a:r>
              <a:rPr sz="1304" kern="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sz="1304" kern="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another</a:t>
            </a:r>
            <a:r>
              <a:rPr sz="1304" kern="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spc="-30" dirty="0">
                <a:solidFill>
                  <a:srgbClr val="FFFFFF"/>
                </a:solidFill>
                <a:latin typeface="Arial"/>
                <a:cs typeface="Arial"/>
              </a:rPr>
              <a:t>hash</a:t>
            </a:r>
            <a:r>
              <a:rPr sz="1304" kern="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spc="-6" dirty="0">
                <a:solidFill>
                  <a:srgbClr val="FFFFFF"/>
                </a:solidFill>
                <a:latin typeface="Arial"/>
                <a:cs typeface="Arial"/>
              </a:rPr>
              <a:t>function</a:t>
            </a:r>
            <a:endParaRPr sz="1304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29478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8" y="0"/>
            <a:ext cx="12191144" cy="685751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2652" y="417471"/>
            <a:ext cx="4220308" cy="700231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4487" spc="-200" dirty="0"/>
              <a:t>Hash</a:t>
            </a:r>
            <a:r>
              <a:rPr sz="4487" spc="-167" dirty="0"/>
              <a:t> </a:t>
            </a:r>
            <a:r>
              <a:rPr sz="4487" spc="-628" dirty="0"/>
              <a:t>T</a:t>
            </a:r>
            <a:r>
              <a:rPr sz="4487" spc="-88" dirty="0"/>
              <a:t>abl</a:t>
            </a:r>
            <a:r>
              <a:rPr sz="4487" spc="3" dirty="0"/>
              <a:t>e</a:t>
            </a:r>
            <a:r>
              <a:rPr sz="4487" spc="-164" dirty="0"/>
              <a:t> </a:t>
            </a:r>
            <a:r>
              <a:rPr sz="4487" spc="-176" dirty="0"/>
              <a:t>is</a:t>
            </a:r>
            <a:r>
              <a:rPr sz="4487" spc="-164" dirty="0"/>
              <a:t> </a:t>
            </a:r>
            <a:r>
              <a:rPr sz="4487" spc="-64" dirty="0"/>
              <a:t>Full</a:t>
            </a:r>
            <a:endParaRPr sz="4487"/>
          </a:p>
        </p:txBody>
      </p:sp>
      <p:sp>
        <p:nvSpPr>
          <p:cNvPr id="4" name="object 4"/>
          <p:cNvSpPr txBox="1"/>
          <p:nvPr/>
        </p:nvSpPr>
        <p:spPr>
          <a:xfrm>
            <a:off x="1707106" y="1482389"/>
            <a:ext cx="2221052" cy="534284"/>
          </a:xfrm>
          <a:prstGeom prst="rect">
            <a:avLst/>
          </a:prstGeom>
        </p:spPr>
        <p:txBody>
          <a:bodyPr vert="horz" wrap="square" lIns="0" tIns="9242" rIns="0" bIns="0" rtlCol="0">
            <a:spAutoFit/>
          </a:bodyPr>
          <a:lstStyle/>
          <a:p>
            <a:pPr marL="7701" defTabSz="554492">
              <a:spcBef>
                <a:spcPts val="73"/>
              </a:spcBef>
            </a:pPr>
            <a:r>
              <a:rPr sz="1486" b="1" kern="0" dirty="0">
                <a:solidFill>
                  <a:srgbClr val="FFFFFF"/>
                </a:solidFill>
                <a:latin typeface="Arial"/>
                <a:cs typeface="Arial"/>
              </a:rPr>
              <a:t>Direct</a:t>
            </a:r>
            <a:r>
              <a:rPr sz="1486" b="1" kern="0" spc="3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86" b="1" kern="0" spc="-6" dirty="0">
                <a:solidFill>
                  <a:srgbClr val="FFFFFF"/>
                </a:solidFill>
                <a:latin typeface="Arial"/>
                <a:cs typeface="Arial"/>
              </a:rPr>
              <a:t>Chaining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400467" defTabSz="554492">
              <a:spcBef>
                <a:spcPts val="964"/>
              </a:spcBef>
            </a:pPr>
            <a:r>
              <a:rPr sz="1092" kern="0" spc="-12" dirty="0">
                <a:solidFill>
                  <a:srgbClr val="FFFFFF"/>
                </a:solidFill>
                <a:latin typeface="Arial"/>
                <a:cs typeface="Arial"/>
              </a:rPr>
              <a:t>This</a:t>
            </a:r>
            <a:r>
              <a:rPr sz="1092" kern="0" spc="1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92" kern="0" dirty="0">
                <a:solidFill>
                  <a:srgbClr val="FFFFFF"/>
                </a:solidFill>
                <a:latin typeface="Arial"/>
                <a:cs typeface="Arial"/>
              </a:rPr>
              <a:t>situation</a:t>
            </a:r>
            <a:r>
              <a:rPr sz="1092" kern="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92" kern="0" dirty="0">
                <a:solidFill>
                  <a:srgbClr val="FFFFFF"/>
                </a:solidFill>
                <a:latin typeface="Arial"/>
                <a:cs typeface="Arial"/>
              </a:rPr>
              <a:t>will</a:t>
            </a:r>
            <a:r>
              <a:rPr sz="1092" kern="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92" kern="0" dirty="0">
                <a:solidFill>
                  <a:srgbClr val="FFFFFF"/>
                </a:solidFill>
                <a:latin typeface="Arial"/>
                <a:cs typeface="Arial"/>
              </a:rPr>
              <a:t>never</a:t>
            </a:r>
            <a:r>
              <a:rPr sz="1092" kern="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92" kern="0" spc="-6" dirty="0">
                <a:solidFill>
                  <a:srgbClr val="FFFFFF"/>
                </a:solidFill>
                <a:latin typeface="Arial"/>
                <a:cs typeface="Arial"/>
              </a:rPr>
              <a:t>arise.</a:t>
            </a:r>
            <a:endParaRPr sz="109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822463" y="2900631"/>
            <a:ext cx="1887587" cy="1679267"/>
            <a:chOff x="4653745" y="4783356"/>
            <a:chExt cx="3112770" cy="2769235"/>
          </a:xfrm>
        </p:grpSpPr>
        <p:sp>
          <p:nvSpPr>
            <p:cNvPr id="7" name="object 7"/>
            <p:cNvSpPr/>
            <p:nvPr/>
          </p:nvSpPr>
          <p:spPr>
            <a:xfrm>
              <a:off x="4653745" y="5497590"/>
              <a:ext cx="3028950" cy="0"/>
            </a:xfrm>
            <a:custGeom>
              <a:avLst/>
              <a:gdLst/>
              <a:ahLst/>
              <a:cxnLst/>
              <a:rect l="l" t="t" r="r" b="b"/>
              <a:pathLst>
                <a:path w="3028950">
                  <a:moveTo>
                    <a:pt x="0" y="0"/>
                  </a:moveTo>
                  <a:lnTo>
                    <a:pt x="3018100" y="0"/>
                  </a:lnTo>
                  <a:lnTo>
                    <a:pt x="3028571" y="0"/>
                  </a:lnTo>
                </a:path>
              </a:pathLst>
            </a:custGeom>
            <a:ln w="20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7671846" y="5447330"/>
              <a:ext cx="83820" cy="100965"/>
            </a:xfrm>
            <a:custGeom>
              <a:avLst/>
              <a:gdLst/>
              <a:ahLst/>
              <a:cxnLst/>
              <a:rect l="l" t="t" r="r" b="b"/>
              <a:pathLst>
                <a:path w="83820" h="100964">
                  <a:moveTo>
                    <a:pt x="0" y="100520"/>
                  </a:moveTo>
                  <a:lnTo>
                    <a:pt x="83767" y="50260"/>
                  </a:lnTo>
                  <a:lnTo>
                    <a:pt x="0" y="0"/>
                  </a:lnTo>
                </a:path>
                <a:path w="83820" h="100964">
                  <a:moveTo>
                    <a:pt x="0" y="50260"/>
                  </a:moveTo>
                  <a:lnTo>
                    <a:pt x="83767" y="50260"/>
                  </a:lnTo>
                </a:path>
              </a:pathLst>
            </a:custGeom>
            <a:ln w="20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6157093" y="4793433"/>
              <a:ext cx="639445" cy="638810"/>
            </a:xfrm>
            <a:custGeom>
              <a:avLst/>
              <a:gdLst/>
              <a:ahLst/>
              <a:cxnLst/>
              <a:rect l="l" t="t" r="r" b="b"/>
              <a:pathLst>
                <a:path w="639445" h="638810">
                  <a:moveTo>
                    <a:pt x="516064" y="485946"/>
                  </a:moveTo>
                  <a:lnTo>
                    <a:pt x="122820" y="485946"/>
                  </a:lnTo>
                  <a:lnTo>
                    <a:pt x="124172" y="487535"/>
                  </a:lnTo>
                  <a:lnTo>
                    <a:pt x="125287" y="488913"/>
                  </a:lnTo>
                  <a:lnTo>
                    <a:pt x="158348" y="519683"/>
                  </a:lnTo>
                  <a:lnTo>
                    <a:pt x="164702" y="524247"/>
                  </a:lnTo>
                  <a:lnTo>
                    <a:pt x="165816" y="528909"/>
                  </a:lnTo>
                  <a:lnTo>
                    <a:pt x="164419" y="535655"/>
                  </a:lnTo>
                  <a:lnTo>
                    <a:pt x="161679" y="549214"/>
                  </a:lnTo>
                  <a:lnTo>
                    <a:pt x="158997" y="562779"/>
                  </a:lnTo>
                  <a:lnTo>
                    <a:pt x="156096" y="577047"/>
                  </a:lnTo>
                  <a:lnTo>
                    <a:pt x="153322" y="589843"/>
                  </a:lnTo>
                  <a:lnTo>
                    <a:pt x="152015" y="595604"/>
                  </a:lnTo>
                  <a:lnTo>
                    <a:pt x="153199" y="598165"/>
                  </a:lnTo>
                  <a:lnTo>
                    <a:pt x="260030" y="638367"/>
                  </a:lnTo>
                  <a:lnTo>
                    <a:pt x="262707" y="637604"/>
                  </a:lnTo>
                  <a:lnTo>
                    <a:pt x="265579" y="632288"/>
                  </a:lnTo>
                  <a:lnTo>
                    <a:pt x="272276" y="620186"/>
                  </a:lnTo>
                  <a:lnTo>
                    <a:pt x="279148" y="608179"/>
                  </a:lnTo>
                  <a:lnTo>
                    <a:pt x="286089" y="596210"/>
                  </a:lnTo>
                  <a:lnTo>
                    <a:pt x="292996" y="584220"/>
                  </a:lnTo>
                  <a:lnTo>
                    <a:pt x="296351" y="578337"/>
                  </a:lnTo>
                  <a:lnTo>
                    <a:pt x="300063" y="575222"/>
                  </a:lnTo>
                  <a:lnTo>
                    <a:pt x="346768" y="575222"/>
                  </a:lnTo>
                  <a:lnTo>
                    <a:pt x="348178" y="575014"/>
                  </a:lnTo>
                  <a:lnTo>
                    <a:pt x="356223" y="573418"/>
                  </a:lnTo>
                  <a:lnTo>
                    <a:pt x="501503" y="573418"/>
                  </a:lnTo>
                  <a:lnTo>
                    <a:pt x="499118" y="564797"/>
                  </a:lnTo>
                  <a:lnTo>
                    <a:pt x="491906" y="537515"/>
                  </a:lnTo>
                  <a:lnTo>
                    <a:pt x="488151" y="523912"/>
                  </a:lnTo>
                  <a:lnTo>
                    <a:pt x="486481" y="518070"/>
                  </a:lnTo>
                  <a:lnTo>
                    <a:pt x="487099" y="514165"/>
                  </a:lnTo>
                  <a:lnTo>
                    <a:pt x="492033" y="510128"/>
                  </a:lnTo>
                  <a:lnTo>
                    <a:pt x="500055" y="503151"/>
                  </a:lnTo>
                  <a:lnTo>
                    <a:pt x="507613" y="495692"/>
                  </a:lnTo>
                  <a:lnTo>
                    <a:pt x="514658" y="487764"/>
                  </a:lnTo>
                  <a:lnTo>
                    <a:pt x="516064" y="485946"/>
                  </a:lnTo>
                  <a:close/>
                </a:path>
                <a:path w="639445" h="638810">
                  <a:moveTo>
                    <a:pt x="501503" y="573418"/>
                  </a:moveTo>
                  <a:lnTo>
                    <a:pt x="356223" y="573418"/>
                  </a:lnTo>
                  <a:lnTo>
                    <a:pt x="359678" y="576780"/>
                  </a:lnTo>
                  <a:lnTo>
                    <a:pt x="363405" y="582479"/>
                  </a:lnTo>
                  <a:lnTo>
                    <a:pt x="371062" y="594023"/>
                  </a:lnTo>
                  <a:lnTo>
                    <a:pt x="386519" y="617019"/>
                  </a:lnTo>
                  <a:lnTo>
                    <a:pt x="394107" y="628605"/>
                  </a:lnTo>
                  <a:lnTo>
                    <a:pt x="396994" y="633095"/>
                  </a:lnTo>
                  <a:lnTo>
                    <a:pt x="399242" y="633741"/>
                  </a:lnTo>
                  <a:lnTo>
                    <a:pt x="474826" y="599300"/>
                  </a:lnTo>
                  <a:lnTo>
                    <a:pt x="504217" y="586285"/>
                  </a:lnTo>
                  <a:lnTo>
                    <a:pt x="504394" y="583672"/>
                  </a:lnTo>
                  <a:lnTo>
                    <a:pt x="501503" y="573418"/>
                  </a:lnTo>
                  <a:close/>
                </a:path>
                <a:path w="639445" h="638810">
                  <a:moveTo>
                    <a:pt x="346768" y="575222"/>
                  </a:moveTo>
                  <a:lnTo>
                    <a:pt x="300063" y="575222"/>
                  </a:lnTo>
                  <a:lnTo>
                    <a:pt x="307973" y="576059"/>
                  </a:lnTo>
                  <a:lnTo>
                    <a:pt x="318020" y="576859"/>
                  </a:lnTo>
                  <a:lnTo>
                    <a:pt x="328128" y="577047"/>
                  </a:lnTo>
                  <a:lnTo>
                    <a:pt x="338210" y="576480"/>
                  </a:lnTo>
                  <a:lnTo>
                    <a:pt x="346768" y="575222"/>
                  </a:lnTo>
                  <a:close/>
                </a:path>
                <a:path w="639445" h="638810">
                  <a:moveTo>
                    <a:pt x="42680" y="151387"/>
                  </a:moveTo>
                  <a:lnTo>
                    <a:pt x="40198" y="152621"/>
                  </a:lnTo>
                  <a:lnTo>
                    <a:pt x="29256" y="182118"/>
                  </a:lnTo>
                  <a:lnTo>
                    <a:pt x="20259" y="206130"/>
                  </a:lnTo>
                  <a:lnTo>
                    <a:pt x="11191" y="230114"/>
                  </a:lnTo>
                  <a:lnTo>
                    <a:pt x="0" y="259429"/>
                  </a:lnTo>
                  <a:lnTo>
                    <a:pt x="829" y="262097"/>
                  </a:lnTo>
                  <a:lnTo>
                    <a:pt x="6134" y="264965"/>
                  </a:lnTo>
                  <a:lnTo>
                    <a:pt x="18233" y="271667"/>
                  </a:lnTo>
                  <a:lnTo>
                    <a:pt x="60182" y="295778"/>
                  </a:lnTo>
                  <a:lnTo>
                    <a:pt x="62914" y="299609"/>
                  </a:lnTo>
                  <a:lnTo>
                    <a:pt x="62064" y="307459"/>
                  </a:lnTo>
                  <a:lnTo>
                    <a:pt x="61358" y="317754"/>
                  </a:lnTo>
                  <a:lnTo>
                    <a:pt x="61422" y="328095"/>
                  </a:lnTo>
                  <a:lnTo>
                    <a:pt x="62192" y="338431"/>
                  </a:lnTo>
                  <a:lnTo>
                    <a:pt x="63606" y="348710"/>
                  </a:lnTo>
                  <a:lnTo>
                    <a:pt x="64645" y="354913"/>
                  </a:lnTo>
                  <a:lnTo>
                    <a:pt x="62790" y="358361"/>
                  </a:lnTo>
                  <a:lnTo>
                    <a:pt x="57585" y="361697"/>
                  </a:lnTo>
                  <a:lnTo>
                    <a:pt x="45548" y="369574"/>
                  </a:lnTo>
                  <a:lnTo>
                    <a:pt x="21649" y="385608"/>
                  </a:lnTo>
                  <a:lnTo>
                    <a:pt x="9617" y="393493"/>
                  </a:lnTo>
                  <a:lnTo>
                    <a:pt x="5039" y="396435"/>
                  </a:lnTo>
                  <a:lnTo>
                    <a:pt x="4683" y="398784"/>
                  </a:lnTo>
                  <a:lnTo>
                    <a:pt x="17702" y="427077"/>
                  </a:lnTo>
                  <a:lnTo>
                    <a:pt x="28441" y="450646"/>
                  </a:lnTo>
                  <a:lnTo>
                    <a:pt x="39074" y="474263"/>
                  </a:lnTo>
                  <a:lnTo>
                    <a:pt x="49790" y="498429"/>
                  </a:lnTo>
                  <a:lnTo>
                    <a:pt x="52127" y="503742"/>
                  </a:lnTo>
                  <a:lnTo>
                    <a:pt x="54770" y="503705"/>
                  </a:lnTo>
                  <a:lnTo>
                    <a:pt x="73577" y="498429"/>
                  </a:lnTo>
                  <a:lnTo>
                    <a:pt x="117265" y="486928"/>
                  </a:lnTo>
                  <a:lnTo>
                    <a:pt x="120007" y="486508"/>
                  </a:lnTo>
                  <a:lnTo>
                    <a:pt x="122820" y="485946"/>
                  </a:lnTo>
                  <a:lnTo>
                    <a:pt x="516064" y="485946"/>
                  </a:lnTo>
                  <a:lnTo>
                    <a:pt x="521200" y="479297"/>
                  </a:lnTo>
                  <a:lnTo>
                    <a:pt x="525462" y="473365"/>
                  </a:lnTo>
                  <a:lnTo>
                    <a:pt x="529886" y="472606"/>
                  </a:lnTo>
                  <a:lnTo>
                    <a:pt x="603368" y="472606"/>
                  </a:lnTo>
                  <a:lnTo>
                    <a:pt x="606024" y="465445"/>
                  </a:lnTo>
                  <a:lnTo>
                    <a:pt x="319468" y="465445"/>
                  </a:lnTo>
                  <a:lnTo>
                    <a:pt x="273138" y="457971"/>
                  </a:lnTo>
                  <a:lnTo>
                    <a:pt x="232898" y="437159"/>
                  </a:lnTo>
                  <a:lnTo>
                    <a:pt x="201164" y="405425"/>
                  </a:lnTo>
                  <a:lnTo>
                    <a:pt x="180351" y="365185"/>
                  </a:lnTo>
                  <a:lnTo>
                    <a:pt x="172877" y="318855"/>
                  </a:lnTo>
                  <a:lnTo>
                    <a:pt x="180351" y="272525"/>
                  </a:lnTo>
                  <a:lnTo>
                    <a:pt x="201164" y="232285"/>
                  </a:lnTo>
                  <a:lnTo>
                    <a:pt x="232898" y="200551"/>
                  </a:lnTo>
                  <a:lnTo>
                    <a:pt x="273138" y="179739"/>
                  </a:lnTo>
                  <a:lnTo>
                    <a:pt x="319468" y="172264"/>
                  </a:lnTo>
                  <a:lnTo>
                    <a:pt x="603880" y="172264"/>
                  </a:lnTo>
                  <a:lnTo>
                    <a:pt x="600620" y="165023"/>
                  </a:lnTo>
                  <a:lnTo>
                    <a:pt x="108916" y="165023"/>
                  </a:lnTo>
                  <a:lnTo>
                    <a:pt x="75555" y="158381"/>
                  </a:lnTo>
                  <a:lnTo>
                    <a:pt x="61998" y="155643"/>
                  </a:lnTo>
                  <a:lnTo>
                    <a:pt x="48480" y="152709"/>
                  </a:lnTo>
                  <a:lnTo>
                    <a:pt x="42680" y="151387"/>
                  </a:lnTo>
                  <a:close/>
                </a:path>
                <a:path w="639445" h="638810">
                  <a:moveTo>
                    <a:pt x="603368" y="472606"/>
                  </a:moveTo>
                  <a:lnTo>
                    <a:pt x="529886" y="472606"/>
                  </a:lnTo>
                  <a:lnTo>
                    <a:pt x="576886" y="482027"/>
                  </a:lnTo>
                  <a:lnTo>
                    <a:pt x="590407" y="484951"/>
                  </a:lnTo>
                  <a:lnTo>
                    <a:pt x="596168" y="486260"/>
                  </a:lnTo>
                  <a:lnTo>
                    <a:pt x="598724" y="485129"/>
                  </a:lnTo>
                  <a:lnTo>
                    <a:pt x="603368" y="472606"/>
                  </a:lnTo>
                  <a:close/>
                </a:path>
                <a:path w="639445" h="638810">
                  <a:moveTo>
                    <a:pt x="603880" y="172264"/>
                  </a:moveTo>
                  <a:lnTo>
                    <a:pt x="319468" y="172264"/>
                  </a:lnTo>
                  <a:lnTo>
                    <a:pt x="365799" y="179739"/>
                  </a:lnTo>
                  <a:lnTo>
                    <a:pt x="406039" y="200551"/>
                  </a:lnTo>
                  <a:lnTo>
                    <a:pt x="437773" y="232285"/>
                  </a:lnTo>
                  <a:lnTo>
                    <a:pt x="458584" y="272525"/>
                  </a:lnTo>
                  <a:lnTo>
                    <a:pt x="466059" y="318855"/>
                  </a:lnTo>
                  <a:lnTo>
                    <a:pt x="458583" y="365185"/>
                  </a:lnTo>
                  <a:lnTo>
                    <a:pt x="437771" y="405425"/>
                  </a:lnTo>
                  <a:lnTo>
                    <a:pt x="406037" y="437159"/>
                  </a:lnTo>
                  <a:lnTo>
                    <a:pt x="365798" y="457971"/>
                  </a:lnTo>
                  <a:lnTo>
                    <a:pt x="319468" y="465445"/>
                  </a:lnTo>
                  <a:lnTo>
                    <a:pt x="606024" y="465445"/>
                  </a:lnTo>
                  <a:lnTo>
                    <a:pt x="609679" y="455590"/>
                  </a:lnTo>
                  <a:lnTo>
                    <a:pt x="618676" y="431579"/>
                  </a:lnTo>
                  <a:lnTo>
                    <a:pt x="627745" y="407595"/>
                  </a:lnTo>
                  <a:lnTo>
                    <a:pt x="638921" y="378317"/>
                  </a:lnTo>
                  <a:lnTo>
                    <a:pt x="638185" y="375578"/>
                  </a:lnTo>
                  <a:lnTo>
                    <a:pt x="632851" y="372694"/>
                  </a:lnTo>
                  <a:lnTo>
                    <a:pt x="620751" y="366003"/>
                  </a:lnTo>
                  <a:lnTo>
                    <a:pt x="578854" y="341950"/>
                  </a:lnTo>
                  <a:lnTo>
                    <a:pt x="575998" y="338157"/>
                  </a:lnTo>
                  <a:lnTo>
                    <a:pt x="576872" y="330249"/>
                  </a:lnTo>
                  <a:lnTo>
                    <a:pt x="577588" y="319958"/>
                  </a:lnTo>
                  <a:lnTo>
                    <a:pt x="577519" y="309617"/>
                  </a:lnTo>
                  <a:lnTo>
                    <a:pt x="576742" y="299281"/>
                  </a:lnTo>
                  <a:lnTo>
                    <a:pt x="575330" y="288999"/>
                  </a:lnTo>
                  <a:lnTo>
                    <a:pt x="574301" y="282821"/>
                  </a:lnTo>
                  <a:lnTo>
                    <a:pt x="576121" y="279362"/>
                  </a:lnTo>
                  <a:lnTo>
                    <a:pt x="581350" y="276012"/>
                  </a:lnTo>
                  <a:lnTo>
                    <a:pt x="593381" y="268140"/>
                  </a:lnTo>
                  <a:lnTo>
                    <a:pt x="617247" y="252107"/>
                  </a:lnTo>
                  <a:lnTo>
                    <a:pt x="629268" y="244216"/>
                  </a:lnTo>
                  <a:lnTo>
                    <a:pt x="633803" y="241299"/>
                  </a:lnTo>
                  <a:lnTo>
                    <a:pt x="634328" y="238973"/>
                  </a:lnTo>
                  <a:lnTo>
                    <a:pt x="621280" y="210633"/>
                  </a:lnTo>
                  <a:lnTo>
                    <a:pt x="610542" y="187065"/>
                  </a:lnTo>
                  <a:lnTo>
                    <a:pt x="603880" y="172264"/>
                  </a:lnTo>
                  <a:close/>
                </a:path>
                <a:path w="639445" h="638810">
                  <a:moveTo>
                    <a:pt x="239648" y="3942"/>
                  </a:moveTo>
                  <a:lnTo>
                    <a:pt x="211290" y="17002"/>
                  </a:lnTo>
                  <a:lnTo>
                    <a:pt x="134606" y="51450"/>
                  </a:lnTo>
                  <a:lnTo>
                    <a:pt x="134616" y="54099"/>
                  </a:lnTo>
                  <a:lnTo>
                    <a:pt x="137052" y="62744"/>
                  </a:lnTo>
                  <a:lnTo>
                    <a:pt x="139857" y="72915"/>
                  </a:lnTo>
                  <a:lnTo>
                    <a:pt x="147071" y="100196"/>
                  </a:lnTo>
                  <a:lnTo>
                    <a:pt x="150834" y="113797"/>
                  </a:lnTo>
                  <a:lnTo>
                    <a:pt x="152518" y="119675"/>
                  </a:lnTo>
                  <a:lnTo>
                    <a:pt x="151812" y="123560"/>
                  </a:lnTo>
                  <a:lnTo>
                    <a:pt x="146903" y="127580"/>
                  </a:lnTo>
                  <a:lnTo>
                    <a:pt x="138887" y="134569"/>
                  </a:lnTo>
                  <a:lnTo>
                    <a:pt x="131337" y="142038"/>
                  </a:lnTo>
                  <a:lnTo>
                    <a:pt x="124305" y="149979"/>
                  </a:lnTo>
                  <a:lnTo>
                    <a:pt x="117843" y="158383"/>
                  </a:lnTo>
                  <a:lnTo>
                    <a:pt x="113481" y="164497"/>
                  </a:lnTo>
                  <a:lnTo>
                    <a:pt x="108916" y="165023"/>
                  </a:lnTo>
                  <a:lnTo>
                    <a:pt x="600620" y="165023"/>
                  </a:lnTo>
                  <a:lnTo>
                    <a:pt x="594787" y="151893"/>
                  </a:lnTo>
                  <a:lnTo>
                    <a:pt x="518347" y="151893"/>
                  </a:lnTo>
                  <a:lnTo>
                    <a:pt x="515038" y="151146"/>
                  </a:lnTo>
                  <a:lnTo>
                    <a:pt x="480588" y="118026"/>
                  </a:lnTo>
                  <a:lnTo>
                    <a:pt x="474303" y="113466"/>
                  </a:lnTo>
                  <a:lnTo>
                    <a:pt x="473100" y="108847"/>
                  </a:lnTo>
                  <a:lnTo>
                    <a:pt x="474518" y="102054"/>
                  </a:lnTo>
                  <a:lnTo>
                    <a:pt x="477265" y="88498"/>
                  </a:lnTo>
                  <a:lnTo>
                    <a:pt x="479945" y="74931"/>
                  </a:lnTo>
                  <a:lnTo>
                    <a:pt x="482194" y="63808"/>
                  </a:lnTo>
                  <a:lnTo>
                    <a:pt x="283492" y="63808"/>
                  </a:lnTo>
                  <a:lnTo>
                    <a:pt x="279997" y="62244"/>
                  </a:lnTo>
                  <a:lnTo>
                    <a:pt x="276626" y="56972"/>
                  </a:lnTo>
                  <a:lnTo>
                    <a:pt x="268758" y="44937"/>
                  </a:lnTo>
                  <a:lnTo>
                    <a:pt x="252722" y="21072"/>
                  </a:lnTo>
                  <a:lnTo>
                    <a:pt x="244829" y="9054"/>
                  </a:lnTo>
                  <a:lnTo>
                    <a:pt x="241919" y="4533"/>
                  </a:lnTo>
                  <a:lnTo>
                    <a:pt x="239648" y="3942"/>
                  </a:lnTo>
                  <a:close/>
                </a:path>
                <a:path w="639445" h="638810">
                  <a:moveTo>
                    <a:pt x="586869" y="133988"/>
                  </a:moveTo>
                  <a:lnTo>
                    <a:pt x="584220" y="134008"/>
                  </a:lnTo>
                  <a:lnTo>
                    <a:pt x="579012" y="135492"/>
                  </a:lnTo>
                  <a:lnTo>
                    <a:pt x="518347" y="151893"/>
                  </a:lnTo>
                  <a:lnTo>
                    <a:pt x="594787" y="151893"/>
                  </a:lnTo>
                  <a:lnTo>
                    <a:pt x="589412" y="139771"/>
                  </a:lnTo>
                  <a:lnTo>
                    <a:pt x="586869" y="133988"/>
                  </a:lnTo>
                  <a:close/>
                </a:path>
                <a:path w="639445" h="638810">
                  <a:moveTo>
                    <a:pt x="310273" y="60790"/>
                  </a:moveTo>
                  <a:lnTo>
                    <a:pt x="299939" y="61384"/>
                  </a:lnTo>
                  <a:lnTo>
                    <a:pt x="289662" y="62744"/>
                  </a:lnTo>
                  <a:lnTo>
                    <a:pt x="283492" y="63808"/>
                  </a:lnTo>
                  <a:lnTo>
                    <a:pt x="482194" y="63808"/>
                  </a:lnTo>
                  <a:lnTo>
                    <a:pt x="482486" y="62362"/>
                  </a:lnTo>
                  <a:lnTo>
                    <a:pt x="338753" y="62362"/>
                  </a:lnTo>
                  <a:lnTo>
                    <a:pt x="330913" y="61600"/>
                  </a:lnTo>
                  <a:lnTo>
                    <a:pt x="320614" y="60887"/>
                  </a:lnTo>
                  <a:lnTo>
                    <a:pt x="310273" y="60790"/>
                  </a:lnTo>
                  <a:close/>
                </a:path>
                <a:path w="639445" h="638810">
                  <a:moveTo>
                    <a:pt x="377572" y="0"/>
                  </a:moveTo>
                  <a:lnTo>
                    <a:pt x="375512" y="1435"/>
                  </a:lnTo>
                  <a:lnTo>
                    <a:pt x="373357" y="5421"/>
                  </a:lnTo>
                  <a:lnTo>
                    <a:pt x="366656" y="17529"/>
                  </a:lnTo>
                  <a:lnTo>
                    <a:pt x="359779" y="29550"/>
                  </a:lnTo>
                  <a:lnTo>
                    <a:pt x="352837" y="41536"/>
                  </a:lnTo>
                  <a:lnTo>
                    <a:pt x="345940" y="53538"/>
                  </a:lnTo>
                  <a:lnTo>
                    <a:pt x="342566" y="59474"/>
                  </a:lnTo>
                  <a:lnTo>
                    <a:pt x="338753" y="62362"/>
                  </a:lnTo>
                  <a:lnTo>
                    <a:pt x="482486" y="62362"/>
                  </a:lnTo>
                  <a:lnTo>
                    <a:pt x="485614" y="47866"/>
                  </a:lnTo>
                  <a:lnTo>
                    <a:pt x="486927" y="42096"/>
                  </a:lnTo>
                  <a:lnTo>
                    <a:pt x="485728" y="39545"/>
                  </a:lnTo>
                  <a:lnTo>
                    <a:pt x="382918" y="879"/>
                  </a:lnTo>
                  <a:lnTo>
                    <a:pt x="381771" y="527"/>
                  </a:lnTo>
                  <a:lnTo>
                    <a:pt x="377572" y="0"/>
                  </a:lnTo>
                  <a:close/>
                </a:path>
              </a:pathLst>
            </a:custGeom>
            <a:solidFill>
              <a:srgbClr val="FF644E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6157093" y="4793433"/>
              <a:ext cx="639445" cy="638810"/>
            </a:xfrm>
            <a:custGeom>
              <a:avLst/>
              <a:gdLst/>
              <a:ahLst/>
              <a:cxnLst/>
              <a:rect l="l" t="t" r="r" b="b"/>
              <a:pathLst>
                <a:path w="639445" h="638810">
                  <a:moveTo>
                    <a:pt x="380721" y="395"/>
                  </a:moveTo>
                  <a:lnTo>
                    <a:pt x="377571" y="0"/>
                  </a:lnTo>
                  <a:lnTo>
                    <a:pt x="375511" y="1435"/>
                  </a:lnTo>
                  <a:lnTo>
                    <a:pt x="373357" y="5421"/>
                  </a:lnTo>
                  <a:lnTo>
                    <a:pt x="366656" y="17529"/>
                  </a:lnTo>
                  <a:lnTo>
                    <a:pt x="359779" y="29550"/>
                  </a:lnTo>
                  <a:lnTo>
                    <a:pt x="352836" y="41536"/>
                  </a:lnTo>
                  <a:lnTo>
                    <a:pt x="345939" y="53538"/>
                  </a:lnTo>
                  <a:lnTo>
                    <a:pt x="342565" y="59474"/>
                  </a:lnTo>
                  <a:lnTo>
                    <a:pt x="338753" y="62362"/>
                  </a:lnTo>
                  <a:lnTo>
                    <a:pt x="330912" y="61599"/>
                  </a:lnTo>
                  <a:lnTo>
                    <a:pt x="320614" y="60886"/>
                  </a:lnTo>
                  <a:lnTo>
                    <a:pt x="310273" y="60789"/>
                  </a:lnTo>
                  <a:lnTo>
                    <a:pt x="299939" y="61383"/>
                  </a:lnTo>
                  <a:lnTo>
                    <a:pt x="289662" y="62744"/>
                  </a:lnTo>
                  <a:lnTo>
                    <a:pt x="283492" y="63807"/>
                  </a:lnTo>
                  <a:lnTo>
                    <a:pt x="279997" y="62244"/>
                  </a:lnTo>
                  <a:lnTo>
                    <a:pt x="276625" y="56972"/>
                  </a:lnTo>
                  <a:lnTo>
                    <a:pt x="268757" y="44937"/>
                  </a:lnTo>
                  <a:lnTo>
                    <a:pt x="260744" y="33001"/>
                  </a:lnTo>
                  <a:lnTo>
                    <a:pt x="252722" y="21071"/>
                  </a:lnTo>
                  <a:lnTo>
                    <a:pt x="244829" y="9054"/>
                  </a:lnTo>
                  <a:lnTo>
                    <a:pt x="241918" y="4533"/>
                  </a:lnTo>
                  <a:lnTo>
                    <a:pt x="239647" y="3942"/>
                  </a:lnTo>
                  <a:lnTo>
                    <a:pt x="234827" y="6168"/>
                  </a:lnTo>
                  <a:lnTo>
                    <a:pt x="211289" y="17001"/>
                  </a:lnTo>
                  <a:lnTo>
                    <a:pt x="187704" y="27757"/>
                  </a:lnTo>
                  <a:lnTo>
                    <a:pt x="164069" y="38404"/>
                  </a:lnTo>
                  <a:lnTo>
                    <a:pt x="140384" y="48911"/>
                  </a:lnTo>
                  <a:lnTo>
                    <a:pt x="134606" y="51450"/>
                  </a:lnTo>
                  <a:lnTo>
                    <a:pt x="134616" y="54099"/>
                  </a:lnTo>
                  <a:lnTo>
                    <a:pt x="136105" y="59310"/>
                  </a:lnTo>
                  <a:lnTo>
                    <a:pt x="139857" y="72915"/>
                  </a:lnTo>
                  <a:lnTo>
                    <a:pt x="143461" y="86556"/>
                  </a:lnTo>
                  <a:lnTo>
                    <a:pt x="147070" y="100196"/>
                  </a:lnTo>
                  <a:lnTo>
                    <a:pt x="150834" y="113797"/>
                  </a:lnTo>
                  <a:lnTo>
                    <a:pt x="152518" y="119675"/>
                  </a:lnTo>
                  <a:lnTo>
                    <a:pt x="151812" y="123559"/>
                  </a:lnTo>
                  <a:lnTo>
                    <a:pt x="124304" y="149979"/>
                  </a:lnTo>
                  <a:lnTo>
                    <a:pt x="113480" y="164497"/>
                  </a:lnTo>
                  <a:lnTo>
                    <a:pt x="108915" y="165022"/>
                  </a:lnTo>
                  <a:lnTo>
                    <a:pt x="102716" y="163755"/>
                  </a:lnTo>
                  <a:lnTo>
                    <a:pt x="89145" y="161047"/>
                  </a:lnTo>
                  <a:lnTo>
                    <a:pt x="75562" y="158383"/>
                  </a:lnTo>
                  <a:lnTo>
                    <a:pt x="61998" y="155642"/>
                  </a:lnTo>
                  <a:lnTo>
                    <a:pt x="48479" y="152708"/>
                  </a:lnTo>
                  <a:lnTo>
                    <a:pt x="42680" y="151387"/>
                  </a:lnTo>
                  <a:lnTo>
                    <a:pt x="40198" y="152621"/>
                  </a:lnTo>
                  <a:lnTo>
                    <a:pt x="20259" y="206129"/>
                  </a:lnTo>
                  <a:lnTo>
                    <a:pt x="2054" y="254068"/>
                  </a:lnTo>
                  <a:lnTo>
                    <a:pt x="0" y="259429"/>
                  </a:lnTo>
                  <a:lnTo>
                    <a:pt x="828" y="262097"/>
                  </a:lnTo>
                  <a:lnTo>
                    <a:pt x="6134" y="264965"/>
                  </a:lnTo>
                  <a:lnTo>
                    <a:pt x="18233" y="271667"/>
                  </a:lnTo>
                  <a:lnTo>
                    <a:pt x="30236" y="278546"/>
                  </a:lnTo>
                  <a:lnTo>
                    <a:pt x="42204" y="285489"/>
                  </a:lnTo>
                  <a:lnTo>
                    <a:pt x="54201" y="292383"/>
                  </a:lnTo>
                  <a:lnTo>
                    <a:pt x="60182" y="295777"/>
                  </a:lnTo>
                  <a:lnTo>
                    <a:pt x="62913" y="299609"/>
                  </a:lnTo>
                  <a:lnTo>
                    <a:pt x="62063" y="307460"/>
                  </a:lnTo>
                  <a:lnTo>
                    <a:pt x="61358" y="317754"/>
                  </a:lnTo>
                  <a:lnTo>
                    <a:pt x="61422" y="328095"/>
                  </a:lnTo>
                  <a:lnTo>
                    <a:pt x="62192" y="338430"/>
                  </a:lnTo>
                  <a:lnTo>
                    <a:pt x="63606" y="348710"/>
                  </a:lnTo>
                  <a:lnTo>
                    <a:pt x="64644" y="354913"/>
                  </a:lnTo>
                  <a:lnTo>
                    <a:pt x="62790" y="358361"/>
                  </a:lnTo>
                  <a:lnTo>
                    <a:pt x="57585" y="361697"/>
                  </a:lnTo>
                  <a:lnTo>
                    <a:pt x="45548" y="369573"/>
                  </a:lnTo>
                  <a:lnTo>
                    <a:pt x="33597" y="377589"/>
                  </a:lnTo>
                  <a:lnTo>
                    <a:pt x="21648" y="385608"/>
                  </a:lnTo>
                  <a:lnTo>
                    <a:pt x="9617" y="393493"/>
                  </a:lnTo>
                  <a:lnTo>
                    <a:pt x="5039" y="396434"/>
                  </a:lnTo>
                  <a:lnTo>
                    <a:pt x="4683" y="398784"/>
                  </a:lnTo>
                  <a:lnTo>
                    <a:pt x="6880" y="403545"/>
                  </a:lnTo>
                  <a:lnTo>
                    <a:pt x="17702" y="427077"/>
                  </a:lnTo>
                  <a:lnTo>
                    <a:pt x="28441" y="450646"/>
                  </a:lnTo>
                  <a:lnTo>
                    <a:pt x="39074" y="474262"/>
                  </a:lnTo>
                  <a:lnTo>
                    <a:pt x="49574" y="497938"/>
                  </a:lnTo>
                  <a:lnTo>
                    <a:pt x="52126" y="503742"/>
                  </a:lnTo>
                  <a:lnTo>
                    <a:pt x="54770" y="503704"/>
                  </a:lnTo>
                  <a:lnTo>
                    <a:pt x="100893" y="491204"/>
                  </a:lnTo>
                  <a:lnTo>
                    <a:pt x="114559" y="487638"/>
                  </a:lnTo>
                  <a:lnTo>
                    <a:pt x="117264" y="486927"/>
                  </a:lnTo>
                  <a:lnTo>
                    <a:pt x="120007" y="486508"/>
                  </a:lnTo>
                  <a:lnTo>
                    <a:pt x="122819" y="485946"/>
                  </a:lnTo>
                  <a:lnTo>
                    <a:pt x="124171" y="487535"/>
                  </a:lnTo>
                  <a:lnTo>
                    <a:pt x="158347" y="519683"/>
                  </a:lnTo>
                  <a:lnTo>
                    <a:pt x="164702" y="524248"/>
                  </a:lnTo>
                  <a:lnTo>
                    <a:pt x="165816" y="528909"/>
                  </a:lnTo>
                  <a:lnTo>
                    <a:pt x="164418" y="535655"/>
                  </a:lnTo>
                  <a:lnTo>
                    <a:pt x="161678" y="549213"/>
                  </a:lnTo>
                  <a:lnTo>
                    <a:pt x="158997" y="562778"/>
                  </a:lnTo>
                  <a:lnTo>
                    <a:pt x="156252" y="576329"/>
                  </a:lnTo>
                  <a:lnTo>
                    <a:pt x="153322" y="589843"/>
                  </a:lnTo>
                  <a:lnTo>
                    <a:pt x="152014" y="595604"/>
                  </a:lnTo>
                  <a:lnTo>
                    <a:pt x="153199" y="598164"/>
                  </a:lnTo>
                  <a:lnTo>
                    <a:pt x="206744" y="618110"/>
                  </a:lnTo>
                  <a:lnTo>
                    <a:pt x="254681" y="636318"/>
                  </a:lnTo>
                  <a:lnTo>
                    <a:pt x="260030" y="638367"/>
                  </a:lnTo>
                  <a:lnTo>
                    <a:pt x="262706" y="637604"/>
                  </a:lnTo>
                  <a:lnTo>
                    <a:pt x="265578" y="632288"/>
                  </a:lnTo>
                  <a:lnTo>
                    <a:pt x="272275" y="620186"/>
                  </a:lnTo>
                  <a:lnTo>
                    <a:pt x="279147" y="608179"/>
                  </a:lnTo>
                  <a:lnTo>
                    <a:pt x="286089" y="596210"/>
                  </a:lnTo>
                  <a:lnTo>
                    <a:pt x="292996" y="584220"/>
                  </a:lnTo>
                  <a:lnTo>
                    <a:pt x="296351" y="578337"/>
                  </a:lnTo>
                  <a:lnTo>
                    <a:pt x="300063" y="575222"/>
                  </a:lnTo>
                  <a:lnTo>
                    <a:pt x="307973" y="576060"/>
                  </a:lnTo>
                  <a:lnTo>
                    <a:pt x="318019" y="576859"/>
                  </a:lnTo>
                  <a:lnTo>
                    <a:pt x="328128" y="577047"/>
                  </a:lnTo>
                  <a:lnTo>
                    <a:pt x="338210" y="576479"/>
                  </a:lnTo>
                  <a:lnTo>
                    <a:pt x="348179" y="575015"/>
                  </a:lnTo>
                  <a:lnTo>
                    <a:pt x="356223" y="573418"/>
                  </a:lnTo>
                  <a:lnTo>
                    <a:pt x="359677" y="576780"/>
                  </a:lnTo>
                  <a:lnTo>
                    <a:pt x="363405" y="582479"/>
                  </a:lnTo>
                  <a:lnTo>
                    <a:pt x="371062" y="594022"/>
                  </a:lnTo>
                  <a:lnTo>
                    <a:pt x="378802" y="605513"/>
                  </a:lnTo>
                  <a:lnTo>
                    <a:pt x="386519" y="617019"/>
                  </a:lnTo>
                  <a:lnTo>
                    <a:pt x="394106" y="628605"/>
                  </a:lnTo>
                  <a:lnTo>
                    <a:pt x="396993" y="633096"/>
                  </a:lnTo>
                  <a:lnTo>
                    <a:pt x="399242" y="633741"/>
                  </a:lnTo>
                  <a:lnTo>
                    <a:pt x="451207" y="609927"/>
                  </a:lnTo>
                  <a:lnTo>
                    <a:pt x="498501" y="588798"/>
                  </a:lnTo>
                  <a:lnTo>
                    <a:pt x="504216" y="586285"/>
                  </a:lnTo>
                  <a:lnTo>
                    <a:pt x="504393" y="583672"/>
                  </a:lnTo>
                  <a:lnTo>
                    <a:pt x="502880" y="578398"/>
                  </a:lnTo>
                  <a:lnTo>
                    <a:pt x="499118" y="564797"/>
                  </a:lnTo>
                  <a:lnTo>
                    <a:pt x="495510" y="551156"/>
                  </a:lnTo>
                  <a:lnTo>
                    <a:pt x="491906" y="537515"/>
                  </a:lnTo>
                  <a:lnTo>
                    <a:pt x="488151" y="523912"/>
                  </a:lnTo>
                  <a:lnTo>
                    <a:pt x="486481" y="518070"/>
                  </a:lnTo>
                  <a:lnTo>
                    <a:pt x="487098" y="514165"/>
                  </a:lnTo>
                  <a:lnTo>
                    <a:pt x="492032" y="510129"/>
                  </a:lnTo>
                  <a:lnTo>
                    <a:pt x="500054" y="503151"/>
                  </a:lnTo>
                  <a:lnTo>
                    <a:pt x="507612" y="495692"/>
                  </a:lnTo>
                  <a:lnTo>
                    <a:pt x="514658" y="487764"/>
                  </a:lnTo>
                  <a:lnTo>
                    <a:pt x="521142" y="479378"/>
                  </a:lnTo>
                  <a:lnTo>
                    <a:pt x="525461" y="473365"/>
                  </a:lnTo>
                  <a:lnTo>
                    <a:pt x="529886" y="472606"/>
                  </a:lnTo>
                  <a:lnTo>
                    <a:pt x="536169" y="473904"/>
                  </a:lnTo>
                  <a:lnTo>
                    <a:pt x="549736" y="476631"/>
                  </a:lnTo>
                  <a:lnTo>
                    <a:pt x="563318" y="479296"/>
                  </a:lnTo>
                  <a:lnTo>
                    <a:pt x="576885" y="482027"/>
                  </a:lnTo>
                  <a:lnTo>
                    <a:pt x="590406" y="484951"/>
                  </a:lnTo>
                  <a:lnTo>
                    <a:pt x="596167" y="486259"/>
                  </a:lnTo>
                  <a:lnTo>
                    <a:pt x="598723" y="485129"/>
                  </a:lnTo>
                  <a:lnTo>
                    <a:pt x="618676" y="431579"/>
                  </a:lnTo>
                  <a:lnTo>
                    <a:pt x="636882" y="383641"/>
                  </a:lnTo>
                  <a:lnTo>
                    <a:pt x="638921" y="378316"/>
                  </a:lnTo>
                  <a:lnTo>
                    <a:pt x="638185" y="375577"/>
                  </a:lnTo>
                  <a:lnTo>
                    <a:pt x="632851" y="372694"/>
                  </a:lnTo>
                  <a:lnTo>
                    <a:pt x="620750" y="366003"/>
                  </a:lnTo>
                  <a:lnTo>
                    <a:pt x="608745" y="359146"/>
                  </a:lnTo>
                  <a:lnTo>
                    <a:pt x="596776" y="352220"/>
                  </a:lnTo>
                  <a:lnTo>
                    <a:pt x="584784" y="345326"/>
                  </a:lnTo>
                  <a:lnTo>
                    <a:pt x="578854" y="341951"/>
                  </a:lnTo>
                  <a:lnTo>
                    <a:pt x="575998" y="338157"/>
                  </a:lnTo>
                  <a:lnTo>
                    <a:pt x="576872" y="330249"/>
                  </a:lnTo>
                  <a:lnTo>
                    <a:pt x="577588" y="319958"/>
                  </a:lnTo>
                  <a:lnTo>
                    <a:pt x="577519" y="309617"/>
                  </a:lnTo>
                  <a:lnTo>
                    <a:pt x="576741" y="299281"/>
                  </a:lnTo>
                  <a:lnTo>
                    <a:pt x="575329" y="288999"/>
                  </a:lnTo>
                  <a:lnTo>
                    <a:pt x="574301" y="282821"/>
                  </a:lnTo>
                  <a:lnTo>
                    <a:pt x="576121" y="279362"/>
                  </a:lnTo>
                  <a:lnTo>
                    <a:pt x="581350" y="276012"/>
                  </a:lnTo>
                  <a:lnTo>
                    <a:pt x="593381" y="268140"/>
                  </a:lnTo>
                  <a:lnTo>
                    <a:pt x="605316" y="260126"/>
                  </a:lnTo>
                  <a:lnTo>
                    <a:pt x="617247" y="252107"/>
                  </a:lnTo>
                  <a:lnTo>
                    <a:pt x="629268" y="244216"/>
                  </a:lnTo>
                  <a:lnTo>
                    <a:pt x="633803" y="241299"/>
                  </a:lnTo>
                  <a:lnTo>
                    <a:pt x="634327" y="238973"/>
                  </a:lnTo>
                  <a:lnTo>
                    <a:pt x="632105" y="234164"/>
                  </a:lnTo>
                  <a:lnTo>
                    <a:pt x="621280" y="210633"/>
                  </a:lnTo>
                  <a:lnTo>
                    <a:pt x="610541" y="187065"/>
                  </a:lnTo>
                  <a:lnTo>
                    <a:pt x="599911" y="163448"/>
                  </a:lnTo>
                  <a:lnTo>
                    <a:pt x="589411" y="139771"/>
                  </a:lnTo>
                  <a:lnTo>
                    <a:pt x="586868" y="133988"/>
                  </a:lnTo>
                  <a:lnTo>
                    <a:pt x="584220" y="134008"/>
                  </a:lnTo>
                  <a:lnTo>
                    <a:pt x="579012" y="135492"/>
                  </a:lnTo>
                  <a:lnTo>
                    <a:pt x="565143" y="139321"/>
                  </a:lnTo>
                  <a:lnTo>
                    <a:pt x="551231" y="143011"/>
                  </a:lnTo>
                  <a:lnTo>
                    <a:pt x="537313" y="146685"/>
                  </a:lnTo>
                  <a:lnTo>
                    <a:pt x="523431" y="150469"/>
                  </a:lnTo>
                  <a:lnTo>
                    <a:pt x="518346" y="151893"/>
                  </a:lnTo>
                  <a:lnTo>
                    <a:pt x="515038" y="151146"/>
                  </a:lnTo>
                  <a:lnTo>
                    <a:pt x="511588" y="146887"/>
                  </a:lnTo>
                  <a:lnTo>
                    <a:pt x="504577" y="138883"/>
                  </a:lnTo>
                  <a:lnTo>
                    <a:pt x="497016" y="131422"/>
                  </a:lnTo>
                  <a:lnTo>
                    <a:pt x="488992" y="124478"/>
                  </a:lnTo>
                  <a:lnTo>
                    <a:pt x="480588" y="118026"/>
                  </a:lnTo>
                  <a:lnTo>
                    <a:pt x="474303" y="113466"/>
                  </a:lnTo>
                  <a:lnTo>
                    <a:pt x="473100" y="108848"/>
                  </a:lnTo>
                  <a:lnTo>
                    <a:pt x="474517" y="102054"/>
                  </a:lnTo>
                  <a:lnTo>
                    <a:pt x="477265" y="88497"/>
                  </a:lnTo>
                  <a:lnTo>
                    <a:pt x="479944" y="74931"/>
                  </a:lnTo>
                  <a:lnTo>
                    <a:pt x="482684" y="61379"/>
                  </a:lnTo>
                  <a:lnTo>
                    <a:pt x="485613" y="47866"/>
                  </a:lnTo>
                  <a:lnTo>
                    <a:pt x="486927" y="42095"/>
                  </a:lnTo>
                  <a:lnTo>
                    <a:pt x="485728" y="39544"/>
                  </a:lnTo>
                  <a:lnTo>
                    <a:pt x="432192" y="19597"/>
                  </a:lnTo>
                  <a:lnTo>
                    <a:pt x="384254" y="1391"/>
                  </a:lnTo>
                  <a:lnTo>
                    <a:pt x="382917" y="878"/>
                  </a:lnTo>
                  <a:lnTo>
                    <a:pt x="381771" y="527"/>
                  </a:lnTo>
                  <a:lnTo>
                    <a:pt x="380721" y="395"/>
                  </a:lnTo>
                  <a:close/>
                </a:path>
                <a:path w="639445" h="638810">
                  <a:moveTo>
                    <a:pt x="319468" y="172264"/>
                  </a:moveTo>
                  <a:lnTo>
                    <a:pt x="365798" y="179738"/>
                  </a:lnTo>
                  <a:lnTo>
                    <a:pt x="406038" y="200550"/>
                  </a:lnTo>
                  <a:lnTo>
                    <a:pt x="437772" y="232284"/>
                  </a:lnTo>
                  <a:lnTo>
                    <a:pt x="458584" y="272525"/>
                  </a:lnTo>
                  <a:lnTo>
                    <a:pt x="466058" y="318854"/>
                  </a:lnTo>
                  <a:lnTo>
                    <a:pt x="458583" y="365185"/>
                  </a:lnTo>
                  <a:lnTo>
                    <a:pt x="437771" y="405425"/>
                  </a:lnTo>
                  <a:lnTo>
                    <a:pt x="406037" y="437159"/>
                  </a:lnTo>
                  <a:lnTo>
                    <a:pt x="365797" y="457971"/>
                  </a:lnTo>
                  <a:lnTo>
                    <a:pt x="319468" y="465445"/>
                  </a:lnTo>
                  <a:lnTo>
                    <a:pt x="273138" y="457971"/>
                  </a:lnTo>
                  <a:lnTo>
                    <a:pt x="232898" y="437159"/>
                  </a:lnTo>
                  <a:lnTo>
                    <a:pt x="201164" y="405425"/>
                  </a:lnTo>
                  <a:lnTo>
                    <a:pt x="180351" y="365185"/>
                  </a:lnTo>
                  <a:lnTo>
                    <a:pt x="172877" y="318854"/>
                  </a:lnTo>
                  <a:lnTo>
                    <a:pt x="180351" y="272525"/>
                  </a:lnTo>
                  <a:lnTo>
                    <a:pt x="201163" y="232284"/>
                  </a:lnTo>
                  <a:lnTo>
                    <a:pt x="232898" y="200550"/>
                  </a:lnTo>
                  <a:lnTo>
                    <a:pt x="273138" y="179738"/>
                  </a:lnTo>
                  <a:lnTo>
                    <a:pt x="319468" y="172264"/>
                  </a:lnTo>
                  <a:close/>
                </a:path>
              </a:pathLst>
            </a:custGeom>
            <a:ln w="104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4653745" y="6012955"/>
              <a:ext cx="3028950" cy="0"/>
            </a:xfrm>
            <a:custGeom>
              <a:avLst/>
              <a:gdLst/>
              <a:ahLst/>
              <a:cxnLst/>
              <a:rect l="l" t="t" r="r" b="b"/>
              <a:pathLst>
                <a:path w="3028950">
                  <a:moveTo>
                    <a:pt x="0" y="0"/>
                  </a:moveTo>
                  <a:lnTo>
                    <a:pt x="3018100" y="0"/>
                  </a:lnTo>
                  <a:lnTo>
                    <a:pt x="3028571" y="0"/>
                  </a:lnTo>
                </a:path>
              </a:pathLst>
            </a:custGeom>
            <a:ln w="20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7671846" y="5962694"/>
              <a:ext cx="83820" cy="100965"/>
            </a:xfrm>
            <a:custGeom>
              <a:avLst/>
              <a:gdLst/>
              <a:ahLst/>
              <a:cxnLst/>
              <a:rect l="l" t="t" r="r" b="b"/>
              <a:pathLst>
                <a:path w="83820" h="100964">
                  <a:moveTo>
                    <a:pt x="0" y="100520"/>
                  </a:moveTo>
                  <a:lnTo>
                    <a:pt x="83767" y="50260"/>
                  </a:lnTo>
                  <a:lnTo>
                    <a:pt x="0" y="0"/>
                  </a:lnTo>
                </a:path>
                <a:path w="83820" h="100964">
                  <a:moveTo>
                    <a:pt x="0" y="50260"/>
                  </a:moveTo>
                  <a:lnTo>
                    <a:pt x="83767" y="50260"/>
                  </a:lnTo>
                </a:path>
              </a:pathLst>
            </a:custGeom>
            <a:ln w="20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4653745" y="6484144"/>
              <a:ext cx="3028950" cy="0"/>
            </a:xfrm>
            <a:custGeom>
              <a:avLst/>
              <a:gdLst/>
              <a:ahLst/>
              <a:cxnLst/>
              <a:rect l="l" t="t" r="r" b="b"/>
              <a:pathLst>
                <a:path w="3028950">
                  <a:moveTo>
                    <a:pt x="0" y="0"/>
                  </a:moveTo>
                  <a:lnTo>
                    <a:pt x="3018100" y="0"/>
                  </a:lnTo>
                  <a:lnTo>
                    <a:pt x="3028571" y="0"/>
                  </a:lnTo>
                </a:path>
              </a:pathLst>
            </a:custGeom>
            <a:ln w="20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7671846" y="6433884"/>
              <a:ext cx="83820" cy="100965"/>
            </a:xfrm>
            <a:custGeom>
              <a:avLst/>
              <a:gdLst/>
              <a:ahLst/>
              <a:cxnLst/>
              <a:rect l="l" t="t" r="r" b="b"/>
              <a:pathLst>
                <a:path w="83820" h="100965">
                  <a:moveTo>
                    <a:pt x="0" y="100520"/>
                  </a:moveTo>
                  <a:lnTo>
                    <a:pt x="83767" y="50260"/>
                  </a:lnTo>
                  <a:lnTo>
                    <a:pt x="0" y="0"/>
                  </a:lnTo>
                </a:path>
                <a:path w="83820" h="100965">
                  <a:moveTo>
                    <a:pt x="0" y="50260"/>
                  </a:moveTo>
                  <a:lnTo>
                    <a:pt x="83767" y="50260"/>
                  </a:lnTo>
                </a:path>
              </a:pathLst>
            </a:custGeom>
            <a:ln w="20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6158514" y="4793827"/>
              <a:ext cx="636270" cy="2748280"/>
            </a:xfrm>
            <a:custGeom>
              <a:avLst/>
              <a:gdLst/>
              <a:ahLst/>
              <a:cxnLst/>
              <a:rect l="l" t="t" r="r" b="b"/>
              <a:pathLst>
                <a:path w="636270" h="2748279">
                  <a:moveTo>
                    <a:pt x="0" y="0"/>
                  </a:moveTo>
                  <a:lnTo>
                    <a:pt x="636108" y="0"/>
                  </a:lnTo>
                  <a:lnTo>
                    <a:pt x="636108" y="2747876"/>
                  </a:lnTo>
                  <a:lnTo>
                    <a:pt x="0" y="2747876"/>
                  </a:lnTo>
                  <a:lnTo>
                    <a:pt x="0" y="0"/>
                  </a:lnTo>
                  <a:close/>
                </a:path>
              </a:pathLst>
            </a:custGeom>
            <a:ln w="20941">
              <a:solidFill>
                <a:srgbClr val="FF644E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4653745" y="6925885"/>
              <a:ext cx="3028950" cy="0"/>
            </a:xfrm>
            <a:custGeom>
              <a:avLst/>
              <a:gdLst/>
              <a:ahLst/>
              <a:cxnLst/>
              <a:rect l="l" t="t" r="r" b="b"/>
              <a:pathLst>
                <a:path w="3028950">
                  <a:moveTo>
                    <a:pt x="0" y="0"/>
                  </a:moveTo>
                  <a:lnTo>
                    <a:pt x="3018100" y="0"/>
                  </a:lnTo>
                  <a:lnTo>
                    <a:pt x="3028571" y="0"/>
                  </a:lnTo>
                </a:path>
              </a:pathLst>
            </a:custGeom>
            <a:ln w="20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7671846" y="6875625"/>
              <a:ext cx="83820" cy="100965"/>
            </a:xfrm>
            <a:custGeom>
              <a:avLst/>
              <a:gdLst/>
              <a:ahLst/>
              <a:cxnLst/>
              <a:rect l="l" t="t" r="r" b="b"/>
              <a:pathLst>
                <a:path w="83820" h="100965">
                  <a:moveTo>
                    <a:pt x="0" y="100520"/>
                  </a:moveTo>
                  <a:lnTo>
                    <a:pt x="83767" y="50260"/>
                  </a:lnTo>
                  <a:lnTo>
                    <a:pt x="0" y="0"/>
                  </a:lnTo>
                </a:path>
                <a:path w="83820" h="100965">
                  <a:moveTo>
                    <a:pt x="0" y="50260"/>
                  </a:moveTo>
                  <a:lnTo>
                    <a:pt x="83767" y="50260"/>
                  </a:lnTo>
                </a:path>
              </a:pathLst>
            </a:custGeom>
            <a:ln w="20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4653745" y="7367624"/>
              <a:ext cx="3028950" cy="0"/>
            </a:xfrm>
            <a:custGeom>
              <a:avLst/>
              <a:gdLst/>
              <a:ahLst/>
              <a:cxnLst/>
              <a:rect l="l" t="t" r="r" b="b"/>
              <a:pathLst>
                <a:path w="3028950">
                  <a:moveTo>
                    <a:pt x="0" y="0"/>
                  </a:moveTo>
                  <a:lnTo>
                    <a:pt x="3018100" y="0"/>
                  </a:lnTo>
                  <a:lnTo>
                    <a:pt x="3028571" y="0"/>
                  </a:lnTo>
                </a:path>
              </a:pathLst>
            </a:custGeom>
            <a:ln w="20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7671846" y="7317364"/>
              <a:ext cx="83820" cy="100965"/>
            </a:xfrm>
            <a:custGeom>
              <a:avLst/>
              <a:gdLst/>
              <a:ahLst/>
              <a:cxnLst/>
              <a:rect l="l" t="t" r="r" b="b"/>
              <a:pathLst>
                <a:path w="83820" h="100965">
                  <a:moveTo>
                    <a:pt x="0" y="100520"/>
                  </a:moveTo>
                  <a:lnTo>
                    <a:pt x="83767" y="50260"/>
                  </a:lnTo>
                  <a:lnTo>
                    <a:pt x="0" y="0"/>
                  </a:lnTo>
                </a:path>
                <a:path w="83820" h="100965">
                  <a:moveTo>
                    <a:pt x="0" y="50260"/>
                  </a:moveTo>
                  <a:lnTo>
                    <a:pt x="83767" y="50260"/>
                  </a:lnTo>
                </a:path>
              </a:pathLst>
            </a:custGeom>
            <a:ln w="20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3618768" y="2696749"/>
            <a:ext cx="747795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879" b="1" kern="0" spc="-6" dirty="0">
                <a:solidFill>
                  <a:srgbClr val="FFFFFF"/>
                </a:solidFill>
                <a:latin typeface="Arial"/>
                <a:cs typeface="Arial"/>
              </a:rPr>
              <a:t>Hash</a:t>
            </a:r>
            <a:r>
              <a:rPr sz="879" b="1" kern="0" spc="-4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79" b="1" kern="0" spc="-6" dirty="0">
                <a:solidFill>
                  <a:srgbClr val="FFFFFF"/>
                </a:solidFill>
                <a:latin typeface="Arial"/>
                <a:cs typeface="Arial"/>
              </a:rPr>
              <a:t>function</a:t>
            </a:r>
            <a:endParaRPr sz="879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240811" y="3221566"/>
            <a:ext cx="475940" cy="1347972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 defTabSz="554492">
              <a:spcBef>
                <a:spcPts val="76"/>
              </a:spcBef>
            </a:pPr>
            <a:r>
              <a:rPr sz="1182" kern="0" spc="-12" dirty="0">
                <a:solidFill>
                  <a:srgbClr val="FFFFFF"/>
                </a:solidFill>
                <a:latin typeface="Arial"/>
                <a:cs typeface="Arial"/>
              </a:rPr>
              <a:t>ABCD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7701" defTabSz="554492">
              <a:spcBef>
                <a:spcPts val="1016"/>
              </a:spcBef>
            </a:pPr>
            <a:r>
              <a:rPr sz="1182" kern="0" spc="-12" dirty="0">
                <a:solidFill>
                  <a:srgbClr val="FFFFFF"/>
                </a:solidFill>
                <a:latin typeface="Arial"/>
                <a:cs typeface="Arial"/>
              </a:rPr>
              <a:t>EFGH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7701" marR="3081" algn="just" defTabSz="554492">
              <a:lnSpc>
                <a:spcPct val="148200"/>
              </a:lnSpc>
              <a:spcBef>
                <a:spcPts val="330"/>
              </a:spcBef>
            </a:pPr>
            <a:r>
              <a:rPr sz="1182" kern="0" spc="-6" dirty="0">
                <a:solidFill>
                  <a:srgbClr val="FFFFFF"/>
                </a:solidFill>
                <a:latin typeface="Arial"/>
                <a:cs typeface="Arial"/>
              </a:rPr>
              <a:t>IJKLM </a:t>
            </a:r>
            <a:r>
              <a:rPr sz="1182" kern="0" spc="21" dirty="0">
                <a:solidFill>
                  <a:srgbClr val="FFFFFF"/>
                </a:solidFill>
                <a:latin typeface="Arial"/>
                <a:cs typeface="Arial"/>
              </a:rPr>
              <a:t>NOPQ </a:t>
            </a:r>
            <a:r>
              <a:rPr sz="1182" kern="0" spc="-12" dirty="0">
                <a:solidFill>
                  <a:srgbClr val="FFFFFF"/>
                </a:solidFill>
                <a:latin typeface="Lucida Sans Unicode"/>
                <a:cs typeface="Lucida Sans Unicode"/>
              </a:rPr>
              <a:t>RSTU</a:t>
            </a:r>
            <a:endParaRPr sz="1182" kern="0">
              <a:solidFill>
                <a:sysClr val="windowText" lastClr="000000"/>
              </a:solidFill>
              <a:latin typeface="Lucida Sans Unicode"/>
              <a:cs typeface="Lucida Sans Unicode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783428" y="3255461"/>
            <a:ext cx="98191" cy="1323337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 defTabSz="554492">
              <a:spcBef>
                <a:spcPts val="67"/>
              </a:spcBef>
            </a:pPr>
            <a:r>
              <a:rPr sz="1092" b="1" kern="0" spc="42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092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7701" defTabSz="554492">
              <a:spcBef>
                <a:spcPts val="1152"/>
              </a:spcBef>
            </a:pPr>
            <a:r>
              <a:rPr sz="1092" b="1" kern="0" spc="42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092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7701" defTabSz="554492">
              <a:spcBef>
                <a:spcPts val="940"/>
              </a:spcBef>
            </a:pPr>
            <a:r>
              <a:rPr sz="1092" b="1" kern="0" spc="42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092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7701" defTabSz="554492">
              <a:spcBef>
                <a:spcPts val="800"/>
              </a:spcBef>
            </a:pPr>
            <a:r>
              <a:rPr sz="1092" b="1" kern="0" spc="42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092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7701" defTabSz="554492">
              <a:spcBef>
                <a:spcPts val="797"/>
              </a:spcBef>
            </a:pPr>
            <a:r>
              <a:rPr sz="1092" b="1" kern="0" spc="42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09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9067064" y="3759776"/>
            <a:ext cx="298810" cy="73932"/>
            <a:chOff x="14951555" y="6200149"/>
            <a:chExt cx="492759" cy="121920"/>
          </a:xfrm>
        </p:grpSpPr>
        <p:sp>
          <p:nvSpPr>
            <p:cNvPr id="24" name="object 24"/>
            <p:cNvSpPr/>
            <p:nvPr/>
          </p:nvSpPr>
          <p:spPr>
            <a:xfrm>
              <a:off x="14951555" y="6260880"/>
              <a:ext cx="408940" cy="0"/>
            </a:xfrm>
            <a:custGeom>
              <a:avLst/>
              <a:gdLst/>
              <a:ahLst/>
              <a:cxnLst/>
              <a:rect l="l" t="t" r="r" b="b"/>
              <a:pathLst>
                <a:path w="408940">
                  <a:moveTo>
                    <a:pt x="0" y="0"/>
                  </a:moveTo>
                  <a:lnTo>
                    <a:pt x="397905" y="0"/>
                  </a:lnTo>
                  <a:lnTo>
                    <a:pt x="408376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15349459" y="6210620"/>
              <a:ext cx="83820" cy="100965"/>
            </a:xfrm>
            <a:custGeom>
              <a:avLst/>
              <a:gdLst/>
              <a:ahLst/>
              <a:cxnLst/>
              <a:rect l="l" t="t" r="r" b="b"/>
              <a:pathLst>
                <a:path w="83819" h="100964">
                  <a:moveTo>
                    <a:pt x="0" y="100520"/>
                  </a:moveTo>
                  <a:lnTo>
                    <a:pt x="83767" y="50260"/>
                  </a:lnTo>
                  <a:lnTo>
                    <a:pt x="0" y="0"/>
                  </a:lnTo>
                </a:path>
                <a:path w="83819" h="100964">
                  <a:moveTo>
                    <a:pt x="0" y="50260"/>
                  </a:moveTo>
                  <a:lnTo>
                    <a:pt x="83767" y="5026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aphicFrame>
        <p:nvGraphicFramePr>
          <p:cNvPr id="26" name="object 26"/>
          <p:cNvGraphicFramePr>
            <a:graphicFrameLocks noGrp="1"/>
          </p:cNvGraphicFramePr>
          <p:nvPr/>
        </p:nvGraphicFramePr>
        <p:xfrm>
          <a:off x="6992290" y="3213075"/>
          <a:ext cx="866780" cy="15233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6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2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4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0829">
                <a:tc>
                  <a:txBody>
                    <a:bodyPr/>
                    <a:lstStyle/>
                    <a:p>
                      <a:pPr marR="80010" algn="r">
                        <a:lnSpc>
                          <a:spcPct val="100000"/>
                        </a:lnSpc>
                        <a:spcBef>
                          <a:spcPts val="1195"/>
                        </a:spcBef>
                      </a:pPr>
                      <a:r>
                        <a:rPr sz="1100" b="1" dirty="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9203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90"/>
                        </a:spcBef>
                      </a:pPr>
                      <a:r>
                        <a:rPr sz="1100" spc="-25" dirty="0">
                          <a:latin typeface="Arial"/>
                          <a:cs typeface="Arial"/>
                        </a:rPr>
                        <a:t>111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07048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829">
                <a:tc>
                  <a:txBody>
                    <a:bodyPr/>
                    <a:lstStyle/>
                    <a:p>
                      <a:pPr marR="80010" algn="r">
                        <a:lnSpc>
                          <a:spcPct val="100000"/>
                        </a:lnSpc>
                        <a:spcBef>
                          <a:spcPts val="1195"/>
                        </a:spcBef>
                      </a:pPr>
                      <a:r>
                        <a:rPr sz="1100" b="1" dirty="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9203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90"/>
                        </a:spcBef>
                      </a:pPr>
                      <a:r>
                        <a:rPr sz="1100" spc="-25" dirty="0">
                          <a:latin typeface="Arial"/>
                          <a:cs typeface="Arial"/>
                        </a:rPr>
                        <a:t>222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07048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0829">
                <a:tc>
                  <a:txBody>
                    <a:bodyPr/>
                    <a:lstStyle/>
                    <a:p>
                      <a:pPr marR="80010" algn="r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sz="1100" b="1" dirty="0">
                          <a:latin typeface="Courier New"/>
                          <a:cs typeface="Courier New"/>
                        </a:rPr>
                        <a:t>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92415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90"/>
                        </a:spcBef>
                      </a:pPr>
                      <a:r>
                        <a:rPr sz="1100" spc="-25" dirty="0">
                          <a:latin typeface="Arial"/>
                          <a:cs typeface="Arial"/>
                        </a:rPr>
                        <a:t>333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07048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0829">
                <a:tc>
                  <a:txBody>
                    <a:bodyPr/>
                    <a:lstStyle/>
                    <a:p>
                      <a:pPr marR="80010" algn="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1100" b="1" dirty="0">
                          <a:latin typeface="Courier New"/>
                          <a:cs typeface="Courier New"/>
                        </a:rPr>
                        <a:t>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92801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90"/>
                        </a:spcBef>
                      </a:pPr>
                      <a:r>
                        <a:rPr sz="1100" spc="-25" dirty="0">
                          <a:latin typeface="Arial"/>
                          <a:cs typeface="Arial"/>
                        </a:rPr>
                        <a:t>444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07048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7" name="object 27"/>
          <p:cNvSpPr/>
          <p:nvPr/>
        </p:nvSpPr>
        <p:spPr>
          <a:xfrm>
            <a:off x="8074934" y="3243002"/>
            <a:ext cx="658460" cy="264154"/>
          </a:xfrm>
          <a:custGeom>
            <a:avLst/>
            <a:gdLst/>
            <a:ahLst/>
            <a:cxnLst/>
            <a:rect l="l" t="t" r="r" b="b"/>
            <a:pathLst>
              <a:path w="1085850" h="435610">
                <a:moveTo>
                  <a:pt x="1085223" y="0"/>
                </a:moveTo>
                <a:lnTo>
                  <a:pt x="0" y="0"/>
                </a:lnTo>
                <a:lnTo>
                  <a:pt x="0" y="435522"/>
                </a:lnTo>
                <a:lnTo>
                  <a:pt x="1085223" y="435522"/>
                </a:lnTo>
                <a:lnTo>
                  <a:pt x="1085223" y="0"/>
                </a:lnTo>
                <a:close/>
              </a:path>
            </a:pathLst>
          </a:custGeom>
          <a:solidFill>
            <a:srgbClr val="73FDEA"/>
          </a:solidFill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074934" y="3243001"/>
            <a:ext cx="623420" cy="218217"/>
          </a:xfrm>
          <a:prstGeom prst="rect">
            <a:avLst/>
          </a:prstGeom>
          <a:solidFill>
            <a:srgbClr val="73FDEA"/>
          </a:solidFill>
          <a:ln w="20941">
            <a:solidFill>
              <a:srgbClr val="017100"/>
            </a:solidFill>
          </a:ln>
        </p:spPr>
        <p:txBody>
          <a:bodyPr vert="horz" wrap="square" lIns="0" tIns="49673" rIns="0" bIns="0" rtlCol="0">
            <a:spAutoFit/>
          </a:bodyPr>
          <a:lstStyle/>
          <a:p>
            <a:pPr marL="127071" defTabSz="554492">
              <a:spcBef>
                <a:spcPts val="391"/>
              </a:spcBef>
            </a:pPr>
            <a:r>
              <a:rPr sz="1092" kern="0" spc="-12" dirty="0">
                <a:solidFill>
                  <a:sysClr val="windowText" lastClr="000000"/>
                </a:solidFill>
                <a:latin typeface="Arial"/>
                <a:cs typeface="Arial"/>
              </a:rPr>
              <a:t>NOPQ</a:t>
            </a:r>
            <a:endParaRPr sz="109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698142" y="3243002"/>
            <a:ext cx="341167" cy="176874"/>
          </a:xfrm>
          <a:prstGeom prst="rect">
            <a:avLst/>
          </a:prstGeom>
          <a:solidFill>
            <a:srgbClr val="73FDEA"/>
          </a:solidFill>
          <a:ln w="20941">
            <a:solidFill>
              <a:srgbClr val="017100"/>
            </a:solidFill>
          </a:ln>
        </p:spPr>
        <p:txBody>
          <a:bodyPr vert="horz" wrap="square" lIns="0" tIns="68927" rIns="0" bIns="0" rtlCol="0">
            <a:spAutoFit/>
          </a:bodyPr>
          <a:lstStyle/>
          <a:p>
            <a:pPr marL="63536" defTabSz="554492">
              <a:spcBef>
                <a:spcPts val="543"/>
              </a:spcBef>
            </a:pPr>
            <a:r>
              <a:rPr sz="697" b="1" kern="0" spc="-12" dirty="0">
                <a:solidFill>
                  <a:sysClr val="windowText" lastClr="000000"/>
                </a:solidFill>
                <a:latin typeface="Courier New"/>
                <a:cs typeface="Courier New"/>
              </a:rPr>
              <a:t>Null</a:t>
            </a:r>
            <a:endParaRPr sz="697" kern="0">
              <a:solidFill>
                <a:sysClr val="windowText" lastClr="000000"/>
              </a:solidFill>
              <a:latin typeface="Courier New"/>
              <a:cs typeface="Courier New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442580" y="3490517"/>
            <a:ext cx="227573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defTabSz="554492">
              <a:spcBef>
                <a:spcPts val="58"/>
              </a:spcBef>
            </a:pPr>
            <a:r>
              <a:rPr sz="1001" kern="0" spc="-15" dirty="0">
                <a:solidFill>
                  <a:srgbClr val="FFFFFF"/>
                </a:solidFill>
                <a:latin typeface="Arial"/>
                <a:cs typeface="Arial"/>
              </a:rPr>
              <a:t>111</a:t>
            </a:r>
            <a:endParaRPr sz="1001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8074934" y="3669742"/>
            <a:ext cx="658460" cy="264154"/>
          </a:xfrm>
          <a:custGeom>
            <a:avLst/>
            <a:gdLst/>
            <a:ahLst/>
            <a:cxnLst/>
            <a:rect l="l" t="t" r="r" b="b"/>
            <a:pathLst>
              <a:path w="1085850" h="435610">
                <a:moveTo>
                  <a:pt x="1085223" y="0"/>
                </a:moveTo>
                <a:lnTo>
                  <a:pt x="0" y="0"/>
                </a:lnTo>
                <a:lnTo>
                  <a:pt x="0" y="435522"/>
                </a:lnTo>
                <a:lnTo>
                  <a:pt x="1085223" y="435522"/>
                </a:lnTo>
                <a:lnTo>
                  <a:pt x="1085223" y="0"/>
                </a:lnTo>
                <a:close/>
              </a:path>
            </a:pathLst>
          </a:custGeom>
          <a:solidFill>
            <a:srgbClr val="73FDEA"/>
          </a:solidFill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074934" y="3669742"/>
            <a:ext cx="623420" cy="218217"/>
          </a:xfrm>
          <a:prstGeom prst="rect">
            <a:avLst/>
          </a:prstGeom>
          <a:solidFill>
            <a:srgbClr val="73FDEA"/>
          </a:solidFill>
          <a:ln w="20941">
            <a:solidFill>
              <a:srgbClr val="017100"/>
            </a:solidFill>
          </a:ln>
        </p:spPr>
        <p:txBody>
          <a:bodyPr vert="horz" wrap="square" lIns="0" tIns="49673" rIns="0" bIns="0" rtlCol="0">
            <a:spAutoFit/>
          </a:bodyPr>
          <a:lstStyle/>
          <a:p>
            <a:pPr marL="142474" defTabSz="554492">
              <a:spcBef>
                <a:spcPts val="391"/>
              </a:spcBef>
            </a:pPr>
            <a:r>
              <a:rPr sz="1092" kern="0" spc="-12" dirty="0">
                <a:solidFill>
                  <a:sysClr val="windowText" lastClr="000000"/>
                </a:solidFill>
                <a:latin typeface="Arial"/>
                <a:cs typeface="Arial"/>
              </a:rPr>
              <a:t>EFGH</a:t>
            </a:r>
            <a:endParaRPr sz="109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761987" y="3753179"/>
            <a:ext cx="213711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defTabSz="554492">
              <a:lnSpc>
                <a:spcPts val="722"/>
              </a:lnSpc>
            </a:pPr>
            <a:r>
              <a:rPr sz="697" b="1" kern="0" spc="-12" dirty="0">
                <a:solidFill>
                  <a:sysClr val="windowText" lastClr="000000"/>
                </a:solidFill>
                <a:latin typeface="Courier New"/>
                <a:cs typeface="Courier New"/>
              </a:rPr>
              <a:t>Null</a:t>
            </a:r>
            <a:endParaRPr sz="697" kern="0">
              <a:solidFill>
                <a:sysClr val="windowText" lastClr="000000"/>
              </a:solidFill>
              <a:latin typeface="Courier New"/>
              <a:cs typeface="Courier New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8451508" y="3912793"/>
            <a:ext cx="227573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defTabSz="554492">
              <a:spcBef>
                <a:spcPts val="58"/>
              </a:spcBef>
            </a:pPr>
            <a:r>
              <a:rPr sz="1001" kern="0" spc="-15" dirty="0">
                <a:solidFill>
                  <a:srgbClr val="FFFFFF"/>
                </a:solidFill>
                <a:latin typeface="Arial"/>
                <a:cs typeface="Arial"/>
              </a:rPr>
              <a:t>222</a:t>
            </a:r>
            <a:endParaRPr sz="1001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8074934" y="4086798"/>
            <a:ext cx="658460" cy="264154"/>
          </a:xfrm>
          <a:custGeom>
            <a:avLst/>
            <a:gdLst/>
            <a:ahLst/>
            <a:cxnLst/>
            <a:rect l="l" t="t" r="r" b="b"/>
            <a:pathLst>
              <a:path w="1085850" h="435609">
                <a:moveTo>
                  <a:pt x="1085223" y="0"/>
                </a:moveTo>
                <a:lnTo>
                  <a:pt x="0" y="0"/>
                </a:lnTo>
                <a:lnTo>
                  <a:pt x="0" y="435523"/>
                </a:lnTo>
                <a:lnTo>
                  <a:pt x="1085223" y="435523"/>
                </a:lnTo>
                <a:lnTo>
                  <a:pt x="1085223" y="0"/>
                </a:lnTo>
                <a:close/>
              </a:path>
            </a:pathLst>
          </a:custGeom>
          <a:solidFill>
            <a:srgbClr val="73FDEA"/>
          </a:solidFill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8074934" y="4086797"/>
            <a:ext cx="623420" cy="218217"/>
          </a:xfrm>
          <a:prstGeom prst="rect">
            <a:avLst/>
          </a:prstGeom>
          <a:solidFill>
            <a:srgbClr val="73FDEA"/>
          </a:solidFill>
          <a:ln w="20941">
            <a:solidFill>
              <a:srgbClr val="017100"/>
            </a:solidFill>
          </a:ln>
        </p:spPr>
        <p:txBody>
          <a:bodyPr vert="horz" wrap="square" lIns="0" tIns="49673" rIns="0" bIns="0" rtlCol="0">
            <a:spAutoFit/>
          </a:bodyPr>
          <a:lstStyle/>
          <a:p>
            <a:pPr marL="136313" defTabSz="554492">
              <a:spcBef>
                <a:spcPts val="391"/>
              </a:spcBef>
            </a:pPr>
            <a:r>
              <a:rPr sz="1092" kern="0" spc="-12" dirty="0">
                <a:solidFill>
                  <a:sysClr val="windowText" lastClr="000000"/>
                </a:solidFill>
                <a:latin typeface="Arial"/>
                <a:cs typeface="Arial"/>
              </a:rPr>
              <a:t>ABCD</a:t>
            </a:r>
            <a:endParaRPr sz="109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8698142" y="4086798"/>
            <a:ext cx="341167" cy="176874"/>
          </a:xfrm>
          <a:prstGeom prst="rect">
            <a:avLst/>
          </a:prstGeom>
          <a:solidFill>
            <a:srgbClr val="73FDEA"/>
          </a:solidFill>
          <a:ln w="20941">
            <a:solidFill>
              <a:srgbClr val="017100"/>
            </a:solidFill>
          </a:ln>
        </p:spPr>
        <p:txBody>
          <a:bodyPr vert="horz" wrap="square" lIns="0" tIns="68927" rIns="0" bIns="0" rtlCol="0">
            <a:spAutoFit/>
          </a:bodyPr>
          <a:lstStyle/>
          <a:p>
            <a:pPr marL="63536" defTabSz="554492">
              <a:spcBef>
                <a:spcPts val="543"/>
              </a:spcBef>
            </a:pPr>
            <a:r>
              <a:rPr sz="697" b="1" kern="0" spc="-12" dirty="0">
                <a:solidFill>
                  <a:sysClr val="windowText" lastClr="000000"/>
                </a:solidFill>
                <a:latin typeface="Courier New"/>
                <a:cs typeface="Courier New"/>
              </a:rPr>
              <a:t>Null</a:t>
            </a:r>
            <a:endParaRPr sz="697" kern="0">
              <a:solidFill>
                <a:sysClr val="windowText" lastClr="000000"/>
              </a:solidFill>
              <a:latin typeface="Courier New"/>
              <a:cs typeface="Courier New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8435482" y="4329849"/>
            <a:ext cx="227573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defTabSz="554492">
              <a:spcBef>
                <a:spcPts val="58"/>
              </a:spcBef>
            </a:pPr>
            <a:r>
              <a:rPr sz="1001" kern="0" spc="-15" dirty="0">
                <a:solidFill>
                  <a:srgbClr val="FFFFFF"/>
                </a:solidFill>
                <a:latin typeface="Arial"/>
                <a:cs typeface="Arial"/>
              </a:rPr>
              <a:t>333</a:t>
            </a:r>
            <a:endParaRPr sz="1001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8698142" y="3669742"/>
            <a:ext cx="341167" cy="190871"/>
          </a:xfrm>
          <a:prstGeom prst="rect">
            <a:avLst/>
          </a:prstGeom>
          <a:solidFill>
            <a:srgbClr val="73FDEA"/>
          </a:solidFill>
          <a:ln w="20941">
            <a:solidFill>
              <a:srgbClr val="017100"/>
            </a:solidFill>
          </a:ln>
        </p:spPr>
        <p:txBody>
          <a:bodyPr vert="horz" wrap="square" lIns="0" tIns="82789" rIns="0" bIns="0" rtlCol="0">
            <a:spAutoFit/>
          </a:bodyPr>
          <a:lstStyle/>
          <a:p>
            <a:pPr marL="98961" defTabSz="554492">
              <a:spcBef>
                <a:spcPts val="652"/>
              </a:spcBef>
            </a:pPr>
            <a:r>
              <a:rPr sz="697"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555</a:t>
            </a:r>
            <a:endParaRPr sz="69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7894969" y="3331181"/>
            <a:ext cx="149790" cy="73932"/>
            <a:chOff x="13018682" y="5493364"/>
            <a:chExt cx="247015" cy="121920"/>
          </a:xfrm>
        </p:grpSpPr>
        <p:sp>
          <p:nvSpPr>
            <p:cNvPr id="41" name="object 41"/>
            <p:cNvSpPr/>
            <p:nvPr/>
          </p:nvSpPr>
          <p:spPr>
            <a:xfrm>
              <a:off x="13018682" y="5554095"/>
              <a:ext cx="163195" cy="0"/>
            </a:xfrm>
            <a:custGeom>
              <a:avLst/>
              <a:gdLst/>
              <a:ahLst/>
              <a:cxnLst/>
              <a:rect l="l" t="t" r="r" b="b"/>
              <a:pathLst>
                <a:path w="163194">
                  <a:moveTo>
                    <a:pt x="0" y="0"/>
                  </a:moveTo>
                  <a:lnTo>
                    <a:pt x="152259" y="0"/>
                  </a:lnTo>
                  <a:lnTo>
                    <a:pt x="162729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" name="object 42"/>
            <p:cNvSpPr/>
            <p:nvPr/>
          </p:nvSpPr>
          <p:spPr>
            <a:xfrm>
              <a:off x="13170940" y="5503835"/>
              <a:ext cx="83820" cy="100965"/>
            </a:xfrm>
            <a:custGeom>
              <a:avLst/>
              <a:gdLst/>
              <a:ahLst/>
              <a:cxnLst/>
              <a:rect l="l" t="t" r="r" b="b"/>
              <a:pathLst>
                <a:path w="83819" h="100964">
                  <a:moveTo>
                    <a:pt x="0" y="100520"/>
                  </a:moveTo>
                  <a:lnTo>
                    <a:pt x="83767" y="50260"/>
                  </a:lnTo>
                  <a:lnTo>
                    <a:pt x="0" y="0"/>
                  </a:lnTo>
                </a:path>
                <a:path w="83819" h="100964">
                  <a:moveTo>
                    <a:pt x="0" y="50260"/>
                  </a:moveTo>
                  <a:lnTo>
                    <a:pt x="83767" y="5026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43" name="object 43"/>
          <p:cNvSpPr/>
          <p:nvPr/>
        </p:nvSpPr>
        <p:spPr>
          <a:xfrm>
            <a:off x="8074934" y="4500705"/>
            <a:ext cx="658460" cy="264154"/>
          </a:xfrm>
          <a:custGeom>
            <a:avLst/>
            <a:gdLst/>
            <a:ahLst/>
            <a:cxnLst/>
            <a:rect l="l" t="t" r="r" b="b"/>
            <a:pathLst>
              <a:path w="1085850" h="435609">
                <a:moveTo>
                  <a:pt x="1085223" y="0"/>
                </a:moveTo>
                <a:lnTo>
                  <a:pt x="0" y="0"/>
                </a:lnTo>
                <a:lnTo>
                  <a:pt x="0" y="435523"/>
                </a:lnTo>
                <a:lnTo>
                  <a:pt x="1085223" y="435523"/>
                </a:lnTo>
                <a:lnTo>
                  <a:pt x="1085223" y="0"/>
                </a:lnTo>
                <a:close/>
              </a:path>
            </a:pathLst>
          </a:custGeom>
          <a:solidFill>
            <a:srgbClr val="73FDEA"/>
          </a:solidFill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8074934" y="4500704"/>
            <a:ext cx="623420" cy="218217"/>
          </a:xfrm>
          <a:prstGeom prst="rect">
            <a:avLst/>
          </a:prstGeom>
          <a:solidFill>
            <a:srgbClr val="73FDEA"/>
          </a:solidFill>
          <a:ln w="20941">
            <a:solidFill>
              <a:srgbClr val="017100"/>
            </a:solidFill>
          </a:ln>
        </p:spPr>
        <p:txBody>
          <a:bodyPr vert="horz" wrap="square" lIns="0" tIns="49673" rIns="0" bIns="0" rtlCol="0">
            <a:spAutoFit/>
          </a:bodyPr>
          <a:lstStyle/>
          <a:p>
            <a:pPr marL="128226" defTabSz="554492">
              <a:spcBef>
                <a:spcPts val="391"/>
              </a:spcBef>
            </a:pPr>
            <a:r>
              <a:rPr sz="1092" kern="0" spc="-6" dirty="0">
                <a:solidFill>
                  <a:sysClr val="windowText" lastClr="000000"/>
                </a:solidFill>
                <a:latin typeface="Arial"/>
                <a:cs typeface="Arial"/>
              </a:rPr>
              <a:t>IJKLM</a:t>
            </a:r>
            <a:endParaRPr sz="109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8698142" y="4500704"/>
            <a:ext cx="341167" cy="176874"/>
          </a:xfrm>
          <a:prstGeom prst="rect">
            <a:avLst/>
          </a:prstGeom>
          <a:solidFill>
            <a:srgbClr val="73FDEA"/>
          </a:solidFill>
          <a:ln w="20941">
            <a:solidFill>
              <a:srgbClr val="017100"/>
            </a:solidFill>
          </a:ln>
        </p:spPr>
        <p:txBody>
          <a:bodyPr vert="horz" wrap="square" lIns="0" tIns="68927" rIns="0" bIns="0" rtlCol="0">
            <a:spAutoFit/>
          </a:bodyPr>
          <a:lstStyle/>
          <a:p>
            <a:pPr marL="63536" defTabSz="554492">
              <a:spcBef>
                <a:spcPts val="543"/>
              </a:spcBef>
            </a:pPr>
            <a:r>
              <a:rPr sz="697" b="1" kern="0" spc="-12" dirty="0">
                <a:solidFill>
                  <a:sysClr val="windowText" lastClr="000000"/>
                </a:solidFill>
                <a:latin typeface="Courier New"/>
                <a:cs typeface="Courier New"/>
              </a:rPr>
              <a:t>Null</a:t>
            </a:r>
            <a:endParaRPr sz="697" kern="0">
              <a:solidFill>
                <a:sysClr val="windowText" lastClr="000000"/>
              </a:solidFill>
              <a:latin typeface="Courier New"/>
              <a:cs typeface="Courier New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8435482" y="4743755"/>
            <a:ext cx="227573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defTabSz="554492">
              <a:spcBef>
                <a:spcPts val="58"/>
              </a:spcBef>
            </a:pPr>
            <a:r>
              <a:rPr sz="1001" kern="0" spc="-15" dirty="0">
                <a:solidFill>
                  <a:srgbClr val="FFFFFF"/>
                </a:solidFill>
                <a:latin typeface="Arial"/>
                <a:cs typeface="Arial"/>
              </a:rPr>
              <a:t>444</a:t>
            </a:r>
            <a:endParaRPr sz="1001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7894969" y="3759776"/>
            <a:ext cx="149790" cy="73932"/>
            <a:chOff x="13018682" y="6200149"/>
            <a:chExt cx="247015" cy="121920"/>
          </a:xfrm>
        </p:grpSpPr>
        <p:sp>
          <p:nvSpPr>
            <p:cNvPr id="48" name="object 48"/>
            <p:cNvSpPr/>
            <p:nvPr/>
          </p:nvSpPr>
          <p:spPr>
            <a:xfrm>
              <a:off x="13018682" y="6260880"/>
              <a:ext cx="163195" cy="0"/>
            </a:xfrm>
            <a:custGeom>
              <a:avLst/>
              <a:gdLst/>
              <a:ahLst/>
              <a:cxnLst/>
              <a:rect l="l" t="t" r="r" b="b"/>
              <a:pathLst>
                <a:path w="163194">
                  <a:moveTo>
                    <a:pt x="0" y="0"/>
                  </a:moveTo>
                  <a:lnTo>
                    <a:pt x="152259" y="0"/>
                  </a:lnTo>
                  <a:lnTo>
                    <a:pt x="162729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object 49"/>
            <p:cNvSpPr/>
            <p:nvPr/>
          </p:nvSpPr>
          <p:spPr>
            <a:xfrm>
              <a:off x="13170940" y="6210620"/>
              <a:ext cx="83820" cy="100965"/>
            </a:xfrm>
            <a:custGeom>
              <a:avLst/>
              <a:gdLst/>
              <a:ahLst/>
              <a:cxnLst/>
              <a:rect l="l" t="t" r="r" b="b"/>
              <a:pathLst>
                <a:path w="83819" h="100964">
                  <a:moveTo>
                    <a:pt x="0" y="100520"/>
                  </a:moveTo>
                  <a:lnTo>
                    <a:pt x="83767" y="50260"/>
                  </a:lnTo>
                  <a:lnTo>
                    <a:pt x="0" y="0"/>
                  </a:lnTo>
                </a:path>
                <a:path w="83819" h="100964">
                  <a:moveTo>
                    <a:pt x="0" y="50260"/>
                  </a:moveTo>
                  <a:lnTo>
                    <a:pt x="83767" y="5026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50" name="object 50"/>
          <p:cNvGrpSpPr/>
          <p:nvPr/>
        </p:nvGrpSpPr>
        <p:grpSpPr>
          <a:xfrm>
            <a:off x="7894969" y="4143726"/>
            <a:ext cx="149790" cy="73932"/>
            <a:chOff x="13018682" y="6833310"/>
            <a:chExt cx="247015" cy="121920"/>
          </a:xfrm>
        </p:grpSpPr>
        <p:sp>
          <p:nvSpPr>
            <p:cNvPr id="51" name="object 51"/>
            <p:cNvSpPr/>
            <p:nvPr/>
          </p:nvSpPr>
          <p:spPr>
            <a:xfrm>
              <a:off x="13018682" y="6894041"/>
              <a:ext cx="163195" cy="0"/>
            </a:xfrm>
            <a:custGeom>
              <a:avLst/>
              <a:gdLst/>
              <a:ahLst/>
              <a:cxnLst/>
              <a:rect l="l" t="t" r="r" b="b"/>
              <a:pathLst>
                <a:path w="163194">
                  <a:moveTo>
                    <a:pt x="0" y="0"/>
                  </a:moveTo>
                  <a:lnTo>
                    <a:pt x="152259" y="0"/>
                  </a:lnTo>
                  <a:lnTo>
                    <a:pt x="162729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2" name="object 52"/>
            <p:cNvSpPr/>
            <p:nvPr/>
          </p:nvSpPr>
          <p:spPr>
            <a:xfrm>
              <a:off x="13170940" y="6843780"/>
              <a:ext cx="83820" cy="100965"/>
            </a:xfrm>
            <a:custGeom>
              <a:avLst/>
              <a:gdLst/>
              <a:ahLst/>
              <a:cxnLst/>
              <a:rect l="l" t="t" r="r" b="b"/>
              <a:pathLst>
                <a:path w="83819" h="100965">
                  <a:moveTo>
                    <a:pt x="0" y="100520"/>
                  </a:moveTo>
                  <a:lnTo>
                    <a:pt x="83767" y="50260"/>
                  </a:lnTo>
                  <a:lnTo>
                    <a:pt x="0" y="0"/>
                  </a:lnTo>
                </a:path>
                <a:path w="83819" h="100965">
                  <a:moveTo>
                    <a:pt x="0" y="50260"/>
                  </a:moveTo>
                  <a:lnTo>
                    <a:pt x="83767" y="5026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53" name="object 53"/>
          <p:cNvGrpSpPr/>
          <p:nvPr/>
        </p:nvGrpSpPr>
        <p:grpSpPr>
          <a:xfrm>
            <a:off x="7894969" y="4554462"/>
            <a:ext cx="149790" cy="73932"/>
            <a:chOff x="13018682" y="7510645"/>
            <a:chExt cx="247015" cy="121920"/>
          </a:xfrm>
        </p:grpSpPr>
        <p:sp>
          <p:nvSpPr>
            <p:cNvPr id="54" name="object 54"/>
            <p:cNvSpPr/>
            <p:nvPr/>
          </p:nvSpPr>
          <p:spPr>
            <a:xfrm>
              <a:off x="13018682" y="7571376"/>
              <a:ext cx="163195" cy="0"/>
            </a:xfrm>
            <a:custGeom>
              <a:avLst/>
              <a:gdLst/>
              <a:ahLst/>
              <a:cxnLst/>
              <a:rect l="l" t="t" r="r" b="b"/>
              <a:pathLst>
                <a:path w="163194">
                  <a:moveTo>
                    <a:pt x="0" y="0"/>
                  </a:moveTo>
                  <a:lnTo>
                    <a:pt x="152259" y="0"/>
                  </a:lnTo>
                  <a:lnTo>
                    <a:pt x="162729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" name="object 55"/>
            <p:cNvSpPr/>
            <p:nvPr/>
          </p:nvSpPr>
          <p:spPr>
            <a:xfrm>
              <a:off x="13170940" y="7521116"/>
              <a:ext cx="83820" cy="100965"/>
            </a:xfrm>
            <a:custGeom>
              <a:avLst/>
              <a:gdLst/>
              <a:ahLst/>
              <a:cxnLst/>
              <a:rect l="l" t="t" r="r" b="b"/>
              <a:pathLst>
                <a:path w="83819" h="100965">
                  <a:moveTo>
                    <a:pt x="0" y="100520"/>
                  </a:moveTo>
                  <a:lnTo>
                    <a:pt x="83767" y="50260"/>
                  </a:lnTo>
                  <a:lnTo>
                    <a:pt x="0" y="0"/>
                  </a:lnTo>
                </a:path>
                <a:path w="83819" h="100965">
                  <a:moveTo>
                    <a:pt x="0" y="50260"/>
                  </a:moveTo>
                  <a:lnTo>
                    <a:pt x="83767" y="5026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56" name="object 56"/>
          <p:cNvSpPr/>
          <p:nvPr/>
        </p:nvSpPr>
        <p:spPr>
          <a:xfrm>
            <a:off x="9451911" y="3685368"/>
            <a:ext cx="658460" cy="264154"/>
          </a:xfrm>
          <a:custGeom>
            <a:avLst/>
            <a:gdLst/>
            <a:ahLst/>
            <a:cxnLst/>
            <a:rect l="l" t="t" r="r" b="b"/>
            <a:pathLst>
              <a:path w="1085850" h="435609">
                <a:moveTo>
                  <a:pt x="1085223" y="0"/>
                </a:moveTo>
                <a:lnTo>
                  <a:pt x="0" y="0"/>
                </a:lnTo>
                <a:lnTo>
                  <a:pt x="0" y="435523"/>
                </a:lnTo>
                <a:lnTo>
                  <a:pt x="1085223" y="435523"/>
                </a:lnTo>
                <a:lnTo>
                  <a:pt x="1085223" y="0"/>
                </a:lnTo>
                <a:close/>
              </a:path>
            </a:pathLst>
          </a:custGeom>
          <a:solidFill>
            <a:srgbClr val="73FDEA"/>
          </a:solidFill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9451911" y="3685367"/>
            <a:ext cx="623420" cy="218217"/>
          </a:xfrm>
          <a:prstGeom prst="rect">
            <a:avLst/>
          </a:prstGeom>
          <a:solidFill>
            <a:srgbClr val="73FDEA"/>
          </a:solidFill>
          <a:ln w="20941">
            <a:solidFill>
              <a:srgbClr val="017100"/>
            </a:solidFill>
          </a:ln>
        </p:spPr>
        <p:txBody>
          <a:bodyPr vert="horz" wrap="square" lIns="0" tIns="49673" rIns="0" bIns="0" rtlCol="0">
            <a:spAutoFit/>
          </a:bodyPr>
          <a:lstStyle/>
          <a:p>
            <a:pPr marL="145169" defTabSz="554492">
              <a:spcBef>
                <a:spcPts val="391"/>
              </a:spcBef>
            </a:pPr>
            <a:r>
              <a:rPr sz="1092" kern="0" spc="-12" dirty="0">
                <a:solidFill>
                  <a:sysClr val="windowText" lastClr="000000"/>
                </a:solidFill>
                <a:latin typeface="Arial"/>
                <a:cs typeface="Arial"/>
              </a:rPr>
              <a:t>RSTU</a:t>
            </a:r>
            <a:endParaRPr sz="109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10075113" y="3685368"/>
            <a:ext cx="341167" cy="176874"/>
          </a:xfrm>
          <a:prstGeom prst="rect">
            <a:avLst/>
          </a:prstGeom>
          <a:solidFill>
            <a:srgbClr val="73FDEA"/>
          </a:solidFill>
          <a:ln w="20941">
            <a:solidFill>
              <a:srgbClr val="017100"/>
            </a:solidFill>
          </a:ln>
        </p:spPr>
        <p:txBody>
          <a:bodyPr vert="horz" wrap="square" lIns="0" tIns="68927" rIns="0" bIns="0" rtlCol="0">
            <a:spAutoFit/>
          </a:bodyPr>
          <a:lstStyle/>
          <a:p>
            <a:pPr marL="63536" defTabSz="554492">
              <a:spcBef>
                <a:spcPts val="543"/>
              </a:spcBef>
            </a:pPr>
            <a:r>
              <a:rPr sz="697" b="1" kern="0" spc="-12" dirty="0">
                <a:solidFill>
                  <a:sysClr val="windowText" lastClr="000000"/>
                </a:solidFill>
                <a:latin typeface="Courier New"/>
                <a:cs typeface="Courier New"/>
              </a:rPr>
              <a:t>Null</a:t>
            </a:r>
            <a:endParaRPr sz="697" kern="0">
              <a:solidFill>
                <a:sysClr val="windowText" lastClr="000000"/>
              </a:solidFill>
              <a:latin typeface="Courier New"/>
              <a:cs typeface="Courier New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9819551" y="3932884"/>
            <a:ext cx="227573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defTabSz="554492">
              <a:spcBef>
                <a:spcPts val="58"/>
              </a:spcBef>
            </a:pPr>
            <a:r>
              <a:rPr sz="1001" kern="0" spc="-15" dirty="0">
                <a:solidFill>
                  <a:srgbClr val="FFFFFF"/>
                </a:solidFill>
                <a:latin typeface="Arial"/>
                <a:cs typeface="Arial"/>
              </a:rPr>
              <a:t>555</a:t>
            </a:r>
            <a:endParaRPr sz="1001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528302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8" y="0"/>
            <a:ext cx="12191144" cy="685751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704725" y="1463142"/>
            <a:ext cx="4820238" cy="534284"/>
          </a:xfrm>
          <a:prstGeom prst="rect">
            <a:avLst/>
          </a:prstGeom>
        </p:spPr>
        <p:txBody>
          <a:bodyPr vert="horz" wrap="square" lIns="0" tIns="9242" rIns="0" bIns="0" rtlCol="0">
            <a:spAutoFit/>
          </a:bodyPr>
          <a:lstStyle/>
          <a:p>
            <a:pPr marL="7701" defTabSz="554492">
              <a:spcBef>
                <a:spcPts val="73"/>
              </a:spcBef>
            </a:pPr>
            <a:r>
              <a:rPr sz="1486" b="1" kern="0" dirty="0">
                <a:solidFill>
                  <a:srgbClr val="FFFFFF"/>
                </a:solidFill>
                <a:latin typeface="Arial"/>
                <a:cs typeface="Arial"/>
              </a:rPr>
              <a:t>Open</a:t>
            </a:r>
            <a:r>
              <a:rPr sz="1486" b="1" kern="0" spc="13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86" b="1" kern="0" spc="-6" dirty="0">
                <a:solidFill>
                  <a:srgbClr val="FFFFFF"/>
                </a:solidFill>
                <a:latin typeface="Arial"/>
                <a:cs typeface="Arial"/>
              </a:rPr>
              <a:t>addressing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401237" defTabSz="554492">
              <a:spcBef>
                <a:spcPts val="1010"/>
              </a:spcBef>
            </a:pPr>
            <a:r>
              <a:rPr sz="1092" kern="0" dirty="0">
                <a:solidFill>
                  <a:srgbClr val="FFFFFF"/>
                </a:solidFill>
                <a:latin typeface="Arial"/>
                <a:cs typeface="Arial"/>
              </a:rPr>
              <a:t>Create</a:t>
            </a:r>
            <a:r>
              <a:rPr sz="1092" kern="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92" kern="0" dirty="0">
                <a:solidFill>
                  <a:srgbClr val="FFFFFF"/>
                </a:solidFill>
                <a:latin typeface="Arial"/>
                <a:cs typeface="Arial"/>
              </a:rPr>
              <a:t>2X</a:t>
            </a:r>
            <a:r>
              <a:rPr sz="1092" kern="0" spc="-1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92" kern="0" spc="-24" dirty="0">
                <a:solidFill>
                  <a:srgbClr val="FFFFFF"/>
                </a:solidFill>
                <a:latin typeface="Arial"/>
                <a:cs typeface="Arial"/>
              </a:rPr>
              <a:t>size</a:t>
            </a:r>
            <a:r>
              <a:rPr sz="1092" kern="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92" kern="0" spc="3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092" kern="0" spc="-1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92" kern="0" dirty="0">
                <a:solidFill>
                  <a:srgbClr val="FFFFFF"/>
                </a:solidFill>
                <a:latin typeface="Arial"/>
                <a:cs typeface="Arial"/>
              </a:rPr>
              <a:t>current</a:t>
            </a:r>
            <a:r>
              <a:rPr sz="1092" kern="0" spc="-1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92" kern="0" spc="-18" dirty="0">
                <a:solidFill>
                  <a:srgbClr val="FFFFFF"/>
                </a:solidFill>
                <a:latin typeface="Arial"/>
                <a:cs typeface="Arial"/>
              </a:rPr>
              <a:t>Hash</a:t>
            </a:r>
            <a:r>
              <a:rPr sz="1092" kern="0" spc="-15" dirty="0">
                <a:solidFill>
                  <a:srgbClr val="FFFFFF"/>
                </a:solidFill>
                <a:latin typeface="Arial"/>
                <a:cs typeface="Arial"/>
              </a:rPr>
              <a:t> Table</a:t>
            </a:r>
            <a:r>
              <a:rPr sz="1092" kern="0" spc="-1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92" kern="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092" kern="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92" kern="0" dirty="0">
                <a:solidFill>
                  <a:srgbClr val="FFFFFF"/>
                </a:solidFill>
                <a:latin typeface="Arial"/>
                <a:cs typeface="Arial"/>
              </a:rPr>
              <a:t>recall</a:t>
            </a:r>
            <a:r>
              <a:rPr sz="1092" kern="0" spc="-1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92" kern="0" dirty="0">
                <a:solidFill>
                  <a:srgbClr val="FFFFFF"/>
                </a:solidFill>
                <a:latin typeface="Arial"/>
                <a:cs typeface="Arial"/>
              </a:rPr>
              <a:t>hashing</a:t>
            </a:r>
            <a:r>
              <a:rPr sz="1092" kern="0" spc="-1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92" kern="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1092" kern="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92" kern="0" dirty="0">
                <a:solidFill>
                  <a:srgbClr val="FFFFFF"/>
                </a:solidFill>
                <a:latin typeface="Arial"/>
                <a:cs typeface="Arial"/>
              </a:rPr>
              <a:t>current</a:t>
            </a:r>
            <a:r>
              <a:rPr sz="1092" kern="0" spc="-12" dirty="0">
                <a:solidFill>
                  <a:srgbClr val="FFFFFF"/>
                </a:solidFill>
                <a:latin typeface="Arial"/>
                <a:cs typeface="Arial"/>
              </a:rPr>
              <a:t> keys</a:t>
            </a:r>
            <a:endParaRPr sz="109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32652" y="417471"/>
            <a:ext cx="4220308" cy="700231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4487" spc="-200" dirty="0"/>
              <a:t>Hash</a:t>
            </a:r>
            <a:r>
              <a:rPr sz="4487" spc="-167" dirty="0"/>
              <a:t> </a:t>
            </a:r>
            <a:r>
              <a:rPr sz="4487" spc="-628" dirty="0"/>
              <a:t>T</a:t>
            </a:r>
            <a:r>
              <a:rPr sz="4487" spc="-88" dirty="0"/>
              <a:t>abl</a:t>
            </a:r>
            <a:r>
              <a:rPr sz="4487" spc="3" dirty="0"/>
              <a:t>e</a:t>
            </a:r>
            <a:r>
              <a:rPr sz="4487" spc="-164" dirty="0"/>
              <a:t> </a:t>
            </a:r>
            <a:r>
              <a:rPr sz="4487" spc="-176" dirty="0"/>
              <a:t>is</a:t>
            </a:r>
            <a:r>
              <a:rPr sz="4487" spc="-164" dirty="0"/>
              <a:t> </a:t>
            </a:r>
            <a:r>
              <a:rPr sz="4487" spc="-64" dirty="0"/>
              <a:t>Full</a:t>
            </a:r>
            <a:endParaRPr sz="4487"/>
          </a:p>
        </p:txBody>
      </p:sp>
      <p:grpSp>
        <p:nvGrpSpPr>
          <p:cNvPr id="6" name="object 6"/>
          <p:cNvGrpSpPr/>
          <p:nvPr/>
        </p:nvGrpSpPr>
        <p:grpSpPr>
          <a:xfrm>
            <a:off x="2822463" y="2900631"/>
            <a:ext cx="1887587" cy="1679267"/>
            <a:chOff x="4653745" y="4783356"/>
            <a:chExt cx="3112770" cy="2769235"/>
          </a:xfrm>
        </p:grpSpPr>
        <p:sp>
          <p:nvSpPr>
            <p:cNvPr id="7" name="object 7"/>
            <p:cNvSpPr/>
            <p:nvPr/>
          </p:nvSpPr>
          <p:spPr>
            <a:xfrm>
              <a:off x="4653745" y="5497590"/>
              <a:ext cx="3028950" cy="0"/>
            </a:xfrm>
            <a:custGeom>
              <a:avLst/>
              <a:gdLst/>
              <a:ahLst/>
              <a:cxnLst/>
              <a:rect l="l" t="t" r="r" b="b"/>
              <a:pathLst>
                <a:path w="3028950">
                  <a:moveTo>
                    <a:pt x="0" y="0"/>
                  </a:moveTo>
                  <a:lnTo>
                    <a:pt x="3018100" y="0"/>
                  </a:lnTo>
                  <a:lnTo>
                    <a:pt x="3028571" y="0"/>
                  </a:lnTo>
                </a:path>
              </a:pathLst>
            </a:custGeom>
            <a:ln w="20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7671846" y="5447330"/>
              <a:ext cx="83820" cy="100965"/>
            </a:xfrm>
            <a:custGeom>
              <a:avLst/>
              <a:gdLst/>
              <a:ahLst/>
              <a:cxnLst/>
              <a:rect l="l" t="t" r="r" b="b"/>
              <a:pathLst>
                <a:path w="83820" h="100964">
                  <a:moveTo>
                    <a:pt x="0" y="100520"/>
                  </a:moveTo>
                  <a:lnTo>
                    <a:pt x="83767" y="50260"/>
                  </a:lnTo>
                  <a:lnTo>
                    <a:pt x="0" y="0"/>
                  </a:lnTo>
                </a:path>
                <a:path w="83820" h="100964">
                  <a:moveTo>
                    <a:pt x="0" y="50260"/>
                  </a:moveTo>
                  <a:lnTo>
                    <a:pt x="83767" y="50260"/>
                  </a:lnTo>
                </a:path>
              </a:pathLst>
            </a:custGeom>
            <a:ln w="20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6157093" y="4793433"/>
              <a:ext cx="639445" cy="638810"/>
            </a:xfrm>
            <a:custGeom>
              <a:avLst/>
              <a:gdLst/>
              <a:ahLst/>
              <a:cxnLst/>
              <a:rect l="l" t="t" r="r" b="b"/>
              <a:pathLst>
                <a:path w="639445" h="638810">
                  <a:moveTo>
                    <a:pt x="516064" y="485946"/>
                  </a:moveTo>
                  <a:lnTo>
                    <a:pt x="122820" y="485946"/>
                  </a:lnTo>
                  <a:lnTo>
                    <a:pt x="124172" y="487535"/>
                  </a:lnTo>
                  <a:lnTo>
                    <a:pt x="125287" y="488913"/>
                  </a:lnTo>
                  <a:lnTo>
                    <a:pt x="158348" y="519683"/>
                  </a:lnTo>
                  <a:lnTo>
                    <a:pt x="164702" y="524247"/>
                  </a:lnTo>
                  <a:lnTo>
                    <a:pt x="165816" y="528909"/>
                  </a:lnTo>
                  <a:lnTo>
                    <a:pt x="164419" y="535655"/>
                  </a:lnTo>
                  <a:lnTo>
                    <a:pt x="161679" y="549214"/>
                  </a:lnTo>
                  <a:lnTo>
                    <a:pt x="158997" y="562779"/>
                  </a:lnTo>
                  <a:lnTo>
                    <a:pt x="156096" y="577047"/>
                  </a:lnTo>
                  <a:lnTo>
                    <a:pt x="153322" y="589843"/>
                  </a:lnTo>
                  <a:lnTo>
                    <a:pt x="152015" y="595604"/>
                  </a:lnTo>
                  <a:lnTo>
                    <a:pt x="153199" y="598165"/>
                  </a:lnTo>
                  <a:lnTo>
                    <a:pt x="260030" y="638367"/>
                  </a:lnTo>
                  <a:lnTo>
                    <a:pt x="262707" y="637604"/>
                  </a:lnTo>
                  <a:lnTo>
                    <a:pt x="265579" y="632288"/>
                  </a:lnTo>
                  <a:lnTo>
                    <a:pt x="272276" y="620186"/>
                  </a:lnTo>
                  <a:lnTo>
                    <a:pt x="279148" y="608179"/>
                  </a:lnTo>
                  <a:lnTo>
                    <a:pt x="286089" y="596210"/>
                  </a:lnTo>
                  <a:lnTo>
                    <a:pt x="292996" y="584220"/>
                  </a:lnTo>
                  <a:lnTo>
                    <a:pt x="296351" y="578337"/>
                  </a:lnTo>
                  <a:lnTo>
                    <a:pt x="300063" y="575222"/>
                  </a:lnTo>
                  <a:lnTo>
                    <a:pt x="346768" y="575222"/>
                  </a:lnTo>
                  <a:lnTo>
                    <a:pt x="348178" y="575014"/>
                  </a:lnTo>
                  <a:lnTo>
                    <a:pt x="356223" y="573418"/>
                  </a:lnTo>
                  <a:lnTo>
                    <a:pt x="501503" y="573418"/>
                  </a:lnTo>
                  <a:lnTo>
                    <a:pt x="499118" y="564797"/>
                  </a:lnTo>
                  <a:lnTo>
                    <a:pt x="491906" y="537515"/>
                  </a:lnTo>
                  <a:lnTo>
                    <a:pt x="488151" y="523912"/>
                  </a:lnTo>
                  <a:lnTo>
                    <a:pt x="486481" y="518070"/>
                  </a:lnTo>
                  <a:lnTo>
                    <a:pt x="487099" y="514165"/>
                  </a:lnTo>
                  <a:lnTo>
                    <a:pt x="492033" y="510128"/>
                  </a:lnTo>
                  <a:lnTo>
                    <a:pt x="500055" y="503151"/>
                  </a:lnTo>
                  <a:lnTo>
                    <a:pt x="507613" y="495692"/>
                  </a:lnTo>
                  <a:lnTo>
                    <a:pt x="514658" y="487764"/>
                  </a:lnTo>
                  <a:lnTo>
                    <a:pt x="516064" y="485946"/>
                  </a:lnTo>
                  <a:close/>
                </a:path>
                <a:path w="639445" h="638810">
                  <a:moveTo>
                    <a:pt x="501503" y="573418"/>
                  </a:moveTo>
                  <a:lnTo>
                    <a:pt x="356223" y="573418"/>
                  </a:lnTo>
                  <a:lnTo>
                    <a:pt x="359678" y="576780"/>
                  </a:lnTo>
                  <a:lnTo>
                    <a:pt x="363405" y="582479"/>
                  </a:lnTo>
                  <a:lnTo>
                    <a:pt x="371062" y="594023"/>
                  </a:lnTo>
                  <a:lnTo>
                    <a:pt x="386519" y="617019"/>
                  </a:lnTo>
                  <a:lnTo>
                    <a:pt x="394107" y="628605"/>
                  </a:lnTo>
                  <a:lnTo>
                    <a:pt x="396994" y="633095"/>
                  </a:lnTo>
                  <a:lnTo>
                    <a:pt x="399242" y="633741"/>
                  </a:lnTo>
                  <a:lnTo>
                    <a:pt x="474826" y="599300"/>
                  </a:lnTo>
                  <a:lnTo>
                    <a:pt x="504217" y="586285"/>
                  </a:lnTo>
                  <a:lnTo>
                    <a:pt x="504394" y="583672"/>
                  </a:lnTo>
                  <a:lnTo>
                    <a:pt x="501503" y="573418"/>
                  </a:lnTo>
                  <a:close/>
                </a:path>
                <a:path w="639445" h="638810">
                  <a:moveTo>
                    <a:pt x="346768" y="575222"/>
                  </a:moveTo>
                  <a:lnTo>
                    <a:pt x="300063" y="575222"/>
                  </a:lnTo>
                  <a:lnTo>
                    <a:pt x="307973" y="576059"/>
                  </a:lnTo>
                  <a:lnTo>
                    <a:pt x="318020" y="576859"/>
                  </a:lnTo>
                  <a:lnTo>
                    <a:pt x="328128" y="577047"/>
                  </a:lnTo>
                  <a:lnTo>
                    <a:pt x="338210" y="576480"/>
                  </a:lnTo>
                  <a:lnTo>
                    <a:pt x="346768" y="575222"/>
                  </a:lnTo>
                  <a:close/>
                </a:path>
                <a:path w="639445" h="638810">
                  <a:moveTo>
                    <a:pt x="42680" y="151387"/>
                  </a:moveTo>
                  <a:lnTo>
                    <a:pt x="40198" y="152621"/>
                  </a:lnTo>
                  <a:lnTo>
                    <a:pt x="29256" y="182118"/>
                  </a:lnTo>
                  <a:lnTo>
                    <a:pt x="20259" y="206130"/>
                  </a:lnTo>
                  <a:lnTo>
                    <a:pt x="11191" y="230114"/>
                  </a:lnTo>
                  <a:lnTo>
                    <a:pt x="0" y="259429"/>
                  </a:lnTo>
                  <a:lnTo>
                    <a:pt x="829" y="262097"/>
                  </a:lnTo>
                  <a:lnTo>
                    <a:pt x="6134" y="264965"/>
                  </a:lnTo>
                  <a:lnTo>
                    <a:pt x="18233" y="271667"/>
                  </a:lnTo>
                  <a:lnTo>
                    <a:pt x="60182" y="295778"/>
                  </a:lnTo>
                  <a:lnTo>
                    <a:pt x="62914" y="299609"/>
                  </a:lnTo>
                  <a:lnTo>
                    <a:pt x="62064" y="307459"/>
                  </a:lnTo>
                  <a:lnTo>
                    <a:pt x="61358" y="317754"/>
                  </a:lnTo>
                  <a:lnTo>
                    <a:pt x="61422" y="328095"/>
                  </a:lnTo>
                  <a:lnTo>
                    <a:pt x="62192" y="338431"/>
                  </a:lnTo>
                  <a:lnTo>
                    <a:pt x="63606" y="348710"/>
                  </a:lnTo>
                  <a:lnTo>
                    <a:pt x="64645" y="354913"/>
                  </a:lnTo>
                  <a:lnTo>
                    <a:pt x="62790" y="358361"/>
                  </a:lnTo>
                  <a:lnTo>
                    <a:pt x="57585" y="361697"/>
                  </a:lnTo>
                  <a:lnTo>
                    <a:pt x="45548" y="369574"/>
                  </a:lnTo>
                  <a:lnTo>
                    <a:pt x="21649" y="385608"/>
                  </a:lnTo>
                  <a:lnTo>
                    <a:pt x="9617" y="393493"/>
                  </a:lnTo>
                  <a:lnTo>
                    <a:pt x="5039" y="396435"/>
                  </a:lnTo>
                  <a:lnTo>
                    <a:pt x="4683" y="398784"/>
                  </a:lnTo>
                  <a:lnTo>
                    <a:pt x="17702" y="427077"/>
                  </a:lnTo>
                  <a:lnTo>
                    <a:pt x="28441" y="450646"/>
                  </a:lnTo>
                  <a:lnTo>
                    <a:pt x="39074" y="474263"/>
                  </a:lnTo>
                  <a:lnTo>
                    <a:pt x="49790" y="498429"/>
                  </a:lnTo>
                  <a:lnTo>
                    <a:pt x="52127" y="503742"/>
                  </a:lnTo>
                  <a:lnTo>
                    <a:pt x="54770" y="503705"/>
                  </a:lnTo>
                  <a:lnTo>
                    <a:pt x="73577" y="498429"/>
                  </a:lnTo>
                  <a:lnTo>
                    <a:pt x="117265" y="486928"/>
                  </a:lnTo>
                  <a:lnTo>
                    <a:pt x="120007" y="486508"/>
                  </a:lnTo>
                  <a:lnTo>
                    <a:pt x="122820" y="485946"/>
                  </a:lnTo>
                  <a:lnTo>
                    <a:pt x="516064" y="485946"/>
                  </a:lnTo>
                  <a:lnTo>
                    <a:pt x="521200" y="479297"/>
                  </a:lnTo>
                  <a:lnTo>
                    <a:pt x="525462" y="473365"/>
                  </a:lnTo>
                  <a:lnTo>
                    <a:pt x="529886" y="472606"/>
                  </a:lnTo>
                  <a:lnTo>
                    <a:pt x="603368" y="472606"/>
                  </a:lnTo>
                  <a:lnTo>
                    <a:pt x="606024" y="465445"/>
                  </a:lnTo>
                  <a:lnTo>
                    <a:pt x="319468" y="465445"/>
                  </a:lnTo>
                  <a:lnTo>
                    <a:pt x="273138" y="457971"/>
                  </a:lnTo>
                  <a:lnTo>
                    <a:pt x="232898" y="437159"/>
                  </a:lnTo>
                  <a:lnTo>
                    <a:pt x="201164" y="405425"/>
                  </a:lnTo>
                  <a:lnTo>
                    <a:pt x="180351" y="365185"/>
                  </a:lnTo>
                  <a:lnTo>
                    <a:pt x="172877" y="318855"/>
                  </a:lnTo>
                  <a:lnTo>
                    <a:pt x="180351" y="272525"/>
                  </a:lnTo>
                  <a:lnTo>
                    <a:pt x="201164" y="232285"/>
                  </a:lnTo>
                  <a:lnTo>
                    <a:pt x="232898" y="200551"/>
                  </a:lnTo>
                  <a:lnTo>
                    <a:pt x="273138" y="179739"/>
                  </a:lnTo>
                  <a:lnTo>
                    <a:pt x="319468" y="172264"/>
                  </a:lnTo>
                  <a:lnTo>
                    <a:pt x="603880" y="172264"/>
                  </a:lnTo>
                  <a:lnTo>
                    <a:pt x="600620" y="165023"/>
                  </a:lnTo>
                  <a:lnTo>
                    <a:pt x="108916" y="165023"/>
                  </a:lnTo>
                  <a:lnTo>
                    <a:pt x="75555" y="158381"/>
                  </a:lnTo>
                  <a:lnTo>
                    <a:pt x="61998" y="155643"/>
                  </a:lnTo>
                  <a:lnTo>
                    <a:pt x="48480" y="152709"/>
                  </a:lnTo>
                  <a:lnTo>
                    <a:pt x="42680" y="151387"/>
                  </a:lnTo>
                  <a:close/>
                </a:path>
                <a:path w="639445" h="638810">
                  <a:moveTo>
                    <a:pt x="603368" y="472606"/>
                  </a:moveTo>
                  <a:lnTo>
                    <a:pt x="529886" y="472606"/>
                  </a:lnTo>
                  <a:lnTo>
                    <a:pt x="576886" y="482027"/>
                  </a:lnTo>
                  <a:lnTo>
                    <a:pt x="590407" y="484951"/>
                  </a:lnTo>
                  <a:lnTo>
                    <a:pt x="596168" y="486260"/>
                  </a:lnTo>
                  <a:lnTo>
                    <a:pt x="598724" y="485129"/>
                  </a:lnTo>
                  <a:lnTo>
                    <a:pt x="603368" y="472606"/>
                  </a:lnTo>
                  <a:close/>
                </a:path>
                <a:path w="639445" h="638810">
                  <a:moveTo>
                    <a:pt x="603880" y="172264"/>
                  </a:moveTo>
                  <a:lnTo>
                    <a:pt x="319468" y="172264"/>
                  </a:lnTo>
                  <a:lnTo>
                    <a:pt x="365799" y="179739"/>
                  </a:lnTo>
                  <a:lnTo>
                    <a:pt x="406039" y="200551"/>
                  </a:lnTo>
                  <a:lnTo>
                    <a:pt x="437773" y="232285"/>
                  </a:lnTo>
                  <a:lnTo>
                    <a:pt x="458584" y="272525"/>
                  </a:lnTo>
                  <a:lnTo>
                    <a:pt x="466059" y="318855"/>
                  </a:lnTo>
                  <a:lnTo>
                    <a:pt x="458583" y="365185"/>
                  </a:lnTo>
                  <a:lnTo>
                    <a:pt x="437771" y="405425"/>
                  </a:lnTo>
                  <a:lnTo>
                    <a:pt x="406037" y="437159"/>
                  </a:lnTo>
                  <a:lnTo>
                    <a:pt x="365798" y="457971"/>
                  </a:lnTo>
                  <a:lnTo>
                    <a:pt x="319468" y="465445"/>
                  </a:lnTo>
                  <a:lnTo>
                    <a:pt x="606024" y="465445"/>
                  </a:lnTo>
                  <a:lnTo>
                    <a:pt x="609679" y="455590"/>
                  </a:lnTo>
                  <a:lnTo>
                    <a:pt x="618676" y="431579"/>
                  </a:lnTo>
                  <a:lnTo>
                    <a:pt x="627745" y="407595"/>
                  </a:lnTo>
                  <a:lnTo>
                    <a:pt x="638921" y="378317"/>
                  </a:lnTo>
                  <a:lnTo>
                    <a:pt x="638185" y="375578"/>
                  </a:lnTo>
                  <a:lnTo>
                    <a:pt x="632851" y="372694"/>
                  </a:lnTo>
                  <a:lnTo>
                    <a:pt x="620751" y="366003"/>
                  </a:lnTo>
                  <a:lnTo>
                    <a:pt x="578854" y="341950"/>
                  </a:lnTo>
                  <a:lnTo>
                    <a:pt x="575998" y="338157"/>
                  </a:lnTo>
                  <a:lnTo>
                    <a:pt x="576872" y="330249"/>
                  </a:lnTo>
                  <a:lnTo>
                    <a:pt x="577588" y="319958"/>
                  </a:lnTo>
                  <a:lnTo>
                    <a:pt x="577519" y="309617"/>
                  </a:lnTo>
                  <a:lnTo>
                    <a:pt x="576742" y="299281"/>
                  </a:lnTo>
                  <a:lnTo>
                    <a:pt x="575330" y="288999"/>
                  </a:lnTo>
                  <a:lnTo>
                    <a:pt x="574301" y="282821"/>
                  </a:lnTo>
                  <a:lnTo>
                    <a:pt x="576121" y="279362"/>
                  </a:lnTo>
                  <a:lnTo>
                    <a:pt x="581350" y="276012"/>
                  </a:lnTo>
                  <a:lnTo>
                    <a:pt x="593381" y="268140"/>
                  </a:lnTo>
                  <a:lnTo>
                    <a:pt x="617247" y="252107"/>
                  </a:lnTo>
                  <a:lnTo>
                    <a:pt x="629268" y="244216"/>
                  </a:lnTo>
                  <a:lnTo>
                    <a:pt x="633803" y="241299"/>
                  </a:lnTo>
                  <a:lnTo>
                    <a:pt x="634328" y="238973"/>
                  </a:lnTo>
                  <a:lnTo>
                    <a:pt x="621280" y="210633"/>
                  </a:lnTo>
                  <a:lnTo>
                    <a:pt x="610542" y="187065"/>
                  </a:lnTo>
                  <a:lnTo>
                    <a:pt x="603880" y="172264"/>
                  </a:lnTo>
                  <a:close/>
                </a:path>
                <a:path w="639445" h="638810">
                  <a:moveTo>
                    <a:pt x="239648" y="3942"/>
                  </a:moveTo>
                  <a:lnTo>
                    <a:pt x="211290" y="17002"/>
                  </a:lnTo>
                  <a:lnTo>
                    <a:pt x="134606" y="51450"/>
                  </a:lnTo>
                  <a:lnTo>
                    <a:pt x="134616" y="54099"/>
                  </a:lnTo>
                  <a:lnTo>
                    <a:pt x="137052" y="62744"/>
                  </a:lnTo>
                  <a:lnTo>
                    <a:pt x="139857" y="72915"/>
                  </a:lnTo>
                  <a:lnTo>
                    <a:pt x="147071" y="100196"/>
                  </a:lnTo>
                  <a:lnTo>
                    <a:pt x="150834" y="113797"/>
                  </a:lnTo>
                  <a:lnTo>
                    <a:pt x="152518" y="119675"/>
                  </a:lnTo>
                  <a:lnTo>
                    <a:pt x="151812" y="123560"/>
                  </a:lnTo>
                  <a:lnTo>
                    <a:pt x="146903" y="127580"/>
                  </a:lnTo>
                  <a:lnTo>
                    <a:pt x="138887" y="134569"/>
                  </a:lnTo>
                  <a:lnTo>
                    <a:pt x="131337" y="142038"/>
                  </a:lnTo>
                  <a:lnTo>
                    <a:pt x="124305" y="149979"/>
                  </a:lnTo>
                  <a:lnTo>
                    <a:pt x="117843" y="158383"/>
                  </a:lnTo>
                  <a:lnTo>
                    <a:pt x="113481" y="164497"/>
                  </a:lnTo>
                  <a:lnTo>
                    <a:pt x="108916" y="165023"/>
                  </a:lnTo>
                  <a:lnTo>
                    <a:pt x="600620" y="165023"/>
                  </a:lnTo>
                  <a:lnTo>
                    <a:pt x="594787" y="151893"/>
                  </a:lnTo>
                  <a:lnTo>
                    <a:pt x="518347" y="151893"/>
                  </a:lnTo>
                  <a:lnTo>
                    <a:pt x="515038" y="151146"/>
                  </a:lnTo>
                  <a:lnTo>
                    <a:pt x="480588" y="118026"/>
                  </a:lnTo>
                  <a:lnTo>
                    <a:pt x="474303" y="113466"/>
                  </a:lnTo>
                  <a:lnTo>
                    <a:pt x="473100" y="108847"/>
                  </a:lnTo>
                  <a:lnTo>
                    <a:pt x="474518" y="102054"/>
                  </a:lnTo>
                  <a:lnTo>
                    <a:pt x="477265" y="88498"/>
                  </a:lnTo>
                  <a:lnTo>
                    <a:pt x="479945" y="74931"/>
                  </a:lnTo>
                  <a:lnTo>
                    <a:pt x="482194" y="63808"/>
                  </a:lnTo>
                  <a:lnTo>
                    <a:pt x="283492" y="63808"/>
                  </a:lnTo>
                  <a:lnTo>
                    <a:pt x="279997" y="62244"/>
                  </a:lnTo>
                  <a:lnTo>
                    <a:pt x="276626" y="56972"/>
                  </a:lnTo>
                  <a:lnTo>
                    <a:pt x="268758" y="44937"/>
                  </a:lnTo>
                  <a:lnTo>
                    <a:pt x="252722" y="21072"/>
                  </a:lnTo>
                  <a:lnTo>
                    <a:pt x="244829" y="9054"/>
                  </a:lnTo>
                  <a:lnTo>
                    <a:pt x="241919" y="4533"/>
                  </a:lnTo>
                  <a:lnTo>
                    <a:pt x="239648" y="3942"/>
                  </a:lnTo>
                  <a:close/>
                </a:path>
                <a:path w="639445" h="638810">
                  <a:moveTo>
                    <a:pt x="586869" y="133988"/>
                  </a:moveTo>
                  <a:lnTo>
                    <a:pt x="584220" y="134008"/>
                  </a:lnTo>
                  <a:lnTo>
                    <a:pt x="579012" y="135492"/>
                  </a:lnTo>
                  <a:lnTo>
                    <a:pt x="518347" y="151893"/>
                  </a:lnTo>
                  <a:lnTo>
                    <a:pt x="594787" y="151893"/>
                  </a:lnTo>
                  <a:lnTo>
                    <a:pt x="589412" y="139771"/>
                  </a:lnTo>
                  <a:lnTo>
                    <a:pt x="586869" y="133988"/>
                  </a:lnTo>
                  <a:close/>
                </a:path>
                <a:path w="639445" h="638810">
                  <a:moveTo>
                    <a:pt x="310273" y="60790"/>
                  </a:moveTo>
                  <a:lnTo>
                    <a:pt x="299939" y="61384"/>
                  </a:lnTo>
                  <a:lnTo>
                    <a:pt x="289662" y="62744"/>
                  </a:lnTo>
                  <a:lnTo>
                    <a:pt x="283492" y="63808"/>
                  </a:lnTo>
                  <a:lnTo>
                    <a:pt x="482194" y="63808"/>
                  </a:lnTo>
                  <a:lnTo>
                    <a:pt x="482486" y="62362"/>
                  </a:lnTo>
                  <a:lnTo>
                    <a:pt x="338753" y="62362"/>
                  </a:lnTo>
                  <a:lnTo>
                    <a:pt x="330913" y="61600"/>
                  </a:lnTo>
                  <a:lnTo>
                    <a:pt x="320614" y="60887"/>
                  </a:lnTo>
                  <a:lnTo>
                    <a:pt x="310273" y="60790"/>
                  </a:lnTo>
                  <a:close/>
                </a:path>
                <a:path w="639445" h="638810">
                  <a:moveTo>
                    <a:pt x="377572" y="0"/>
                  </a:moveTo>
                  <a:lnTo>
                    <a:pt x="375512" y="1435"/>
                  </a:lnTo>
                  <a:lnTo>
                    <a:pt x="373357" y="5421"/>
                  </a:lnTo>
                  <a:lnTo>
                    <a:pt x="366656" y="17529"/>
                  </a:lnTo>
                  <a:lnTo>
                    <a:pt x="359779" y="29550"/>
                  </a:lnTo>
                  <a:lnTo>
                    <a:pt x="352837" y="41536"/>
                  </a:lnTo>
                  <a:lnTo>
                    <a:pt x="345940" y="53538"/>
                  </a:lnTo>
                  <a:lnTo>
                    <a:pt x="342566" y="59474"/>
                  </a:lnTo>
                  <a:lnTo>
                    <a:pt x="338753" y="62362"/>
                  </a:lnTo>
                  <a:lnTo>
                    <a:pt x="482486" y="62362"/>
                  </a:lnTo>
                  <a:lnTo>
                    <a:pt x="485614" y="47866"/>
                  </a:lnTo>
                  <a:lnTo>
                    <a:pt x="486927" y="42096"/>
                  </a:lnTo>
                  <a:lnTo>
                    <a:pt x="485728" y="39545"/>
                  </a:lnTo>
                  <a:lnTo>
                    <a:pt x="382918" y="879"/>
                  </a:lnTo>
                  <a:lnTo>
                    <a:pt x="381771" y="527"/>
                  </a:lnTo>
                  <a:lnTo>
                    <a:pt x="377572" y="0"/>
                  </a:lnTo>
                  <a:close/>
                </a:path>
              </a:pathLst>
            </a:custGeom>
            <a:solidFill>
              <a:srgbClr val="FF644E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6157093" y="4793433"/>
              <a:ext cx="639445" cy="638810"/>
            </a:xfrm>
            <a:custGeom>
              <a:avLst/>
              <a:gdLst/>
              <a:ahLst/>
              <a:cxnLst/>
              <a:rect l="l" t="t" r="r" b="b"/>
              <a:pathLst>
                <a:path w="639445" h="638810">
                  <a:moveTo>
                    <a:pt x="380721" y="395"/>
                  </a:moveTo>
                  <a:lnTo>
                    <a:pt x="377571" y="0"/>
                  </a:lnTo>
                  <a:lnTo>
                    <a:pt x="375511" y="1435"/>
                  </a:lnTo>
                  <a:lnTo>
                    <a:pt x="373357" y="5421"/>
                  </a:lnTo>
                  <a:lnTo>
                    <a:pt x="366656" y="17529"/>
                  </a:lnTo>
                  <a:lnTo>
                    <a:pt x="359779" y="29550"/>
                  </a:lnTo>
                  <a:lnTo>
                    <a:pt x="352836" y="41536"/>
                  </a:lnTo>
                  <a:lnTo>
                    <a:pt x="345939" y="53538"/>
                  </a:lnTo>
                  <a:lnTo>
                    <a:pt x="342565" y="59474"/>
                  </a:lnTo>
                  <a:lnTo>
                    <a:pt x="338753" y="62362"/>
                  </a:lnTo>
                  <a:lnTo>
                    <a:pt x="330912" y="61599"/>
                  </a:lnTo>
                  <a:lnTo>
                    <a:pt x="320614" y="60886"/>
                  </a:lnTo>
                  <a:lnTo>
                    <a:pt x="310273" y="60789"/>
                  </a:lnTo>
                  <a:lnTo>
                    <a:pt x="299939" y="61383"/>
                  </a:lnTo>
                  <a:lnTo>
                    <a:pt x="289662" y="62744"/>
                  </a:lnTo>
                  <a:lnTo>
                    <a:pt x="283492" y="63807"/>
                  </a:lnTo>
                  <a:lnTo>
                    <a:pt x="279997" y="62244"/>
                  </a:lnTo>
                  <a:lnTo>
                    <a:pt x="276625" y="56972"/>
                  </a:lnTo>
                  <a:lnTo>
                    <a:pt x="268757" y="44937"/>
                  </a:lnTo>
                  <a:lnTo>
                    <a:pt x="260744" y="33001"/>
                  </a:lnTo>
                  <a:lnTo>
                    <a:pt x="252722" y="21071"/>
                  </a:lnTo>
                  <a:lnTo>
                    <a:pt x="244829" y="9054"/>
                  </a:lnTo>
                  <a:lnTo>
                    <a:pt x="241918" y="4533"/>
                  </a:lnTo>
                  <a:lnTo>
                    <a:pt x="239647" y="3942"/>
                  </a:lnTo>
                  <a:lnTo>
                    <a:pt x="234827" y="6168"/>
                  </a:lnTo>
                  <a:lnTo>
                    <a:pt x="211289" y="17001"/>
                  </a:lnTo>
                  <a:lnTo>
                    <a:pt x="187704" y="27757"/>
                  </a:lnTo>
                  <a:lnTo>
                    <a:pt x="164069" y="38404"/>
                  </a:lnTo>
                  <a:lnTo>
                    <a:pt x="140384" y="48911"/>
                  </a:lnTo>
                  <a:lnTo>
                    <a:pt x="134606" y="51450"/>
                  </a:lnTo>
                  <a:lnTo>
                    <a:pt x="134616" y="54099"/>
                  </a:lnTo>
                  <a:lnTo>
                    <a:pt x="136105" y="59310"/>
                  </a:lnTo>
                  <a:lnTo>
                    <a:pt x="139857" y="72915"/>
                  </a:lnTo>
                  <a:lnTo>
                    <a:pt x="143461" y="86556"/>
                  </a:lnTo>
                  <a:lnTo>
                    <a:pt x="147070" y="100196"/>
                  </a:lnTo>
                  <a:lnTo>
                    <a:pt x="150834" y="113797"/>
                  </a:lnTo>
                  <a:lnTo>
                    <a:pt x="152518" y="119675"/>
                  </a:lnTo>
                  <a:lnTo>
                    <a:pt x="151812" y="123559"/>
                  </a:lnTo>
                  <a:lnTo>
                    <a:pt x="124304" y="149979"/>
                  </a:lnTo>
                  <a:lnTo>
                    <a:pt x="113480" y="164497"/>
                  </a:lnTo>
                  <a:lnTo>
                    <a:pt x="108915" y="165022"/>
                  </a:lnTo>
                  <a:lnTo>
                    <a:pt x="102716" y="163755"/>
                  </a:lnTo>
                  <a:lnTo>
                    <a:pt x="89145" y="161047"/>
                  </a:lnTo>
                  <a:lnTo>
                    <a:pt x="75562" y="158383"/>
                  </a:lnTo>
                  <a:lnTo>
                    <a:pt x="61998" y="155642"/>
                  </a:lnTo>
                  <a:lnTo>
                    <a:pt x="48479" y="152708"/>
                  </a:lnTo>
                  <a:lnTo>
                    <a:pt x="42680" y="151387"/>
                  </a:lnTo>
                  <a:lnTo>
                    <a:pt x="40198" y="152621"/>
                  </a:lnTo>
                  <a:lnTo>
                    <a:pt x="20259" y="206129"/>
                  </a:lnTo>
                  <a:lnTo>
                    <a:pt x="2054" y="254068"/>
                  </a:lnTo>
                  <a:lnTo>
                    <a:pt x="0" y="259429"/>
                  </a:lnTo>
                  <a:lnTo>
                    <a:pt x="828" y="262097"/>
                  </a:lnTo>
                  <a:lnTo>
                    <a:pt x="6134" y="264965"/>
                  </a:lnTo>
                  <a:lnTo>
                    <a:pt x="18233" y="271667"/>
                  </a:lnTo>
                  <a:lnTo>
                    <a:pt x="30236" y="278546"/>
                  </a:lnTo>
                  <a:lnTo>
                    <a:pt x="42204" y="285489"/>
                  </a:lnTo>
                  <a:lnTo>
                    <a:pt x="54201" y="292383"/>
                  </a:lnTo>
                  <a:lnTo>
                    <a:pt x="60182" y="295777"/>
                  </a:lnTo>
                  <a:lnTo>
                    <a:pt x="62913" y="299609"/>
                  </a:lnTo>
                  <a:lnTo>
                    <a:pt x="62063" y="307460"/>
                  </a:lnTo>
                  <a:lnTo>
                    <a:pt x="61358" y="317754"/>
                  </a:lnTo>
                  <a:lnTo>
                    <a:pt x="61422" y="328095"/>
                  </a:lnTo>
                  <a:lnTo>
                    <a:pt x="62192" y="338430"/>
                  </a:lnTo>
                  <a:lnTo>
                    <a:pt x="63606" y="348710"/>
                  </a:lnTo>
                  <a:lnTo>
                    <a:pt x="64644" y="354913"/>
                  </a:lnTo>
                  <a:lnTo>
                    <a:pt x="62790" y="358361"/>
                  </a:lnTo>
                  <a:lnTo>
                    <a:pt x="57585" y="361697"/>
                  </a:lnTo>
                  <a:lnTo>
                    <a:pt x="45548" y="369573"/>
                  </a:lnTo>
                  <a:lnTo>
                    <a:pt x="33597" y="377589"/>
                  </a:lnTo>
                  <a:lnTo>
                    <a:pt x="21648" y="385608"/>
                  </a:lnTo>
                  <a:lnTo>
                    <a:pt x="9617" y="393493"/>
                  </a:lnTo>
                  <a:lnTo>
                    <a:pt x="5039" y="396434"/>
                  </a:lnTo>
                  <a:lnTo>
                    <a:pt x="4683" y="398784"/>
                  </a:lnTo>
                  <a:lnTo>
                    <a:pt x="6880" y="403545"/>
                  </a:lnTo>
                  <a:lnTo>
                    <a:pt x="17702" y="427077"/>
                  </a:lnTo>
                  <a:lnTo>
                    <a:pt x="28441" y="450646"/>
                  </a:lnTo>
                  <a:lnTo>
                    <a:pt x="39074" y="474262"/>
                  </a:lnTo>
                  <a:lnTo>
                    <a:pt x="49574" y="497938"/>
                  </a:lnTo>
                  <a:lnTo>
                    <a:pt x="52126" y="503742"/>
                  </a:lnTo>
                  <a:lnTo>
                    <a:pt x="54770" y="503704"/>
                  </a:lnTo>
                  <a:lnTo>
                    <a:pt x="100893" y="491204"/>
                  </a:lnTo>
                  <a:lnTo>
                    <a:pt x="114559" y="487638"/>
                  </a:lnTo>
                  <a:lnTo>
                    <a:pt x="117264" y="486927"/>
                  </a:lnTo>
                  <a:lnTo>
                    <a:pt x="120007" y="486508"/>
                  </a:lnTo>
                  <a:lnTo>
                    <a:pt x="122819" y="485946"/>
                  </a:lnTo>
                  <a:lnTo>
                    <a:pt x="124171" y="487535"/>
                  </a:lnTo>
                  <a:lnTo>
                    <a:pt x="158347" y="519683"/>
                  </a:lnTo>
                  <a:lnTo>
                    <a:pt x="164702" y="524248"/>
                  </a:lnTo>
                  <a:lnTo>
                    <a:pt x="165816" y="528909"/>
                  </a:lnTo>
                  <a:lnTo>
                    <a:pt x="164418" y="535655"/>
                  </a:lnTo>
                  <a:lnTo>
                    <a:pt x="161678" y="549213"/>
                  </a:lnTo>
                  <a:lnTo>
                    <a:pt x="158997" y="562778"/>
                  </a:lnTo>
                  <a:lnTo>
                    <a:pt x="156252" y="576329"/>
                  </a:lnTo>
                  <a:lnTo>
                    <a:pt x="153322" y="589843"/>
                  </a:lnTo>
                  <a:lnTo>
                    <a:pt x="152014" y="595604"/>
                  </a:lnTo>
                  <a:lnTo>
                    <a:pt x="153199" y="598164"/>
                  </a:lnTo>
                  <a:lnTo>
                    <a:pt x="206744" y="618110"/>
                  </a:lnTo>
                  <a:lnTo>
                    <a:pt x="254681" y="636318"/>
                  </a:lnTo>
                  <a:lnTo>
                    <a:pt x="260030" y="638367"/>
                  </a:lnTo>
                  <a:lnTo>
                    <a:pt x="262706" y="637604"/>
                  </a:lnTo>
                  <a:lnTo>
                    <a:pt x="265578" y="632288"/>
                  </a:lnTo>
                  <a:lnTo>
                    <a:pt x="272275" y="620186"/>
                  </a:lnTo>
                  <a:lnTo>
                    <a:pt x="279147" y="608179"/>
                  </a:lnTo>
                  <a:lnTo>
                    <a:pt x="286089" y="596210"/>
                  </a:lnTo>
                  <a:lnTo>
                    <a:pt x="292996" y="584220"/>
                  </a:lnTo>
                  <a:lnTo>
                    <a:pt x="296351" y="578337"/>
                  </a:lnTo>
                  <a:lnTo>
                    <a:pt x="300063" y="575222"/>
                  </a:lnTo>
                  <a:lnTo>
                    <a:pt x="307973" y="576060"/>
                  </a:lnTo>
                  <a:lnTo>
                    <a:pt x="318019" y="576859"/>
                  </a:lnTo>
                  <a:lnTo>
                    <a:pt x="328128" y="577047"/>
                  </a:lnTo>
                  <a:lnTo>
                    <a:pt x="338210" y="576479"/>
                  </a:lnTo>
                  <a:lnTo>
                    <a:pt x="348179" y="575015"/>
                  </a:lnTo>
                  <a:lnTo>
                    <a:pt x="356223" y="573418"/>
                  </a:lnTo>
                  <a:lnTo>
                    <a:pt x="359677" y="576780"/>
                  </a:lnTo>
                  <a:lnTo>
                    <a:pt x="363405" y="582479"/>
                  </a:lnTo>
                  <a:lnTo>
                    <a:pt x="371062" y="594022"/>
                  </a:lnTo>
                  <a:lnTo>
                    <a:pt x="378802" y="605513"/>
                  </a:lnTo>
                  <a:lnTo>
                    <a:pt x="386519" y="617019"/>
                  </a:lnTo>
                  <a:lnTo>
                    <a:pt x="394106" y="628605"/>
                  </a:lnTo>
                  <a:lnTo>
                    <a:pt x="396993" y="633096"/>
                  </a:lnTo>
                  <a:lnTo>
                    <a:pt x="399242" y="633741"/>
                  </a:lnTo>
                  <a:lnTo>
                    <a:pt x="451207" y="609927"/>
                  </a:lnTo>
                  <a:lnTo>
                    <a:pt x="498501" y="588798"/>
                  </a:lnTo>
                  <a:lnTo>
                    <a:pt x="504216" y="586285"/>
                  </a:lnTo>
                  <a:lnTo>
                    <a:pt x="504393" y="583672"/>
                  </a:lnTo>
                  <a:lnTo>
                    <a:pt x="502880" y="578398"/>
                  </a:lnTo>
                  <a:lnTo>
                    <a:pt x="499118" y="564797"/>
                  </a:lnTo>
                  <a:lnTo>
                    <a:pt x="495510" y="551156"/>
                  </a:lnTo>
                  <a:lnTo>
                    <a:pt x="491906" y="537515"/>
                  </a:lnTo>
                  <a:lnTo>
                    <a:pt x="488151" y="523912"/>
                  </a:lnTo>
                  <a:lnTo>
                    <a:pt x="486481" y="518070"/>
                  </a:lnTo>
                  <a:lnTo>
                    <a:pt x="487098" y="514165"/>
                  </a:lnTo>
                  <a:lnTo>
                    <a:pt x="492032" y="510129"/>
                  </a:lnTo>
                  <a:lnTo>
                    <a:pt x="500054" y="503151"/>
                  </a:lnTo>
                  <a:lnTo>
                    <a:pt x="507612" y="495692"/>
                  </a:lnTo>
                  <a:lnTo>
                    <a:pt x="514658" y="487764"/>
                  </a:lnTo>
                  <a:lnTo>
                    <a:pt x="521142" y="479378"/>
                  </a:lnTo>
                  <a:lnTo>
                    <a:pt x="525461" y="473365"/>
                  </a:lnTo>
                  <a:lnTo>
                    <a:pt x="529886" y="472606"/>
                  </a:lnTo>
                  <a:lnTo>
                    <a:pt x="536169" y="473904"/>
                  </a:lnTo>
                  <a:lnTo>
                    <a:pt x="549736" y="476631"/>
                  </a:lnTo>
                  <a:lnTo>
                    <a:pt x="563318" y="479296"/>
                  </a:lnTo>
                  <a:lnTo>
                    <a:pt x="576885" y="482027"/>
                  </a:lnTo>
                  <a:lnTo>
                    <a:pt x="590406" y="484951"/>
                  </a:lnTo>
                  <a:lnTo>
                    <a:pt x="596167" y="486259"/>
                  </a:lnTo>
                  <a:lnTo>
                    <a:pt x="598723" y="485129"/>
                  </a:lnTo>
                  <a:lnTo>
                    <a:pt x="618676" y="431579"/>
                  </a:lnTo>
                  <a:lnTo>
                    <a:pt x="636882" y="383641"/>
                  </a:lnTo>
                  <a:lnTo>
                    <a:pt x="638921" y="378316"/>
                  </a:lnTo>
                  <a:lnTo>
                    <a:pt x="638185" y="375577"/>
                  </a:lnTo>
                  <a:lnTo>
                    <a:pt x="632851" y="372694"/>
                  </a:lnTo>
                  <a:lnTo>
                    <a:pt x="620750" y="366003"/>
                  </a:lnTo>
                  <a:lnTo>
                    <a:pt x="608745" y="359146"/>
                  </a:lnTo>
                  <a:lnTo>
                    <a:pt x="596776" y="352220"/>
                  </a:lnTo>
                  <a:lnTo>
                    <a:pt x="584784" y="345326"/>
                  </a:lnTo>
                  <a:lnTo>
                    <a:pt x="578854" y="341951"/>
                  </a:lnTo>
                  <a:lnTo>
                    <a:pt x="575998" y="338157"/>
                  </a:lnTo>
                  <a:lnTo>
                    <a:pt x="576872" y="330249"/>
                  </a:lnTo>
                  <a:lnTo>
                    <a:pt x="577588" y="319958"/>
                  </a:lnTo>
                  <a:lnTo>
                    <a:pt x="577519" y="309617"/>
                  </a:lnTo>
                  <a:lnTo>
                    <a:pt x="576741" y="299281"/>
                  </a:lnTo>
                  <a:lnTo>
                    <a:pt x="575329" y="288999"/>
                  </a:lnTo>
                  <a:lnTo>
                    <a:pt x="574301" y="282821"/>
                  </a:lnTo>
                  <a:lnTo>
                    <a:pt x="576121" y="279362"/>
                  </a:lnTo>
                  <a:lnTo>
                    <a:pt x="581350" y="276012"/>
                  </a:lnTo>
                  <a:lnTo>
                    <a:pt x="593381" y="268140"/>
                  </a:lnTo>
                  <a:lnTo>
                    <a:pt x="605316" y="260126"/>
                  </a:lnTo>
                  <a:lnTo>
                    <a:pt x="617247" y="252107"/>
                  </a:lnTo>
                  <a:lnTo>
                    <a:pt x="629268" y="244216"/>
                  </a:lnTo>
                  <a:lnTo>
                    <a:pt x="633803" y="241299"/>
                  </a:lnTo>
                  <a:lnTo>
                    <a:pt x="634327" y="238973"/>
                  </a:lnTo>
                  <a:lnTo>
                    <a:pt x="632105" y="234164"/>
                  </a:lnTo>
                  <a:lnTo>
                    <a:pt x="621280" y="210633"/>
                  </a:lnTo>
                  <a:lnTo>
                    <a:pt x="610541" y="187065"/>
                  </a:lnTo>
                  <a:lnTo>
                    <a:pt x="599911" y="163448"/>
                  </a:lnTo>
                  <a:lnTo>
                    <a:pt x="589411" y="139771"/>
                  </a:lnTo>
                  <a:lnTo>
                    <a:pt x="586868" y="133988"/>
                  </a:lnTo>
                  <a:lnTo>
                    <a:pt x="584220" y="134008"/>
                  </a:lnTo>
                  <a:lnTo>
                    <a:pt x="579012" y="135492"/>
                  </a:lnTo>
                  <a:lnTo>
                    <a:pt x="565143" y="139321"/>
                  </a:lnTo>
                  <a:lnTo>
                    <a:pt x="551231" y="143011"/>
                  </a:lnTo>
                  <a:lnTo>
                    <a:pt x="537313" y="146685"/>
                  </a:lnTo>
                  <a:lnTo>
                    <a:pt x="523431" y="150469"/>
                  </a:lnTo>
                  <a:lnTo>
                    <a:pt x="518346" y="151893"/>
                  </a:lnTo>
                  <a:lnTo>
                    <a:pt x="515038" y="151146"/>
                  </a:lnTo>
                  <a:lnTo>
                    <a:pt x="511588" y="146887"/>
                  </a:lnTo>
                  <a:lnTo>
                    <a:pt x="504577" y="138883"/>
                  </a:lnTo>
                  <a:lnTo>
                    <a:pt x="497016" y="131422"/>
                  </a:lnTo>
                  <a:lnTo>
                    <a:pt x="488992" y="124478"/>
                  </a:lnTo>
                  <a:lnTo>
                    <a:pt x="480588" y="118026"/>
                  </a:lnTo>
                  <a:lnTo>
                    <a:pt x="474303" y="113466"/>
                  </a:lnTo>
                  <a:lnTo>
                    <a:pt x="473100" y="108848"/>
                  </a:lnTo>
                  <a:lnTo>
                    <a:pt x="474517" y="102054"/>
                  </a:lnTo>
                  <a:lnTo>
                    <a:pt x="477265" y="88497"/>
                  </a:lnTo>
                  <a:lnTo>
                    <a:pt x="479944" y="74931"/>
                  </a:lnTo>
                  <a:lnTo>
                    <a:pt x="482684" y="61379"/>
                  </a:lnTo>
                  <a:lnTo>
                    <a:pt x="485613" y="47866"/>
                  </a:lnTo>
                  <a:lnTo>
                    <a:pt x="486927" y="42095"/>
                  </a:lnTo>
                  <a:lnTo>
                    <a:pt x="485728" y="39544"/>
                  </a:lnTo>
                  <a:lnTo>
                    <a:pt x="432192" y="19597"/>
                  </a:lnTo>
                  <a:lnTo>
                    <a:pt x="384254" y="1391"/>
                  </a:lnTo>
                  <a:lnTo>
                    <a:pt x="382917" y="878"/>
                  </a:lnTo>
                  <a:lnTo>
                    <a:pt x="381771" y="527"/>
                  </a:lnTo>
                  <a:lnTo>
                    <a:pt x="380721" y="395"/>
                  </a:lnTo>
                  <a:close/>
                </a:path>
                <a:path w="639445" h="638810">
                  <a:moveTo>
                    <a:pt x="319468" y="172264"/>
                  </a:moveTo>
                  <a:lnTo>
                    <a:pt x="365798" y="179738"/>
                  </a:lnTo>
                  <a:lnTo>
                    <a:pt x="406038" y="200550"/>
                  </a:lnTo>
                  <a:lnTo>
                    <a:pt x="437772" y="232284"/>
                  </a:lnTo>
                  <a:lnTo>
                    <a:pt x="458584" y="272525"/>
                  </a:lnTo>
                  <a:lnTo>
                    <a:pt x="466058" y="318854"/>
                  </a:lnTo>
                  <a:lnTo>
                    <a:pt x="458583" y="365185"/>
                  </a:lnTo>
                  <a:lnTo>
                    <a:pt x="437771" y="405425"/>
                  </a:lnTo>
                  <a:lnTo>
                    <a:pt x="406037" y="437159"/>
                  </a:lnTo>
                  <a:lnTo>
                    <a:pt x="365797" y="457971"/>
                  </a:lnTo>
                  <a:lnTo>
                    <a:pt x="319468" y="465445"/>
                  </a:lnTo>
                  <a:lnTo>
                    <a:pt x="273138" y="457971"/>
                  </a:lnTo>
                  <a:lnTo>
                    <a:pt x="232898" y="437159"/>
                  </a:lnTo>
                  <a:lnTo>
                    <a:pt x="201164" y="405425"/>
                  </a:lnTo>
                  <a:lnTo>
                    <a:pt x="180351" y="365185"/>
                  </a:lnTo>
                  <a:lnTo>
                    <a:pt x="172877" y="318854"/>
                  </a:lnTo>
                  <a:lnTo>
                    <a:pt x="180351" y="272525"/>
                  </a:lnTo>
                  <a:lnTo>
                    <a:pt x="201163" y="232284"/>
                  </a:lnTo>
                  <a:lnTo>
                    <a:pt x="232898" y="200550"/>
                  </a:lnTo>
                  <a:lnTo>
                    <a:pt x="273138" y="179738"/>
                  </a:lnTo>
                  <a:lnTo>
                    <a:pt x="319468" y="172264"/>
                  </a:lnTo>
                  <a:close/>
                </a:path>
              </a:pathLst>
            </a:custGeom>
            <a:ln w="104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4653745" y="6012955"/>
              <a:ext cx="3028950" cy="0"/>
            </a:xfrm>
            <a:custGeom>
              <a:avLst/>
              <a:gdLst/>
              <a:ahLst/>
              <a:cxnLst/>
              <a:rect l="l" t="t" r="r" b="b"/>
              <a:pathLst>
                <a:path w="3028950">
                  <a:moveTo>
                    <a:pt x="0" y="0"/>
                  </a:moveTo>
                  <a:lnTo>
                    <a:pt x="3018100" y="0"/>
                  </a:lnTo>
                  <a:lnTo>
                    <a:pt x="3028571" y="0"/>
                  </a:lnTo>
                </a:path>
              </a:pathLst>
            </a:custGeom>
            <a:ln w="20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7671846" y="5962694"/>
              <a:ext cx="83820" cy="100965"/>
            </a:xfrm>
            <a:custGeom>
              <a:avLst/>
              <a:gdLst/>
              <a:ahLst/>
              <a:cxnLst/>
              <a:rect l="l" t="t" r="r" b="b"/>
              <a:pathLst>
                <a:path w="83820" h="100964">
                  <a:moveTo>
                    <a:pt x="0" y="100520"/>
                  </a:moveTo>
                  <a:lnTo>
                    <a:pt x="83767" y="50260"/>
                  </a:lnTo>
                  <a:lnTo>
                    <a:pt x="0" y="0"/>
                  </a:lnTo>
                </a:path>
                <a:path w="83820" h="100964">
                  <a:moveTo>
                    <a:pt x="0" y="50260"/>
                  </a:moveTo>
                  <a:lnTo>
                    <a:pt x="83767" y="50260"/>
                  </a:lnTo>
                </a:path>
              </a:pathLst>
            </a:custGeom>
            <a:ln w="20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4653745" y="6484144"/>
              <a:ext cx="3028950" cy="0"/>
            </a:xfrm>
            <a:custGeom>
              <a:avLst/>
              <a:gdLst/>
              <a:ahLst/>
              <a:cxnLst/>
              <a:rect l="l" t="t" r="r" b="b"/>
              <a:pathLst>
                <a:path w="3028950">
                  <a:moveTo>
                    <a:pt x="0" y="0"/>
                  </a:moveTo>
                  <a:lnTo>
                    <a:pt x="3018100" y="0"/>
                  </a:lnTo>
                  <a:lnTo>
                    <a:pt x="3028571" y="0"/>
                  </a:lnTo>
                </a:path>
              </a:pathLst>
            </a:custGeom>
            <a:ln w="20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7671846" y="6433884"/>
              <a:ext cx="83820" cy="100965"/>
            </a:xfrm>
            <a:custGeom>
              <a:avLst/>
              <a:gdLst/>
              <a:ahLst/>
              <a:cxnLst/>
              <a:rect l="l" t="t" r="r" b="b"/>
              <a:pathLst>
                <a:path w="83820" h="100965">
                  <a:moveTo>
                    <a:pt x="0" y="100520"/>
                  </a:moveTo>
                  <a:lnTo>
                    <a:pt x="83767" y="50260"/>
                  </a:lnTo>
                  <a:lnTo>
                    <a:pt x="0" y="0"/>
                  </a:lnTo>
                </a:path>
                <a:path w="83820" h="100965">
                  <a:moveTo>
                    <a:pt x="0" y="50260"/>
                  </a:moveTo>
                  <a:lnTo>
                    <a:pt x="83767" y="50260"/>
                  </a:lnTo>
                </a:path>
              </a:pathLst>
            </a:custGeom>
            <a:ln w="20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6158514" y="4793827"/>
              <a:ext cx="636270" cy="2748280"/>
            </a:xfrm>
            <a:custGeom>
              <a:avLst/>
              <a:gdLst/>
              <a:ahLst/>
              <a:cxnLst/>
              <a:rect l="l" t="t" r="r" b="b"/>
              <a:pathLst>
                <a:path w="636270" h="2748279">
                  <a:moveTo>
                    <a:pt x="0" y="0"/>
                  </a:moveTo>
                  <a:lnTo>
                    <a:pt x="636108" y="0"/>
                  </a:lnTo>
                  <a:lnTo>
                    <a:pt x="636108" y="2747876"/>
                  </a:lnTo>
                  <a:lnTo>
                    <a:pt x="0" y="2747876"/>
                  </a:lnTo>
                  <a:lnTo>
                    <a:pt x="0" y="0"/>
                  </a:lnTo>
                  <a:close/>
                </a:path>
              </a:pathLst>
            </a:custGeom>
            <a:ln w="20941">
              <a:solidFill>
                <a:srgbClr val="FF644E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4653745" y="6925885"/>
              <a:ext cx="3028950" cy="0"/>
            </a:xfrm>
            <a:custGeom>
              <a:avLst/>
              <a:gdLst/>
              <a:ahLst/>
              <a:cxnLst/>
              <a:rect l="l" t="t" r="r" b="b"/>
              <a:pathLst>
                <a:path w="3028950">
                  <a:moveTo>
                    <a:pt x="0" y="0"/>
                  </a:moveTo>
                  <a:lnTo>
                    <a:pt x="3018100" y="0"/>
                  </a:lnTo>
                  <a:lnTo>
                    <a:pt x="3028571" y="0"/>
                  </a:lnTo>
                </a:path>
              </a:pathLst>
            </a:custGeom>
            <a:ln w="20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7671846" y="6875625"/>
              <a:ext cx="83820" cy="100965"/>
            </a:xfrm>
            <a:custGeom>
              <a:avLst/>
              <a:gdLst/>
              <a:ahLst/>
              <a:cxnLst/>
              <a:rect l="l" t="t" r="r" b="b"/>
              <a:pathLst>
                <a:path w="83820" h="100965">
                  <a:moveTo>
                    <a:pt x="0" y="100520"/>
                  </a:moveTo>
                  <a:lnTo>
                    <a:pt x="83767" y="50260"/>
                  </a:lnTo>
                  <a:lnTo>
                    <a:pt x="0" y="0"/>
                  </a:lnTo>
                </a:path>
                <a:path w="83820" h="100965">
                  <a:moveTo>
                    <a:pt x="0" y="50260"/>
                  </a:moveTo>
                  <a:lnTo>
                    <a:pt x="83767" y="50260"/>
                  </a:lnTo>
                </a:path>
              </a:pathLst>
            </a:custGeom>
            <a:ln w="20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4653745" y="7367624"/>
              <a:ext cx="3028950" cy="0"/>
            </a:xfrm>
            <a:custGeom>
              <a:avLst/>
              <a:gdLst/>
              <a:ahLst/>
              <a:cxnLst/>
              <a:rect l="l" t="t" r="r" b="b"/>
              <a:pathLst>
                <a:path w="3028950">
                  <a:moveTo>
                    <a:pt x="0" y="0"/>
                  </a:moveTo>
                  <a:lnTo>
                    <a:pt x="3018100" y="0"/>
                  </a:lnTo>
                  <a:lnTo>
                    <a:pt x="3028571" y="0"/>
                  </a:lnTo>
                </a:path>
              </a:pathLst>
            </a:custGeom>
            <a:ln w="20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7671846" y="7317364"/>
              <a:ext cx="83820" cy="100965"/>
            </a:xfrm>
            <a:custGeom>
              <a:avLst/>
              <a:gdLst/>
              <a:ahLst/>
              <a:cxnLst/>
              <a:rect l="l" t="t" r="r" b="b"/>
              <a:pathLst>
                <a:path w="83820" h="100965">
                  <a:moveTo>
                    <a:pt x="0" y="100520"/>
                  </a:moveTo>
                  <a:lnTo>
                    <a:pt x="83767" y="50260"/>
                  </a:lnTo>
                  <a:lnTo>
                    <a:pt x="0" y="0"/>
                  </a:lnTo>
                </a:path>
                <a:path w="83820" h="100965">
                  <a:moveTo>
                    <a:pt x="0" y="50260"/>
                  </a:moveTo>
                  <a:lnTo>
                    <a:pt x="83767" y="50260"/>
                  </a:lnTo>
                </a:path>
              </a:pathLst>
            </a:custGeom>
            <a:ln w="20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3618768" y="2696749"/>
            <a:ext cx="747795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879" b="1" kern="0" spc="-6" dirty="0">
                <a:solidFill>
                  <a:srgbClr val="FFFFFF"/>
                </a:solidFill>
                <a:latin typeface="Arial"/>
                <a:cs typeface="Arial"/>
              </a:rPr>
              <a:t>Hash</a:t>
            </a:r>
            <a:r>
              <a:rPr sz="879" b="1" kern="0" spc="-4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79" b="1" kern="0" spc="-6" dirty="0">
                <a:solidFill>
                  <a:srgbClr val="FFFFFF"/>
                </a:solidFill>
                <a:latin typeface="Arial"/>
                <a:cs typeface="Arial"/>
              </a:rPr>
              <a:t>function</a:t>
            </a:r>
            <a:endParaRPr sz="879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240811" y="3221566"/>
            <a:ext cx="475940" cy="1347972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 defTabSz="554492">
              <a:spcBef>
                <a:spcPts val="76"/>
              </a:spcBef>
            </a:pPr>
            <a:r>
              <a:rPr sz="1182" kern="0" spc="-12" dirty="0">
                <a:solidFill>
                  <a:srgbClr val="FFFFFF"/>
                </a:solidFill>
                <a:latin typeface="Arial"/>
                <a:cs typeface="Arial"/>
              </a:rPr>
              <a:t>ABCD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7701" defTabSz="554492">
              <a:spcBef>
                <a:spcPts val="1016"/>
              </a:spcBef>
            </a:pPr>
            <a:r>
              <a:rPr sz="1182" kern="0" spc="-12" dirty="0">
                <a:solidFill>
                  <a:srgbClr val="FFFFFF"/>
                </a:solidFill>
                <a:latin typeface="Arial"/>
                <a:cs typeface="Arial"/>
              </a:rPr>
              <a:t>EFGH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7701" marR="3081" algn="just" defTabSz="554492">
              <a:lnSpc>
                <a:spcPct val="148200"/>
              </a:lnSpc>
              <a:spcBef>
                <a:spcPts val="330"/>
              </a:spcBef>
            </a:pPr>
            <a:r>
              <a:rPr sz="1182" kern="0" spc="-6" dirty="0">
                <a:solidFill>
                  <a:srgbClr val="FFFFFF"/>
                </a:solidFill>
                <a:latin typeface="Arial"/>
                <a:cs typeface="Arial"/>
              </a:rPr>
              <a:t>IJKLM </a:t>
            </a:r>
            <a:r>
              <a:rPr sz="1182" kern="0" spc="21" dirty="0">
                <a:solidFill>
                  <a:srgbClr val="FFFFFF"/>
                </a:solidFill>
                <a:latin typeface="Arial"/>
                <a:cs typeface="Arial"/>
              </a:rPr>
              <a:t>NOPQ </a:t>
            </a:r>
            <a:r>
              <a:rPr sz="1182" kern="0" spc="-12" dirty="0">
                <a:solidFill>
                  <a:srgbClr val="FFFFFF"/>
                </a:solidFill>
                <a:latin typeface="Lucida Sans Unicode"/>
                <a:cs typeface="Lucida Sans Unicode"/>
              </a:rPr>
              <a:t>RSTU</a:t>
            </a:r>
            <a:endParaRPr sz="1182" kern="0">
              <a:solidFill>
                <a:sysClr val="windowText" lastClr="000000"/>
              </a:solidFill>
              <a:latin typeface="Lucida Sans Unicode"/>
              <a:cs typeface="Lucida Sans Unicode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783428" y="3236412"/>
            <a:ext cx="98191" cy="1336161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 defTabSz="554492">
              <a:spcBef>
                <a:spcPts val="67"/>
              </a:spcBef>
            </a:pPr>
            <a:r>
              <a:rPr sz="1092" b="1" kern="0" spc="42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092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7701" defTabSz="554492">
              <a:spcBef>
                <a:spcPts val="1304"/>
              </a:spcBef>
            </a:pPr>
            <a:r>
              <a:rPr sz="1092" b="1" kern="0" spc="42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092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7701" defTabSz="554492">
              <a:spcBef>
                <a:spcPts val="940"/>
              </a:spcBef>
            </a:pPr>
            <a:r>
              <a:rPr sz="1092" b="1" kern="0" spc="42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092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7701" defTabSz="554492">
              <a:spcBef>
                <a:spcPts val="797"/>
              </a:spcBef>
            </a:pPr>
            <a:r>
              <a:rPr sz="1092" b="1" kern="0" spc="42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092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7701" defTabSz="554492">
              <a:spcBef>
                <a:spcPts val="800"/>
              </a:spcBef>
            </a:pPr>
            <a:r>
              <a:rPr sz="1092" b="1" kern="0" spc="42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09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6629934" y="3240389"/>
          <a:ext cx="740864" cy="13554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3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7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8857">
                <a:tc>
                  <a:txBody>
                    <a:bodyPr/>
                    <a:lstStyle/>
                    <a:p>
                      <a:pPr marR="12700"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800" b="1" dirty="0">
                          <a:latin typeface="Courier New"/>
                          <a:cs typeface="Courier New"/>
                        </a:rPr>
                        <a:t>0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97806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marR="167640" algn="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800" spc="-20" dirty="0">
                          <a:latin typeface="Arial"/>
                          <a:cs typeface="Arial"/>
                        </a:rPr>
                        <a:t>NOPQ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00887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857">
                <a:tc>
                  <a:txBody>
                    <a:bodyPr/>
                    <a:lstStyle/>
                    <a:p>
                      <a:pPr marR="12700"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800" b="1" dirty="0">
                          <a:latin typeface="Courier New"/>
                          <a:cs typeface="Courier New"/>
                        </a:rPr>
                        <a:t>1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97806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marR="187325" algn="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800" spc="-20" dirty="0">
                          <a:latin typeface="Arial"/>
                          <a:cs typeface="Arial"/>
                        </a:rPr>
                        <a:t>EFGH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00887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857">
                <a:tc>
                  <a:txBody>
                    <a:bodyPr/>
                    <a:lstStyle/>
                    <a:p>
                      <a:pPr marR="12700"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800" b="1" dirty="0">
                          <a:latin typeface="Courier New"/>
                          <a:cs typeface="Courier New"/>
                        </a:rPr>
                        <a:t>2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97806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marR="179070" algn="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800" spc="-20" dirty="0">
                          <a:latin typeface="Arial"/>
                          <a:cs typeface="Arial"/>
                        </a:rPr>
                        <a:t>ABCD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00887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857">
                <a:tc>
                  <a:txBody>
                    <a:bodyPr/>
                    <a:lstStyle/>
                    <a:p>
                      <a:pPr marR="12700"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800" b="1" dirty="0">
                          <a:latin typeface="Courier New"/>
                          <a:cs typeface="Courier New"/>
                        </a:rPr>
                        <a:t>3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97806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marR="169545" algn="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800" spc="-10" dirty="0">
                          <a:latin typeface="Arial"/>
                          <a:cs typeface="Arial"/>
                        </a:rPr>
                        <a:t>IJKLM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00887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7650098" y="3232272"/>
          <a:ext cx="740864" cy="25290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3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7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6137">
                <a:tc>
                  <a:txBody>
                    <a:bodyPr/>
                    <a:lstStyle/>
                    <a:p>
                      <a:pPr marR="12700" algn="ctr">
                        <a:lnSpc>
                          <a:spcPct val="100000"/>
                        </a:lnSpc>
                        <a:spcBef>
                          <a:spcPts val="1105"/>
                        </a:spcBef>
                      </a:pPr>
                      <a:r>
                        <a:rPr sz="800" b="1" dirty="0">
                          <a:latin typeface="Courier New"/>
                          <a:cs typeface="Courier New"/>
                        </a:rPr>
                        <a:t>0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8509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marL="24130" algn="ctr">
                        <a:lnSpc>
                          <a:spcPct val="100000"/>
                        </a:lnSpc>
                        <a:spcBef>
                          <a:spcPts val="1170"/>
                        </a:spcBef>
                      </a:pPr>
                      <a:r>
                        <a:rPr sz="800" spc="-20" dirty="0">
                          <a:latin typeface="Arial"/>
                          <a:cs typeface="Arial"/>
                        </a:rPr>
                        <a:t>NOPQ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901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137">
                <a:tc>
                  <a:txBody>
                    <a:bodyPr/>
                    <a:lstStyle/>
                    <a:p>
                      <a:pPr marR="12700" algn="ctr">
                        <a:lnSpc>
                          <a:spcPct val="100000"/>
                        </a:lnSpc>
                        <a:spcBef>
                          <a:spcPts val="1105"/>
                        </a:spcBef>
                      </a:pPr>
                      <a:r>
                        <a:rPr sz="800" b="1" dirty="0">
                          <a:latin typeface="Courier New"/>
                          <a:cs typeface="Courier New"/>
                        </a:rPr>
                        <a:t>1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8509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marL="24130" algn="ctr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800" spc="-20" dirty="0">
                          <a:latin typeface="Arial"/>
                          <a:cs typeface="Arial"/>
                        </a:rPr>
                        <a:t>EFGH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7783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137">
                <a:tc>
                  <a:txBody>
                    <a:bodyPr/>
                    <a:lstStyle/>
                    <a:p>
                      <a:pPr marR="12700" algn="ctr">
                        <a:lnSpc>
                          <a:spcPct val="100000"/>
                        </a:lnSpc>
                        <a:spcBef>
                          <a:spcPts val="1105"/>
                        </a:spcBef>
                      </a:pPr>
                      <a:r>
                        <a:rPr sz="800" b="1" dirty="0">
                          <a:latin typeface="Courier New"/>
                          <a:cs typeface="Courier New"/>
                        </a:rPr>
                        <a:t>2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8509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marL="24130" algn="ctr">
                        <a:lnSpc>
                          <a:spcPct val="100000"/>
                        </a:lnSpc>
                        <a:spcBef>
                          <a:spcPts val="1105"/>
                        </a:spcBef>
                      </a:pPr>
                      <a:r>
                        <a:rPr sz="800" spc="-20" dirty="0">
                          <a:latin typeface="Arial"/>
                          <a:cs typeface="Arial"/>
                        </a:rPr>
                        <a:t>ABCD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8509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137">
                <a:tc>
                  <a:txBody>
                    <a:bodyPr/>
                    <a:lstStyle/>
                    <a:p>
                      <a:pPr marR="12700" algn="ctr">
                        <a:lnSpc>
                          <a:spcPct val="100000"/>
                        </a:lnSpc>
                        <a:spcBef>
                          <a:spcPts val="1105"/>
                        </a:spcBef>
                      </a:pPr>
                      <a:r>
                        <a:rPr sz="800" b="1" dirty="0">
                          <a:latin typeface="Courier New"/>
                          <a:cs typeface="Courier New"/>
                        </a:rPr>
                        <a:t>3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8509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marL="24130" algn="ctr">
                        <a:lnSpc>
                          <a:spcPct val="100000"/>
                        </a:lnSpc>
                        <a:spcBef>
                          <a:spcPts val="1365"/>
                        </a:spcBef>
                      </a:pPr>
                      <a:r>
                        <a:rPr sz="800" spc="-10" dirty="0">
                          <a:latin typeface="Arial"/>
                          <a:cs typeface="Arial"/>
                        </a:rPr>
                        <a:t>IJKLM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05123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137">
                <a:tc>
                  <a:txBody>
                    <a:bodyPr/>
                    <a:lstStyle/>
                    <a:p>
                      <a:pPr marR="12700" algn="ctr">
                        <a:lnSpc>
                          <a:spcPct val="100000"/>
                        </a:lnSpc>
                        <a:spcBef>
                          <a:spcPts val="1105"/>
                        </a:spcBef>
                      </a:pPr>
                      <a:r>
                        <a:rPr sz="800" b="1" dirty="0">
                          <a:latin typeface="Courier New"/>
                          <a:cs typeface="Courier New"/>
                        </a:rPr>
                        <a:t>4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8509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marL="24130"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800" spc="-20" dirty="0">
                          <a:latin typeface="Arial"/>
                          <a:cs typeface="Arial"/>
                        </a:rPr>
                        <a:t>RSTU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98962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137">
                <a:tc>
                  <a:txBody>
                    <a:bodyPr/>
                    <a:lstStyle/>
                    <a:p>
                      <a:pPr marR="12700" algn="ctr">
                        <a:lnSpc>
                          <a:spcPct val="100000"/>
                        </a:lnSpc>
                        <a:spcBef>
                          <a:spcPts val="1105"/>
                        </a:spcBef>
                      </a:pPr>
                      <a:r>
                        <a:rPr sz="800" b="1" dirty="0">
                          <a:latin typeface="Courier New"/>
                          <a:cs typeface="Courier New"/>
                        </a:rPr>
                        <a:t>5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8509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137">
                <a:tc>
                  <a:txBody>
                    <a:bodyPr/>
                    <a:lstStyle/>
                    <a:p>
                      <a:pPr marR="12700" algn="ctr">
                        <a:lnSpc>
                          <a:spcPct val="100000"/>
                        </a:lnSpc>
                        <a:spcBef>
                          <a:spcPts val="1105"/>
                        </a:spcBef>
                      </a:pPr>
                      <a:r>
                        <a:rPr sz="800" b="1" dirty="0">
                          <a:latin typeface="Courier New"/>
                          <a:cs typeface="Courier New"/>
                        </a:rPr>
                        <a:t>6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8509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6137">
                <a:tc>
                  <a:txBody>
                    <a:bodyPr/>
                    <a:lstStyle/>
                    <a:p>
                      <a:pPr marR="12700" algn="ctr">
                        <a:lnSpc>
                          <a:spcPct val="100000"/>
                        </a:lnSpc>
                        <a:spcBef>
                          <a:spcPts val="1105"/>
                        </a:spcBef>
                      </a:pPr>
                      <a:r>
                        <a:rPr sz="800" b="1" dirty="0">
                          <a:latin typeface="Courier New"/>
                          <a:cs typeface="Courier New"/>
                        </a:rPr>
                        <a:t>7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8509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84247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8" y="0"/>
            <a:ext cx="12191144" cy="685751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2652" y="630578"/>
            <a:ext cx="8747511" cy="1015744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>
              <a:spcBef>
                <a:spcPts val="61"/>
              </a:spcBef>
            </a:pPr>
            <a:r>
              <a:rPr sz="3275" spc="-182" dirty="0"/>
              <a:t>Pros</a:t>
            </a:r>
            <a:r>
              <a:rPr sz="3275" spc="-130" dirty="0"/>
              <a:t> </a:t>
            </a:r>
            <a:r>
              <a:rPr sz="3275" dirty="0"/>
              <a:t>and</a:t>
            </a:r>
            <a:r>
              <a:rPr sz="3275" spc="-194" dirty="0"/>
              <a:t> </a:t>
            </a:r>
            <a:r>
              <a:rPr sz="3275" spc="-109" dirty="0"/>
              <a:t>Cons</a:t>
            </a:r>
            <a:r>
              <a:rPr sz="3275" spc="-130" dirty="0"/>
              <a:t> </a:t>
            </a:r>
            <a:r>
              <a:rPr sz="3275" spc="49" dirty="0"/>
              <a:t>of</a:t>
            </a:r>
            <a:r>
              <a:rPr sz="3275" spc="-149" dirty="0"/>
              <a:t> </a:t>
            </a:r>
            <a:r>
              <a:rPr sz="3275" spc="-39" dirty="0"/>
              <a:t>Collision</a:t>
            </a:r>
            <a:r>
              <a:rPr sz="3275" spc="-152" dirty="0"/>
              <a:t> </a:t>
            </a:r>
            <a:r>
              <a:rPr sz="3275" spc="-76" dirty="0"/>
              <a:t>Resolution</a:t>
            </a:r>
            <a:r>
              <a:rPr sz="3275" spc="-152" dirty="0"/>
              <a:t> </a:t>
            </a:r>
            <a:r>
              <a:rPr sz="3275" spc="-449" dirty="0"/>
              <a:t>T</a:t>
            </a:r>
            <a:r>
              <a:rPr sz="3275" spc="-58" dirty="0"/>
              <a:t>echniques</a:t>
            </a:r>
            <a:endParaRPr sz="3275"/>
          </a:p>
        </p:txBody>
      </p:sp>
      <p:sp>
        <p:nvSpPr>
          <p:cNvPr id="4" name="object 4"/>
          <p:cNvSpPr txBox="1"/>
          <p:nvPr/>
        </p:nvSpPr>
        <p:spPr>
          <a:xfrm>
            <a:off x="1317524" y="1615958"/>
            <a:ext cx="7652388" cy="3546117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43127" defTabSz="554492">
              <a:spcBef>
                <a:spcPts val="61"/>
              </a:spcBef>
            </a:pPr>
            <a:r>
              <a:rPr sz="1698" b="1" kern="0" dirty="0">
                <a:solidFill>
                  <a:srgbClr val="FFFFFF"/>
                </a:solidFill>
                <a:latin typeface="Arial"/>
                <a:cs typeface="Arial"/>
              </a:rPr>
              <a:t>Direct</a:t>
            </a:r>
            <a:r>
              <a:rPr sz="1698" b="1" kern="0" spc="1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98" b="1" kern="0" spc="-6" dirty="0">
                <a:solidFill>
                  <a:srgbClr val="FFFFFF"/>
                </a:solidFill>
                <a:latin typeface="Arial"/>
                <a:cs typeface="Arial"/>
              </a:rPr>
              <a:t>chaining</a:t>
            </a:r>
            <a:endParaRPr sz="1698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575671" indent="-148250" defTabSz="554492">
              <a:spcBef>
                <a:spcPts val="1307"/>
              </a:spcBef>
              <a:buFontTx/>
              <a:buChar char="-"/>
              <a:tabLst>
                <a:tab pos="575671" algn="l"/>
                <a:tab pos="576056" algn="l"/>
              </a:tabLst>
            </a:pPr>
            <a:r>
              <a:rPr sz="1243" kern="0" spc="-24" dirty="0">
                <a:solidFill>
                  <a:srgbClr val="FFFFFF"/>
                </a:solidFill>
                <a:latin typeface="Arial"/>
                <a:cs typeface="Arial"/>
              </a:rPr>
              <a:t>Hash</a:t>
            </a:r>
            <a:r>
              <a:rPr sz="1243" kern="0" spc="1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43" kern="0" dirty="0">
                <a:solidFill>
                  <a:srgbClr val="FFFFFF"/>
                </a:solidFill>
                <a:latin typeface="Arial"/>
                <a:cs typeface="Arial"/>
              </a:rPr>
              <a:t>table</a:t>
            </a:r>
            <a:r>
              <a:rPr sz="1243" kern="0" spc="1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43" kern="0" dirty="0">
                <a:solidFill>
                  <a:srgbClr val="FFFFFF"/>
                </a:solidFill>
                <a:latin typeface="Arial"/>
                <a:cs typeface="Arial"/>
              </a:rPr>
              <a:t>never</a:t>
            </a:r>
            <a:r>
              <a:rPr sz="1243" kern="0" spc="2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43" kern="0" dirty="0">
                <a:solidFill>
                  <a:srgbClr val="FFFFFF"/>
                </a:solidFill>
                <a:latin typeface="Arial"/>
                <a:cs typeface="Arial"/>
              </a:rPr>
              <a:t>gets</a:t>
            </a:r>
            <a:r>
              <a:rPr sz="1243" kern="0" spc="1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43" kern="0" spc="-12" dirty="0">
                <a:solidFill>
                  <a:srgbClr val="FFFFFF"/>
                </a:solidFill>
                <a:latin typeface="Arial"/>
                <a:cs typeface="Arial"/>
              </a:rPr>
              <a:t>full</a:t>
            </a:r>
            <a:endParaRPr sz="1243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575671" indent="-148250" defTabSz="554492">
              <a:spcBef>
                <a:spcPts val="779"/>
              </a:spcBef>
              <a:buFontTx/>
              <a:buChar char="-"/>
              <a:tabLst>
                <a:tab pos="575671" algn="l"/>
                <a:tab pos="576056" algn="l"/>
              </a:tabLst>
            </a:pPr>
            <a:r>
              <a:rPr sz="1243" kern="0" dirty="0">
                <a:solidFill>
                  <a:srgbClr val="FFFFFF"/>
                </a:solidFill>
                <a:latin typeface="Arial"/>
                <a:cs typeface="Arial"/>
              </a:rPr>
              <a:t>Huge</a:t>
            </a:r>
            <a:r>
              <a:rPr sz="1243" kern="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43" kern="0" dirty="0">
                <a:solidFill>
                  <a:srgbClr val="FFFFFF"/>
                </a:solidFill>
                <a:latin typeface="Arial"/>
                <a:cs typeface="Arial"/>
              </a:rPr>
              <a:t>Linked</a:t>
            </a:r>
            <a:r>
              <a:rPr sz="1243" kern="0" spc="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43" kern="0" dirty="0">
                <a:solidFill>
                  <a:srgbClr val="FFFFFF"/>
                </a:solidFill>
                <a:latin typeface="Arial"/>
                <a:cs typeface="Arial"/>
              </a:rPr>
              <a:t>List</a:t>
            </a:r>
            <a:r>
              <a:rPr sz="1243" kern="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43" kern="0" spc="-30" dirty="0">
                <a:solidFill>
                  <a:srgbClr val="FFFFFF"/>
                </a:solidFill>
                <a:latin typeface="Arial"/>
                <a:cs typeface="Arial"/>
              </a:rPr>
              <a:t>causes</a:t>
            </a:r>
            <a:r>
              <a:rPr sz="1243" kern="0" spc="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43" kern="0" dirty="0">
                <a:solidFill>
                  <a:srgbClr val="FFFFFF"/>
                </a:solidFill>
                <a:latin typeface="Arial"/>
                <a:cs typeface="Arial"/>
              </a:rPr>
              <a:t>performance</a:t>
            </a:r>
            <a:r>
              <a:rPr sz="1243" kern="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43" kern="0" spc="-15" dirty="0">
                <a:solidFill>
                  <a:srgbClr val="FFFFFF"/>
                </a:solidFill>
                <a:latin typeface="Arial"/>
                <a:cs typeface="Arial"/>
              </a:rPr>
              <a:t>leaks</a:t>
            </a:r>
            <a:r>
              <a:rPr sz="1243" kern="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43" kern="0" spc="-6" dirty="0">
                <a:solidFill>
                  <a:srgbClr val="FFFFFF"/>
                </a:solidFill>
                <a:latin typeface="Arial"/>
                <a:cs typeface="Arial"/>
              </a:rPr>
              <a:t>(Time</a:t>
            </a:r>
            <a:r>
              <a:rPr sz="1243" kern="0" spc="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43" kern="0" dirty="0">
                <a:solidFill>
                  <a:srgbClr val="FFFFFF"/>
                </a:solidFill>
                <a:latin typeface="Arial"/>
                <a:cs typeface="Arial"/>
              </a:rPr>
              <a:t>complexity</a:t>
            </a:r>
            <a:r>
              <a:rPr sz="1243" kern="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43" kern="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1243" kern="0" spc="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43" kern="0" spc="-24" dirty="0">
                <a:solidFill>
                  <a:srgbClr val="FFFFFF"/>
                </a:solidFill>
                <a:latin typeface="Arial"/>
                <a:cs typeface="Arial"/>
              </a:rPr>
              <a:t>search</a:t>
            </a:r>
            <a:r>
              <a:rPr sz="1243" kern="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43" kern="0" dirty="0">
                <a:solidFill>
                  <a:srgbClr val="FFFFFF"/>
                </a:solidFill>
                <a:latin typeface="Arial"/>
                <a:cs typeface="Arial"/>
              </a:rPr>
              <a:t>operation</a:t>
            </a:r>
            <a:r>
              <a:rPr sz="1243" kern="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43" kern="0" dirty="0">
                <a:solidFill>
                  <a:srgbClr val="FFFFFF"/>
                </a:solidFill>
                <a:latin typeface="Arial"/>
                <a:cs typeface="Arial"/>
              </a:rPr>
              <a:t>becomes</a:t>
            </a:r>
            <a:r>
              <a:rPr sz="1243" kern="0" spc="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43" kern="0" spc="-6" dirty="0">
                <a:solidFill>
                  <a:srgbClr val="FFFFFF"/>
                </a:solidFill>
                <a:latin typeface="Arial"/>
                <a:cs typeface="Arial"/>
              </a:rPr>
              <a:t>O(n).)</a:t>
            </a:r>
            <a:endParaRPr sz="1243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defTabSz="554492">
              <a:buClr>
                <a:srgbClr val="FFFFFF"/>
              </a:buClr>
              <a:buFont typeface="Arial"/>
              <a:buChar char="-"/>
            </a:pPr>
            <a:endParaRPr sz="1698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43127" defTabSz="554492">
              <a:spcBef>
                <a:spcPts val="1489"/>
              </a:spcBef>
            </a:pPr>
            <a:r>
              <a:rPr sz="1698" b="1" kern="0" dirty="0">
                <a:solidFill>
                  <a:srgbClr val="FFFFFF"/>
                </a:solidFill>
                <a:latin typeface="Arial"/>
                <a:cs typeface="Arial"/>
              </a:rPr>
              <a:t>Open</a:t>
            </a:r>
            <a:r>
              <a:rPr sz="1698" b="1" kern="0" spc="1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98" b="1" kern="0" spc="-6" dirty="0">
                <a:solidFill>
                  <a:srgbClr val="FFFFFF"/>
                </a:solidFill>
                <a:latin typeface="Arial"/>
                <a:cs typeface="Arial"/>
              </a:rPr>
              <a:t>addressing</a:t>
            </a:r>
            <a:endParaRPr sz="1698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584141" indent="-148250" defTabSz="554492">
              <a:spcBef>
                <a:spcPts val="1261"/>
              </a:spcBef>
              <a:buFontTx/>
              <a:buChar char="-"/>
              <a:tabLst>
                <a:tab pos="584141" algn="l"/>
                <a:tab pos="584527" algn="l"/>
              </a:tabLst>
            </a:pPr>
            <a:r>
              <a:rPr sz="1243" kern="0" spc="-55" dirty="0">
                <a:solidFill>
                  <a:srgbClr val="FFFFFF"/>
                </a:solidFill>
                <a:latin typeface="Arial"/>
                <a:cs typeface="Arial"/>
              </a:rPr>
              <a:t>Easy</a:t>
            </a:r>
            <a:r>
              <a:rPr sz="1243" kern="0" spc="-3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43" kern="0" spc="-6" dirty="0">
                <a:solidFill>
                  <a:srgbClr val="FFFFFF"/>
                </a:solidFill>
                <a:latin typeface="Arial"/>
                <a:cs typeface="Arial"/>
              </a:rPr>
              <a:t>Implementation</a:t>
            </a:r>
            <a:endParaRPr sz="1243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584141" marR="3081" indent="-148250" defTabSz="554492">
              <a:lnSpc>
                <a:spcPct val="113999"/>
              </a:lnSpc>
              <a:spcBef>
                <a:spcPts val="421"/>
              </a:spcBef>
              <a:buFontTx/>
              <a:buChar char="-"/>
              <a:tabLst>
                <a:tab pos="584141" algn="l"/>
                <a:tab pos="584527" algn="l"/>
              </a:tabLst>
            </a:pPr>
            <a:r>
              <a:rPr sz="1243" kern="0" dirty="0">
                <a:solidFill>
                  <a:srgbClr val="FFFFFF"/>
                </a:solidFill>
                <a:latin typeface="Arial"/>
                <a:cs typeface="Arial"/>
              </a:rPr>
              <a:t>When</a:t>
            </a:r>
            <a:r>
              <a:rPr sz="1243" kern="0" spc="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43" kern="0" spc="-24" dirty="0">
                <a:solidFill>
                  <a:srgbClr val="FFFFFF"/>
                </a:solidFill>
                <a:latin typeface="Arial"/>
                <a:cs typeface="Arial"/>
              </a:rPr>
              <a:t>Hash</a:t>
            </a:r>
            <a:r>
              <a:rPr sz="1243" kern="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43" kern="0" spc="-15" dirty="0">
                <a:solidFill>
                  <a:srgbClr val="FFFFFF"/>
                </a:solidFill>
                <a:latin typeface="Arial"/>
                <a:cs typeface="Arial"/>
              </a:rPr>
              <a:t>Table</a:t>
            </a:r>
            <a:r>
              <a:rPr sz="1243" kern="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43" kern="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243" kern="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43" kern="0" dirty="0">
                <a:solidFill>
                  <a:srgbClr val="FFFFFF"/>
                </a:solidFill>
                <a:latin typeface="Arial"/>
                <a:cs typeface="Arial"/>
              </a:rPr>
              <a:t>full,</a:t>
            </a:r>
            <a:r>
              <a:rPr sz="1243" kern="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43" kern="0" dirty="0">
                <a:solidFill>
                  <a:srgbClr val="FFFFFF"/>
                </a:solidFill>
                <a:latin typeface="Arial"/>
                <a:cs typeface="Arial"/>
              </a:rPr>
              <a:t>creation</a:t>
            </a:r>
            <a:r>
              <a:rPr sz="1243" kern="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43" kern="0" spc="33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243" kern="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43" kern="0" dirty="0">
                <a:solidFill>
                  <a:srgbClr val="FFFFFF"/>
                </a:solidFill>
                <a:latin typeface="Arial"/>
                <a:cs typeface="Arial"/>
              </a:rPr>
              <a:t>new</a:t>
            </a:r>
            <a:r>
              <a:rPr sz="1243" kern="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43" kern="0" spc="-24" dirty="0">
                <a:solidFill>
                  <a:srgbClr val="FFFFFF"/>
                </a:solidFill>
                <a:latin typeface="Arial"/>
                <a:cs typeface="Arial"/>
              </a:rPr>
              <a:t>Hash</a:t>
            </a:r>
            <a:r>
              <a:rPr sz="1243" kern="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43" kern="0" dirty="0">
                <a:solidFill>
                  <a:srgbClr val="FFFFFF"/>
                </a:solidFill>
                <a:latin typeface="Arial"/>
                <a:cs typeface="Arial"/>
              </a:rPr>
              <a:t>table</a:t>
            </a:r>
            <a:r>
              <a:rPr sz="1243" kern="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43" kern="0" dirty="0">
                <a:solidFill>
                  <a:srgbClr val="FFFFFF"/>
                </a:solidFill>
                <a:latin typeface="Arial"/>
                <a:cs typeface="Arial"/>
              </a:rPr>
              <a:t>affects</a:t>
            </a:r>
            <a:r>
              <a:rPr sz="1243" kern="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43" kern="0" dirty="0">
                <a:solidFill>
                  <a:srgbClr val="FFFFFF"/>
                </a:solidFill>
                <a:latin typeface="Arial"/>
                <a:cs typeface="Arial"/>
              </a:rPr>
              <a:t>performance</a:t>
            </a:r>
            <a:r>
              <a:rPr sz="1243" kern="0" spc="1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43" kern="0" spc="-6" dirty="0">
                <a:solidFill>
                  <a:srgbClr val="FFFFFF"/>
                </a:solidFill>
                <a:latin typeface="Arial"/>
                <a:cs typeface="Arial"/>
              </a:rPr>
              <a:t>(Time</a:t>
            </a:r>
            <a:r>
              <a:rPr sz="1243" kern="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43" kern="0" dirty="0">
                <a:solidFill>
                  <a:srgbClr val="FFFFFF"/>
                </a:solidFill>
                <a:latin typeface="Arial"/>
                <a:cs typeface="Arial"/>
              </a:rPr>
              <a:t>complexity</a:t>
            </a:r>
            <a:r>
              <a:rPr sz="1243" kern="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43" kern="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1243" kern="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43" kern="0" spc="-6" dirty="0">
                <a:solidFill>
                  <a:srgbClr val="FFFFFF"/>
                </a:solidFill>
                <a:latin typeface="Arial"/>
                <a:cs typeface="Arial"/>
              </a:rPr>
              <a:t>search </a:t>
            </a:r>
            <a:r>
              <a:rPr sz="1243" kern="0" dirty="0">
                <a:solidFill>
                  <a:srgbClr val="FFFFFF"/>
                </a:solidFill>
                <a:latin typeface="Arial"/>
                <a:cs typeface="Arial"/>
              </a:rPr>
              <a:t>operation</a:t>
            </a:r>
            <a:r>
              <a:rPr sz="1243" kern="0" spc="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43" kern="0" dirty="0">
                <a:solidFill>
                  <a:srgbClr val="FFFFFF"/>
                </a:solidFill>
                <a:latin typeface="Arial"/>
                <a:cs typeface="Arial"/>
              </a:rPr>
              <a:t>becomes</a:t>
            </a:r>
            <a:r>
              <a:rPr sz="1243" kern="0" spc="1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43" kern="0" spc="-6" dirty="0">
                <a:solidFill>
                  <a:srgbClr val="FFFFFF"/>
                </a:solidFill>
                <a:latin typeface="Arial"/>
                <a:cs typeface="Arial"/>
              </a:rPr>
              <a:t>O(n).)</a:t>
            </a:r>
            <a:endParaRPr sz="1243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defTabSz="554492"/>
            <a:endParaRPr sz="1698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defTabSz="554492">
              <a:spcBef>
                <a:spcPts val="6"/>
              </a:spcBef>
            </a:pP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155566" indent="-148250" defTabSz="554492">
              <a:buFontTx/>
              <a:buChar char="‣"/>
              <a:tabLst>
                <a:tab pos="155566" algn="l"/>
                <a:tab pos="155951" algn="l"/>
              </a:tabLst>
            </a:pPr>
            <a:r>
              <a:rPr sz="1243" kern="0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1243" kern="0" spc="-1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43" kern="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43" kern="0" spc="-1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43" kern="0" spc="30" dirty="0">
                <a:solidFill>
                  <a:srgbClr val="FFFFFF"/>
                </a:solidFill>
                <a:latin typeface="Arial"/>
                <a:cs typeface="Arial"/>
              </a:rPr>
              <a:t>input</a:t>
            </a:r>
            <a:r>
              <a:rPr sz="1243" kern="0" spc="-1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43" kern="0" spc="-27" dirty="0">
                <a:solidFill>
                  <a:srgbClr val="FFFFFF"/>
                </a:solidFill>
                <a:latin typeface="Arial"/>
                <a:cs typeface="Arial"/>
              </a:rPr>
              <a:t>size</a:t>
            </a:r>
            <a:r>
              <a:rPr sz="1243" kern="0" spc="-1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43" kern="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243" kern="0" spc="-1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43" kern="0" dirty="0">
                <a:solidFill>
                  <a:srgbClr val="FFFFFF"/>
                </a:solidFill>
                <a:latin typeface="Arial"/>
                <a:cs typeface="Arial"/>
              </a:rPr>
              <a:t>known</a:t>
            </a:r>
            <a:r>
              <a:rPr sz="1243" kern="0" spc="-1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43" kern="0" dirty="0">
                <a:solidFill>
                  <a:srgbClr val="FFFFFF"/>
                </a:solidFill>
                <a:latin typeface="Arial"/>
                <a:cs typeface="Arial"/>
              </a:rPr>
              <a:t>we</a:t>
            </a:r>
            <a:r>
              <a:rPr sz="1243" kern="0" spc="-1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43" kern="0" spc="-21" dirty="0">
                <a:solidFill>
                  <a:srgbClr val="FFFFFF"/>
                </a:solidFill>
                <a:latin typeface="Arial"/>
                <a:cs typeface="Arial"/>
              </a:rPr>
              <a:t>always</a:t>
            </a:r>
            <a:r>
              <a:rPr sz="1243" kern="0" spc="-12" dirty="0">
                <a:solidFill>
                  <a:srgbClr val="FFFFFF"/>
                </a:solidFill>
                <a:latin typeface="Arial"/>
                <a:cs typeface="Arial"/>
              </a:rPr>
              <a:t> use </a:t>
            </a:r>
            <a:r>
              <a:rPr sz="1243" kern="0" spc="76" dirty="0">
                <a:solidFill>
                  <a:srgbClr val="FFFFFF"/>
                </a:solidFill>
                <a:latin typeface="Arial"/>
                <a:cs typeface="Arial"/>
              </a:rPr>
              <a:t>“Open</a:t>
            </a:r>
            <a:r>
              <a:rPr sz="1243" kern="0" spc="-1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43" kern="0" spc="-6" dirty="0">
                <a:solidFill>
                  <a:srgbClr val="FFFFFF"/>
                </a:solidFill>
                <a:latin typeface="Arial"/>
                <a:cs typeface="Arial"/>
              </a:rPr>
              <a:t>addressing”</a:t>
            </a:r>
            <a:endParaRPr sz="1243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155566" indent="-148250" defTabSz="554492">
              <a:spcBef>
                <a:spcPts val="1461"/>
              </a:spcBef>
              <a:buFontTx/>
              <a:buChar char="‣"/>
              <a:tabLst>
                <a:tab pos="155566" algn="l"/>
                <a:tab pos="155951" algn="l"/>
              </a:tabLst>
            </a:pPr>
            <a:r>
              <a:rPr sz="1243" kern="0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1243" kern="0" spc="6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43" kern="0" dirty="0">
                <a:solidFill>
                  <a:srgbClr val="FFFFFF"/>
                </a:solidFill>
                <a:latin typeface="Arial"/>
                <a:cs typeface="Arial"/>
              </a:rPr>
              <a:t>we</a:t>
            </a:r>
            <a:r>
              <a:rPr sz="1243" kern="0" spc="7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43" kern="0" dirty="0">
                <a:solidFill>
                  <a:srgbClr val="FFFFFF"/>
                </a:solidFill>
                <a:latin typeface="Arial"/>
                <a:cs typeface="Arial"/>
              </a:rPr>
              <a:t>perform</a:t>
            </a:r>
            <a:r>
              <a:rPr sz="1243" kern="0" spc="7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43" kern="0" dirty="0">
                <a:solidFill>
                  <a:srgbClr val="FFFFFF"/>
                </a:solidFill>
                <a:latin typeface="Arial"/>
                <a:cs typeface="Arial"/>
              </a:rPr>
              <a:t>deletion</a:t>
            </a:r>
            <a:r>
              <a:rPr sz="1243" kern="0" spc="7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43" kern="0" dirty="0">
                <a:solidFill>
                  <a:srgbClr val="FFFFFF"/>
                </a:solidFill>
                <a:latin typeface="Arial"/>
                <a:cs typeface="Arial"/>
              </a:rPr>
              <a:t>operation</a:t>
            </a:r>
            <a:r>
              <a:rPr sz="1243" kern="0" spc="7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43" kern="0" dirty="0">
                <a:solidFill>
                  <a:srgbClr val="FFFFFF"/>
                </a:solidFill>
                <a:latin typeface="Arial"/>
                <a:cs typeface="Arial"/>
              </a:rPr>
              <a:t>frequently</a:t>
            </a:r>
            <a:r>
              <a:rPr sz="1243" kern="0" spc="7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43" kern="0" dirty="0">
                <a:solidFill>
                  <a:srgbClr val="FFFFFF"/>
                </a:solidFill>
                <a:latin typeface="Arial"/>
                <a:cs typeface="Arial"/>
              </a:rPr>
              <a:t>we</a:t>
            </a:r>
            <a:r>
              <a:rPr sz="1243" kern="0" spc="7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43" kern="0" spc="-12" dirty="0">
                <a:solidFill>
                  <a:srgbClr val="FFFFFF"/>
                </a:solidFill>
                <a:latin typeface="Arial"/>
                <a:cs typeface="Arial"/>
              </a:rPr>
              <a:t>use</a:t>
            </a:r>
            <a:r>
              <a:rPr sz="1243" kern="0" spc="7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43" kern="0" spc="42" dirty="0">
                <a:solidFill>
                  <a:srgbClr val="FFFFFF"/>
                </a:solidFill>
                <a:latin typeface="Arial"/>
                <a:cs typeface="Arial"/>
              </a:rPr>
              <a:t>“Direct</a:t>
            </a:r>
            <a:r>
              <a:rPr sz="1243" kern="0" spc="7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43" kern="0" spc="-6" dirty="0">
                <a:solidFill>
                  <a:srgbClr val="FFFFFF"/>
                </a:solidFill>
                <a:latin typeface="Arial"/>
                <a:cs typeface="Arial"/>
              </a:rPr>
              <a:t>Chaining”</a:t>
            </a:r>
            <a:endParaRPr sz="1243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619827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8" y="0"/>
            <a:ext cx="12191144" cy="685751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2780132" y="1592227"/>
            <a:ext cx="1887587" cy="1672720"/>
            <a:chOff x="4583939" y="2625700"/>
            <a:chExt cx="3112770" cy="2758440"/>
          </a:xfrm>
        </p:grpSpPr>
        <p:sp>
          <p:nvSpPr>
            <p:cNvPr id="4" name="object 4"/>
            <p:cNvSpPr/>
            <p:nvPr/>
          </p:nvSpPr>
          <p:spPr>
            <a:xfrm>
              <a:off x="4583939" y="3334698"/>
              <a:ext cx="3028950" cy="0"/>
            </a:xfrm>
            <a:custGeom>
              <a:avLst/>
              <a:gdLst/>
              <a:ahLst/>
              <a:cxnLst/>
              <a:rect l="l" t="t" r="r" b="b"/>
              <a:pathLst>
                <a:path w="3028950">
                  <a:moveTo>
                    <a:pt x="0" y="0"/>
                  </a:moveTo>
                  <a:lnTo>
                    <a:pt x="3018100" y="0"/>
                  </a:lnTo>
                  <a:lnTo>
                    <a:pt x="3028571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7602040" y="3284438"/>
              <a:ext cx="83820" cy="100965"/>
            </a:xfrm>
            <a:custGeom>
              <a:avLst/>
              <a:gdLst/>
              <a:ahLst/>
              <a:cxnLst/>
              <a:rect l="l" t="t" r="r" b="b"/>
              <a:pathLst>
                <a:path w="83820" h="100964">
                  <a:moveTo>
                    <a:pt x="0" y="100520"/>
                  </a:moveTo>
                  <a:lnTo>
                    <a:pt x="83767" y="50260"/>
                  </a:lnTo>
                  <a:lnTo>
                    <a:pt x="0" y="0"/>
                  </a:lnTo>
                </a:path>
                <a:path w="83820" h="100964">
                  <a:moveTo>
                    <a:pt x="0" y="50260"/>
                  </a:moveTo>
                  <a:lnTo>
                    <a:pt x="83767" y="5026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6087287" y="2630540"/>
              <a:ext cx="639445" cy="638810"/>
            </a:xfrm>
            <a:custGeom>
              <a:avLst/>
              <a:gdLst/>
              <a:ahLst/>
              <a:cxnLst/>
              <a:rect l="l" t="t" r="r" b="b"/>
              <a:pathLst>
                <a:path w="639445" h="638810">
                  <a:moveTo>
                    <a:pt x="516063" y="485946"/>
                  </a:moveTo>
                  <a:lnTo>
                    <a:pt x="122819" y="485946"/>
                  </a:lnTo>
                  <a:lnTo>
                    <a:pt x="124171" y="487535"/>
                  </a:lnTo>
                  <a:lnTo>
                    <a:pt x="125286" y="488913"/>
                  </a:lnTo>
                  <a:lnTo>
                    <a:pt x="158347" y="519683"/>
                  </a:lnTo>
                  <a:lnTo>
                    <a:pt x="164702" y="524247"/>
                  </a:lnTo>
                  <a:lnTo>
                    <a:pt x="165815" y="528909"/>
                  </a:lnTo>
                  <a:lnTo>
                    <a:pt x="164418" y="535655"/>
                  </a:lnTo>
                  <a:lnTo>
                    <a:pt x="161678" y="549214"/>
                  </a:lnTo>
                  <a:lnTo>
                    <a:pt x="158996" y="562779"/>
                  </a:lnTo>
                  <a:lnTo>
                    <a:pt x="156096" y="577047"/>
                  </a:lnTo>
                  <a:lnTo>
                    <a:pt x="153322" y="589843"/>
                  </a:lnTo>
                  <a:lnTo>
                    <a:pt x="152014" y="595604"/>
                  </a:lnTo>
                  <a:lnTo>
                    <a:pt x="153199" y="598165"/>
                  </a:lnTo>
                  <a:lnTo>
                    <a:pt x="260029" y="638367"/>
                  </a:lnTo>
                  <a:lnTo>
                    <a:pt x="262706" y="637604"/>
                  </a:lnTo>
                  <a:lnTo>
                    <a:pt x="265578" y="632288"/>
                  </a:lnTo>
                  <a:lnTo>
                    <a:pt x="272275" y="620186"/>
                  </a:lnTo>
                  <a:lnTo>
                    <a:pt x="279147" y="608179"/>
                  </a:lnTo>
                  <a:lnTo>
                    <a:pt x="286089" y="596210"/>
                  </a:lnTo>
                  <a:lnTo>
                    <a:pt x="292996" y="584220"/>
                  </a:lnTo>
                  <a:lnTo>
                    <a:pt x="296351" y="578337"/>
                  </a:lnTo>
                  <a:lnTo>
                    <a:pt x="300063" y="575222"/>
                  </a:lnTo>
                  <a:lnTo>
                    <a:pt x="346768" y="575222"/>
                  </a:lnTo>
                  <a:lnTo>
                    <a:pt x="348178" y="575014"/>
                  </a:lnTo>
                  <a:lnTo>
                    <a:pt x="356222" y="573418"/>
                  </a:lnTo>
                  <a:lnTo>
                    <a:pt x="501502" y="573418"/>
                  </a:lnTo>
                  <a:lnTo>
                    <a:pt x="499117" y="564797"/>
                  </a:lnTo>
                  <a:lnTo>
                    <a:pt x="491906" y="537515"/>
                  </a:lnTo>
                  <a:lnTo>
                    <a:pt x="488151" y="523912"/>
                  </a:lnTo>
                  <a:lnTo>
                    <a:pt x="486481" y="518070"/>
                  </a:lnTo>
                  <a:lnTo>
                    <a:pt x="487098" y="514165"/>
                  </a:lnTo>
                  <a:lnTo>
                    <a:pt x="492033" y="510128"/>
                  </a:lnTo>
                  <a:lnTo>
                    <a:pt x="500054" y="503151"/>
                  </a:lnTo>
                  <a:lnTo>
                    <a:pt x="507612" y="495692"/>
                  </a:lnTo>
                  <a:lnTo>
                    <a:pt x="514657" y="487764"/>
                  </a:lnTo>
                  <a:lnTo>
                    <a:pt x="516063" y="485946"/>
                  </a:lnTo>
                  <a:close/>
                </a:path>
                <a:path w="639445" h="638810">
                  <a:moveTo>
                    <a:pt x="501502" y="573418"/>
                  </a:moveTo>
                  <a:lnTo>
                    <a:pt x="356222" y="573418"/>
                  </a:lnTo>
                  <a:lnTo>
                    <a:pt x="359678" y="576780"/>
                  </a:lnTo>
                  <a:lnTo>
                    <a:pt x="363405" y="582479"/>
                  </a:lnTo>
                  <a:lnTo>
                    <a:pt x="371062" y="594023"/>
                  </a:lnTo>
                  <a:lnTo>
                    <a:pt x="386518" y="617019"/>
                  </a:lnTo>
                  <a:lnTo>
                    <a:pt x="394106" y="628605"/>
                  </a:lnTo>
                  <a:lnTo>
                    <a:pt x="396993" y="633095"/>
                  </a:lnTo>
                  <a:lnTo>
                    <a:pt x="399242" y="633741"/>
                  </a:lnTo>
                  <a:lnTo>
                    <a:pt x="474825" y="599300"/>
                  </a:lnTo>
                  <a:lnTo>
                    <a:pt x="504216" y="586285"/>
                  </a:lnTo>
                  <a:lnTo>
                    <a:pt x="504393" y="583672"/>
                  </a:lnTo>
                  <a:lnTo>
                    <a:pt x="501502" y="573418"/>
                  </a:lnTo>
                  <a:close/>
                </a:path>
                <a:path w="639445" h="638810">
                  <a:moveTo>
                    <a:pt x="346768" y="575222"/>
                  </a:moveTo>
                  <a:lnTo>
                    <a:pt x="300063" y="575222"/>
                  </a:lnTo>
                  <a:lnTo>
                    <a:pt x="307973" y="576059"/>
                  </a:lnTo>
                  <a:lnTo>
                    <a:pt x="318020" y="576859"/>
                  </a:lnTo>
                  <a:lnTo>
                    <a:pt x="328128" y="577047"/>
                  </a:lnTo>
                  <a:lnTo>
                    <a:pt x="338210" y="576480"/>
                  </a:lnTo>
                  <a:lnTo>
                    <a:pt x="346768" y="575222"/>
                  </a:lnTo>
                  <a:close/>
                </a:path>
                <a:path w="639445" h="638810">
                  <a:moveTo>
                    <a:pt x="42680" y="151387"/>
                  </a:moveTo>
                  <a:lnTo>
                    <a:pt x="40197" y="152621"/>
                  </a:lnTo>
                  <a:lnTo>
                    <a:pt x="29255" y="182118"/>
                  </a:lnTo>
                  <a:lnTo>
                    <a:pt x="20259" y="206130"/>
                  </a:lnTo>
                  <a:lnTo>
                    <a:pt x="11190" y="230114"/>
                  </a:lnTo>
                  <a:lnTo>
                    <a:pt x="0" y="259429"/>
                  </a:lnTo>
                  <a:lnTo>
                    <a:pt x="828" y="262097"/>
                  </a:lnTo>
                  <a:lnTo>
                    <a:pt x="6133" y="264965"/>
                  </a:lnTo>
                  <a:lnTo>
                    <a:pt x="18233" y="271667"/>
                  </a:lnTo>
                  <a:lnTo>
                    <a:pt x="60182" y="295778"/>
                  </a:lnTo>
                  <a:lnTo>
                    <a:pt x="62913" y="299609"/>
                  </a:lnTo>
                  <a:lnTo>
                    <a:pt x="62063" y="307459"/>
                  </a:lnTo>
                  <a:lnTo>
                    <a:pt x="61357" y="317754"/>
                  </a:lnTo>
                  <a:lnTo>
                    <a:pt x="61421" y="328095"/>
                  </a:lnTo>
                  <a:lnTo>
                    <a:pt x="62192" y="338431"/>
                  </a:lnTo>
                  <a:lnTo>
                    <a:pt x="63606" y="348710"/>
                  </a:lnTo>
                  <a:lnTo>
                    <a:pt x="64644" y="354913"/>
                  </a:lnTo>
                  <a:lnTo>
                    <a:pt x="62790" y="358361"/>
                  </a:lnTo>
                  <a:lnTo>
                    <a:pt x="57584" y="361697"/>
                  </a:lnTo>
                  <a:lnTo>
                    <a:pt x="45547" y="369574"/>
                  </a:lnTo>
                  <a:lnTo>
                    <a:pt x="21648" y="385608"/>
                  </a:lnTo>
                  <a:lnTo>
                    <a:pt x="9617" y="393493"/>
                  </a:lnTo>
                  <a:lnTo>
                    <a:pt x="5039" y="396435"/>
                  </a:lnTo>
                  <a:lnTo>
                    <a:pt x="4683" y="398784"/>
                  </a:lnTo>
                  <a:lnTo>
                    <a:pt x="17702" y="427077"/>
                  </a:lnTo>
                  <a:lnTo>
                    <a:pt x="28441" y="450646"/>
                  </a:lnTo>
                  <a:lnTo>
                    <a:pt x="39073" y="474263"/>
                  </a:lnTo>
                  <a:lnTo>
                    <a:pt x="49789" y="498429"/>
                  </a:lnTo>
                  <a:lnTo>
                    <a:pt x="52126" y="503742"/>
                  </a:lnTo>
                  <a:lnTo>
                    <a:pt x="54770" y="503705"/>
                  </a:lnTo>
                  <a:lnTo>
                    <a:pt x="73576" y="498429"/>
                  </a:lnTo>
                  <a:lnTo>
                    <a:pt x="117264" y="486928"/>
                  </a:lnTo>
                  <a:lnTo>
                    <a:pt x="120007" y="486508"/>
                  </a:lnTo>
                  <a:lnTo>
                    <a:pt x="122819" y="485946"/>
                  </a:lnTo>
                  <a:lnTo>
                    <a:pt x="516063" y="485946"/>
                  </a:lnTo>
                  <a:lnTo>
                    <a:pt x="521200" y="479297"/>
                  </a:lnTo>
                  <a:lnTo>
                    <a:pt x="525461" y="473365"/>
                  </a:lnTo>
                  <a:lnTo>
                    <a:pt x="529885" y="472606"/>
                  </a:lnTo>
                  <a:lnTo>
                    <a:pt x="603367" y="472606"/>
                  </a:lnTo>
                  <a:lnTo>
                    <a:pt x="606023" y="465445"/>
                  </a:lnTo>
                  <a:lnTo>
                    <a:pt x="319467" y="465445"/>
                  </a:lnTo>
                  <a:lnTo>
                    <a:pt x="273137" y="457971"/>
                  </a:lnTo>
                  <a:lnTo>
                    <a:pt x="232897" y="437159"/>
                  </a:lnTo>
                  <a:lnTo>
                    <a:pt x="201163" y="405425"/>
                  </a:lnTo>
                  <a:lnTo>
                    <a:pt x="180351" y="365185"/>
                  </a:lnTo>
                  <a:lnTo>
                    <a:pt x="172877" y="318855"/>
                  </a:lnTo>
                  <a:lnTo>
                    <a:pt x="180351" y="272525"/>
                  </a:lnTo>
                  <a:lnTo>
                    <a:pt x="201163" y="232285"/>
                  </a:lnTo>
                  <a:lnTo>
                    <a:pt x="232897" y="200551"/>
                  </a:lnTo>
                  <a:lnTo>
                    <a:pt x="273137" y="179739"/>
                  </a:lnTo>
                  <a:lnTo>
                    <a:pt x="319467" y="172264"/>
                  </a:lnTo>
                  <a:lnTo>
                    <a:pt x="603879" y="172264"/>
                  </a:lnTo>
                  <a:lnTo>
                    <a:pt x="600619" y="165023"/>
                  </a:lnTo>
                  <a:lnTo>
                    <a:pt x="108915" y="165023"/>
                  </a:lnTo>
                  <a:lnTo>
                    <a:pt x="75554" y="158381"/>
                  </a:lnTo>
                  <a:lnTo>
                    <a:pt x="61997" y="155643"/>
                  </a:lnTo>
                  <a:lnTo>
                    <a:pt x="48479" y="152709"/>
                  </a:lnTo>
                  <a:lnTo>
                    <a:pt x="42680" y="151387"/>
                  </a:lnTo>
                  <a:close/>
                </a:path>
                <a:path w="639445" h="638810">
                  <a:moveTo>
                    <a:pt x="603367" y="472606"/>
                  </a:moveTo>
                  <a:lnTo>
                    <a:pt x="529885" y="472606"/>
                  </a:lnTo>
                  <a:lnTo>
                    <a:pt x="576885" y="482027"/>
                  </a:lnTo>
                  <a:lnTo>
                    <a:pt x="590407" y="484951"/>
                  </a:lnTo>
                  <a:lnTo>
                    <a:pt x="596167" y="486260"/>
                  </a:lnTo>
                  <a:lnTo>
                    <a:pt x="598723" y="485129"/>
                  </a:lnTo>
                  <a:lnTo>
                    <a:pt x="603367" y="472606"/>
                  </a:lnTo>
                  <a:close/>
                </a:path>
                <a:path w="639445" h="638810">
                  <a:moveTo>
                    <a:pt x="603879" y="172264"/>
                  </a:moveTo>
                  <a:lnTo>
                    <a:pt x="319467" y="172264"/>
                  </a:lnTo>
                  <a:lnTo>
                    <a:pt x="365798" y="179739"/>
                  </a:lnTo>
                  <a:lnTo>
                    <a:pt x="406038" y="200551"/>
                  </a:lnTo>
                  <a:lnTo>
                    <a:pt x="437771" y="232285"/>
                  </a:lnTo>
                  <a:lnTo>
                    <a:pt x="458583" y="272525"/>
                  </a:lnTo>
                  <a:lnTo>
                    <a:pt x="466058" y="318855"/>
                  </a:lnTo>
                  <a:lnTo>
                    <a:pt x="458583" y="365185"/>
                  </a:lnTo>
                  <a:lnTo>
                    <a:pt x="437771" y="405425"/>
                  </a:lnTo>
                  <a:lnTo>
                    <a:pt x="406037" y="437159"/>
                  </a:lnTo>
                  <a:lnTo>
                    <a:pt x="365797" y="457971"/>
                  </a:lnTo>
                  <a:lnTo>
                    <a:pt x="319467" y="465445"/>
                  </a:lnTo>
                  <a:lnTo>
                    <a:pt x="606023" y="465445"/>
                  </a:lnTo>
                  <a:lnTo>
                    <a:pt x="609678" y="455590"/>
                  </a:lnTo>
                  <a:lnTo>
                    <a:pt x="618675" y="431579"/>
                  </a:lnTo>
                  <a:lnTo>
                    <a:pt x="627744" y="407595"/>
                  </a:lnTo>
                  <a:lnTo>
                    <a:pt x="638921" y="378317"/>
                  </a:lnTo>
                  <a:lnTo>
                    <a:pt x="638185" y="375578"/>
                  </a:lnTo>
                  <a:lnTo>
                    <a:pt x="632850" y="372694"/>
                  </a:lnTo>
                  <a:lnTo>
                    <a:pt x="620750" y="366003"/>
                  </a:lnTo>
                  <a:lnTo>
                    <a:pt x="578854" y="341950"/>
                  </a:lnTo>
                  <a:lnTo>
                    <a:pt x="575998" y="338157"/>
                  </a:lnTo>
                  <a:lnTo>
                    <a:pt x="576872" y="330249"/>
                  </a:lnTo>
                  <a:lnTo>
                    <a:pt x="577588" y="319958"/>
                  </a:lnTo>
                  <a:lnTo>
                    <a:pt x="577519" y="309617"/>
                  </a:lnTo>
                  <a:lnTo>
                    <a:pt x="576742" y="299281"/>
                  </a:lnTo>
                  <a:lnTo>
                    <a:pt x="575330" y="288999"/>
                  </a:lnTo>
                  <a:lnTo>
                    <a:pt x="574300" y="282821"/>
                  </a:lnTo>
                  <a:lnTo>
                    <a:pt x="576121" y="279362"/>
                  </a:lnTo>
                  <a:lnTo>
                    <a:pt x="581350" y="276012"/>
                  </a:lnTo>
                  <a:lnTo>
                    <a:pt x="593381" y="268140"/>
                  </a:lnTo>
                  <a:lnTo>
                    <a:pt x="617247" y="252107"/>
                  </a:lnTo>
                  <a:lnTo>
                    <a:pt x="629268" y="244216"/>
                  </a:lnTo>
                  <a:lnTo>
                    <a:pt x="633803" y="241299"/>
                  </a:lnTo>
                  <a:lnTo>
                    <a:pt x="634327" y="238973"/>
                  </a:lnTo>
                  <a:lnTo>
                    <a:pt x="621280" y="210633"/>
                  </a:lnTo>
                  <a:lnTo>
                    <a:pt x="610541" y="187065"/>
                  </a:lnTo>
                  <a:lnTo>
                    <a:pt x="603879" y="172264"/>
                  </a:lnTo>
                  <a:close/>
                </a:path>
                <a:path w="639445" h="638810">
                  <a:moveTo>
                    <a:pt x="239647" y="3942"/>
                  </a:moveTo>
                  <a:lnTo>
                    <a:pt x="211289" y="17002"/>
                  </a:lnTo>
                  <a:lnTo>
                    <a:pt x="134606" y="51450"/>
                  </a:lnTo>
                  <a:lnTo>
                    <a:pt x="134616" y="54099"/>
                  </a:lnTo>
                  <a:lnTo>
                    <a:pt x="137051" y="62744"/>
                  </a:lnTo>
                  <a:lnTo>
                    <a:pt x="139856" y="72915"/>
                  </a:lnTo>
                  <a:lnTo>
                    <a:pt x="147070" y="100196"/>
                  </a:lnTo>
                  <a:lnTo>
                    <a:pt x="150834" y="113797"/>
                  </a:lnTo>
                  <a:lnTo>
                    <a:pt x="152518" y="119675"/>
                  </a:lnTo>
                  <a:lnTo>
                    <a:pt x="151812" y="123560"/>
                  </a:lnTo>
                  <a:lnTo>
                    <a:pt x="146903" y="127580"/>
                  </a:lnTo>
                  <a:lnTo>
                    <a:pt x="138887" y="134569"/>
                  </a:lnTo>
                  <a:lnTo>
                    <a:pt x="131336" y="142038"/>
                  </a:lnTo>
                  <a:lnTo>
                    <a:pt x="124304" y="149979"/>
                  </a:lnTo>
                  <a:lnTo>
                    <a:pt x="117842" y="158383"/>
                  </a:lnTo>
                  <a:lnTo>
                    <a:pt x="113480" y="164497"/>
                  </a:lnTo>
                  <a:lnTo>
                    <a:pt x="108915" y="165023"/>
                  </a:lnTo>
                  <a:lnTo>
                    <a:pt x="600619" y="165023"/>
                  </a:lnTo>
                  <a:lnTo>
                    <a:pt x="594786" y="151893"/>
                  </a:lnTo>
                  <a:lnTo>
                    <a:pt x="518346" y="151893"/>
                  </a:lnTo>
                  <a:lnTo>
                    <a:pt x="515038" y="151146"/>
                  </a:lnTo>
                  <a:lnTo>
                    <a:pt x="480588" y="118026"/>
                  </a:lnTo>
                  <a:lnTo>
                    <a:pt x="474302" y="113466"/>
                  </a:lnTo>
                  <a:lnTo>
                    <a:pt x="473100" y="108847"/>
                  </a:lnTo>
                  <a:lnTo>
                    <a:pt x="474517" y="102054"/>
                  </a:lnTo>
                  <a:lnTo>
                    <a:pt x="477264" y="88498"/>
                  </a:lnTo>
                  <a:lnTo>
                    <a:pt x="479944" y="74931"/>
                  </a:lnTo>
                  <a:lnTo>
                    <a:pt x="482193" y="63808"/>
                  </a:lnTo>
                  <a:lnTo>
                    <a:pt x="283491" y="63808"/>
                  </a:lnTo>
                  <a:lnTo>
                    <a:pt x="279997" y="62244"/>
                  </a:lnTo>
                  <a:lnTo>
                    <a:pt x="276625" y="56972"/>
                  </a:lnTo>
                  <a:lnTo>
                    <a:pt x="268757" y="44937"/>
                  </a:lnTo>
                  <a:lnTo>
                    <a:pt x="252722" y="21072"/>
                  </a:lnTo>
                  <a:lnTo>
                    <a:pt x="244829" y="9054"/>
                  </a:lnTo>
                  <a:lnTo>
                    <a:pt x="241918" y="4533"/>
                  </a:lnTo>
                  <a:lnTo>
                    <a:pt x="239647" y="3942"/>
                  </a:lnTo>
                  <a:close/>
                </a:path>
                <a:path w="639445" h="638810">
                  <a:moveTo>
                    <a:pt x="586869" y="133988"/>
                  </a:moveTo>
                  <a:lnTo>
                    <a:pt x="584219" y="134008"/>
                  </a:lnTo>
                  <a:lnTo>
                    <a:pt x="579011" y="135492"/>
                  </a:lnTo>
                  <a:lnTo>
                    <a:pt x="518346" y="151893"/>
                  </a:lnTo>
                  <a:lnTo>
                    <a:pt x="594786" y="151893"/>
                  </a:lnTo>
                  <a:lnTo>
                    <a:pt x="589411" y="139771"/>
                  </a:lnTo>
                  <a:lnTo>
                    <a:pt x="586869" y="133988"/>
                  </a:lnTo>
                  <a:close/>
                </a:path>
                <a:path w="639445" h="638810">
                  <a:moveTo>
                    <a:pt x="310272" y="60790"/>
                  </a:moveTo>
                  <a:lnTo>
                    <a:pt x="299939" y="61384"/>
                  </a:lnTo>
                  <a:lnTo>
                    <a:pt x="289662" y="62744"/>
                  </a:lnTo>
                  <a:lnTo>
                    <a:pt x="283491" y="63808"/>
                  </a:lnTo>
                  <a:lnTo>
                    <a:pt x="482193" y="63808"/>
                  </a:lnTo>
                  <a:lnTo>
                    <a:pt x="482485" y="62362"/>
                  </a:lnTo>
                  <a:lnTo>
                    <a:pt x="338753" y="62362"/>
                  </a:lnTo>
                  <a:lnTo>
                    <a:pt x="330912" y="61600"/>
                  </a:lnTo>
                  <a:lnTo>
                    <a:pt x="320613" y="60887"/>
                  </a:lnTo>
                  <a:lnTo>
                    <a:pt x="310272" y="60790"/>
                  </a:lnTo>
                  <a:close/>
                </a:path>
                <a:path w="639445" h="638810">
                  <a:moveTo>
                    <a:pt x="377571" y="0"/>
                  </a:moveTo>
                  <a:lnTo>
                    <a:pt x="375511" y="1435"/>
                  </a:lnTo>
                  <a:lnTo>
                    <a:pt x="373357" y="5421"/>
                  </a:lnTo>
                  <a:lnTo>
                    <a:pt x="366656" y="17529"/>
                  </a:lnTo>
                  <a:lnTo>
                    <a:pt x="359778" y="29550"/>
                  </a:lnTo>
                  <a:lnTo>
                    <a:pt x="352836" y="41536"/>
                  </a:lnTo>
                  <a:lnTo>
                    <a:pt x="345939" y="53538"/>
                  </a:lnTo>
                  <a:lnTo>
                    <a:pt x="342565" y="59474"/>
                  </a:lnTo>
                  <a:lnTo>
                    <a:pt x="338753" y="62362"/>
                  </a:lnTo>
                  <a:lnTo>
                    <a:pt x="482485" y="62362"/>
                  </a:lnTo>
                  <a:lnTo>
                    <a:pt x="485613" y="47866"/>
                  </a:lnTo>
                  <a:lnTo>
                    <a:pt x="486927" y="42096"/>
                  </a:lnTo>
                  <a:lnTo>
                    <a:pt x="485728" y="39545"/>
                  </a:lnTo>
                  <a:lnTo>
                    <a:pt x="382917" y="879"/>
                  </a:lnTo>
                  <a:lnTo>
                    <a:pt x="381771" y="527"/>
                  </a:lnTo>
                  <a:lnTo>
                    <a:pt x="37757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4583939" y="3850062"/>
              <a:ext cx="3028950" cy="0"/>
            </a:xfrm>
            <a:custGeom>
              <a:avLst/>
              <a:gdLst/>
              <a:ahLst/>
              <a:cxnLst/>
              <a:rect l="l" t="t" r="r" b="b"/>
              <a:pathLst>
                <a:path w="3028950">
                  <a:moveTo>
                    <a:pt x="0" y="0"/>
                  </a:moveTo>
                  <a:lnTo>
                    <a:pt x="3018100" y="0"/>
                  </a:lnTo>
                  <a:lnTo>
                    <a:pt x="3028571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7602040" y="3799802"/>
              <a:ext cx="83820" cy="100965"/>
            </a:xfrm>
            <a:custGeom>
              <a:avLst/>
              <a:gdLst/>
              <a:ahLst/>
              <a:cxnLst/>
              <a:rect l="l" t="t" r="r" b="b"/>
              <a:pathLst>
                <a:path w="83820" h="100964">
                  <a:moveTo>
                    <a:pt x="0" y="100520"/>
                  </a:moveTo>
                  <a:lnTo>
                    <a:pt x="83767" y="50260"/>
                  </a:lnTo>
                  <a:lnTo>
                    <a:pt x="0" y="0"/>
                  </a:lnTo>
                </a:path>
                <a:path w="83820" h="100964">
                  <a:moveTo>
                    <a:pt x="0" y="50260"/>
                  </a:moveTo>
                  <a:lnTo>
                    <a:pt x="83767" y="5026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4583939" y="4321252"/>
              <a:ext cx="3028950" cy="0"/>
            </a:xfrm>
            <a:custGeom>
              <a:avLst/>
              <a:gdLst/>
              <a:ahLst/>
              <a:cxnLst/>
              <a:rect l="l" t="t" r="r" b="b"/>
              <a:pathLst>
                <a:path w="3028950">
                  <a:moveTo>
                    <a:pt x="0" y="0"/>
                  </a:moveTo>
                  <a:lnTo>
                    <a:pt x="3018100" y="0"/>
                  </a:lnTo>
                  <a:lnTo>
                    <a:pt x="3028571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7602040" y="4270992"/>
              <a:ext cx="83820" cy="100965"/>
            </a:xfrm>
            <a:custGeom>
              <a:avLst/>
              <a:gdLst/>
              <a:ahLst/>
              <a:cxnLst/>
              <a:rect l="l" t="t" r="r" b="b"/>
              <a:pathLst>
                <a:path w="83820" h="100964">
                  <a:moveTo>
                    <a:pt x="0" y="100520"/>
                  </a:moveTo>
                  <a:lnTo>
                    <a:pt x="83767" y="50260"/>
                  </a:lnTo>
                  <a:lnTo>
                    <a:pt x="0" y="0"/>
                  </a:lnTo>
                </a:path>
                <a:path w="83820" h="100964">
                  <a:moveTo>
                    <a:pt x="0" y="50260"/>
                  </a:moveTo>
                  <a:lnTo>
                    <a:pt x="83767" y="5026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6088707" y="2630935"/>
              <a:ext cx="636270" cy="2748280"/>
            </a:xfrm>
            <a:custGeom>
              <a:avLst/>
              <a:gdLst/>
              <a:ahLst/>
              <a:cxnLst/>
              <a:rect l="l" t="t" r="r" b="b"/>
              <a:pathLst>
                <a:path w="636270" h="2748279">
                  <a:moveTo>
                    <a:pt x="0" y="0"/>
                  </a:moveTo>
                  <a:lnTo>
                    <a:pt x="636108" y="0"/>
                  </a:lnTo>
                  <a:lnTo>
                    <a:pt x="636108" y="2747876"/>
                  </a:lnTo>
                  <a:lnTo>
                    <a:pt x="0" y="2747876"/>
                  </a:lnTo>
                  <a:lnTo>
                    <a:pt x="0" y="0"/>
                  </a:lnTo>
                  <a:close/>
                </a:path>
              </a:pathLst>
            </a:custGeom>
            <a:ln w="104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4583939" y="4762993"/>
              <a:ext cx="3028950" cy="0"/>
            </a:xfrm>
            <a:custGeom>
              <a:avLst/>
              <a:gdLst/>
              <a:ahLst/>
              <a:cxnLst/>
              <a:rect l="l" t="t" r="r" b="b"/>
              <a:pathLst>
                <a:path w="3028950">
                  <a:moveTo>
                    <a:pt x="0" y="0"/>
                  </a:moveTo>
                  <a:lnTo>
                    <a:pt x="3018100" y="0"/>
                  </a:lnTo>
                  <a:lnTo>
                    <a:pt x="3028571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7602040" y="4712733"/>
              <a:ext cx="83820" cy="100965"/>
            </a:xfrm>
            <a:custGeom>
              <a:avLst/>
              <a:gdLst/>
              <a:ahLst/>
              <a:cxnLst/>
              <a:rect l="l" t="t" r="r" b="b"/>
              <a:pathLst>
                <a:path w="83820" h="100964">
                  <a:moveTo>
                    <a:pt x="0" y="100520"/>
                  </a:moveTo>
                  <a:lnTo>
                    <a:pt x="83767" y="50260"/>
                  </a:lnTo>
                  <a:lnTo>
                    <a:pt x="0" y="0"/>
                  </a:lnTo>
                </a:path>
                <a:path w="83820" h="100964">
                  <a:moveTo>
                    <a:pt x="0" y="50260"/>
                  </a:moveTo>
                  <a:lnTo>
                    <a:pt x="83767" y="5026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4583939" y="5204732"/>
              <a:ext cx="3028950" cy="0"/>
            </a:xfrm>
            <a:custGeom>
              <a:avLst/>
              <a:gdLst/>
              <a:ahLst/>
              <a:cxnLst/>
              <a:rect l="l" t="t" r="r" b="b"/>
              <a:pathLst>
                <a:path w="3028950">
                  <a:moveTo>
                    <a:pt x="0" y="0"/>
                  </a:moveTo>
                  <a:lnTo>
                    <a:pt x="3018100" y="0"/>
                  </a:lnTo>
                  <a:lnTo>
                    <a:pt x="3028571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7602040" y="5154472"/>
              <a:ext cx="83820" cy="100965"/>
            </a:xfrm>
            <a:custGeom>
              <a:avLst/>
              <a:gdLst/>
              <a:ahLst/>
              <a:cxnLst/>
              <a:rect l="l" t="t" r="r" b="b"/>
              <a:pathLst>
                <a:path w="83820" h="100964">
                  <a:moveTo>
                    <a:pt x="0" y="100520"/>
                  </a:moveTo>
                  <a:lnTo>
                    <a:pt x="83767" y="50260"/>
                  </a:lnTo>
                  <a:lnTo>
                    <a:pt x="0" y="0"/>
                  </a:lnTo>
                </a:path>
                <a:path w="83820" h="100964">
                  <a:moveTo>
                    <a:pt x="0" y="50260"/>
                  </a:moveTo>
                  <a:lnTo>
                    <a:pt x="83767" y="5026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741097" y="1940144"/>
            <a:ext cx="107818" cy="176613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 defTabSz="554492">
              <a:spcBef>
                <a:spcPts val="67"/>
              </a:spcBef>
            </a:pPr>
            <a:r>
              <a:rPr sz="1092" b="1" kern="0" spc="179" dirty="0">
                <a:solidFill>
                  <a:sysClr val="windowText" lastClr="000000"/>
                </a:solidFill>
                <a:latin typeface="Adobe Clean SemiCondensed"/>
                <a:cs typeface="Adobe Clean SemiCondensed"/>
              </a:rPr>
              <a:t>2</a:t>
            </a:r>
            <a:endParaRPr sz="1092" kern="0">
              <a:solidFill>
                <a:sysClr val="windowText" lastClr="000000"/>
              </a:solidFill>
              <a:latin typeface="Adobe Clean SemiCondensed"/>
              <a:cs typeface="Adobe Clean SemiCondensed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576439" y="1382851"/>
            <a:ext cx="655765" cy="222711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 defTabSz="554492">
              <a:spcBef>
                <a:spcPts val="64"/>
              </a:spcBef>
            </a:pPr>
            <a:r>
              <a:rPr sz="697" b="1" kern="0" spc="94" dirty="0">
                <a:solidFill>
                  <a:sysClr val="windowText" lastClr="000000"/>
                </a:solidFill>
                <a:latin typeface="Adobe Clean SemiCondensed"/>
                <a:cs typeface="Adobe Clean SemiCondensed"/>
              </a:rPr>
              <a:t>Hash</a:t>
            </a:r>
            <a:r>
              <a:rPr sz="697" b="1" kern="0" spc="85" dirty="0">
                <a:solidFill>
                  <a:sysClr val="windowText" lastClr="000000"/>
                </a:solidFill>
                <a:latin typeface="Adobe Clean SemiCondensed"/>
                <a:cs typeface="Adobe Clean SemiCondensed"/>
              </a:rPr>
              <a:t> </a:t>
            </a:r>
            <a:r>
              <a:rPr sz="697" b="1" kern="0" spc="69" dirty="0">
                <a:solidFill>
                  <a:sysClr val="windowText" lastClr="000000"/>
                </a:solidFill>
                <a:latin typeface="Adobe Clean SemiCondensed"/>
                <a:cs typeface="Adobe Clean SemiCondensed"/>
              </a:rPr>
              <a:t>function</a:t>
            </a:r>
            <a:endParaRPr sz="697" kern="0">
              <a:solidFill>
                <a:sysClr val="windowText" lastClr="000000"/>
              </a:solidFill>
              <a:latin typeface="Adobe Clean SemiCondensed"/>
              <a:cs typeface="Adobe Clean SemiCondensed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198481" y="1908217"/>
            <a:ext cx="449370" cy="1353359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 defTabSz="554492">
              <a:spcBef>
                <a:spcPts val="76"/>
              </a:spcBef>
            </a:pPr>
            <a:r>
              <a:rPr sz="1182" kern="0" spc="-12" dirty="0">
                <a:solidFill>
                  <a:sysClr val="windowText" lastClr="000000"/>
                </a:solidFill>
                <a:latin typeface="Lucida Sans Unicode"/>
                <a:cs typeface="Lucida Sans Unicode"/>
              </a:rPr>
              <a:t>ABCD</a:t>
            </a:r>
            <a:endParaRPr sz="1182" kern="0">
              <a:solidFill>
                <a:sysClr val="windowText" lastClr="000000"/>
              </a:solidFill>
              <a:latin typeface="Lucida Sans Unicode"/>
              <a:cs typeface="Lucida Sans Unicode"/>
            </a:endParaRPr>
          </a:p>
          <a:p>
            <a:pPr marL="7701" defTabSz="554492">
              <a:spcBef>
                <a:spcPts val="1016"/>
              </a:spcBef>
            </a:pPr>
            <a:r>
              <a:rPr sz="1182" kern="0" spc="-12" dirty="0">
                <a:solidFill>
                  <a:sysClr val="windowText" lastClr="000000"/>
                </a:solidFill>
                <a:latin typeface="Lucida Sans Unicode"/>
                <a:cs typeface="Lucida Sans Unicode"/>
              </a:rPr>
              <a:t>EFGH</a:t>
            </a:r>
            <a:endParaRPr sz="1182" kern="0">
              <a:solidFill>
                <a:sysClr val="windowText" lastClr="000000"/>
              </a:solidFill>
              <a:latin typeface="Lucida Sans Unicode"/>
              <a:cs typeface="Lucida Sans Unicode"/>
            </a:endParaRPr>
          </a:p>
          <a:p>
            <a:pPr marL="7701" marR="3081" algn="just" defTabSz="554492">
              <a:lnSpc>
                <a:spcPct val="148600"/>
              </a:lnSpc>
              <a:spcBef>
                <a:spcPts val="324"/>
              </a:spcBef>
            </a:pPr>
            <a:r>
              <a:rPr sz="1182" kern="0" spc="-6" dirty="0">
                <a:solidFill>
                  <a:sysClr val="windowText" lastClr="000000"/>
                </a:solidFill>
                <a:latin typeface="Lucida Sans Unicode"/>
                <a:cs typeface="Lucida Sans Unicode"/>
              </a:rPr>
              <a:t>IJKLM </a:t>
            </a:r>
            <a:r>
              <a:rPr sz="1182" kern="0" spc="-12" dirty="0">
                <a:solidFill>
                  <a:sysClr val="windowText" lastClr="000000"/>
                </a:solidFill>
                <a:latin typeface="Lucida Sans Unicode"/>
                <a:cs typeface="Lucida Sans Unicode"/>
              </a:rPr>
              <a:t>NOPQ RSTU</a:t>
            </a:r>
            <a:endParaRPr sz="1182" kern="0">
              <a:solidFill>
                <a:sysClr val="windowText" lastClr="000000"/>
              </a:solidFill>
              <a:latin typeface="Lucida Sans Unicode"/>
              <a:cs typeface="Lucida Sans Unicode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741097" y="2252661"/>
            <a:ext cx="107818" cy="1001390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 defTabSz="554492">
              <a:spcBef>
                <a:spcPts val="67"/>
              </a:spcBef>
            </a:pPr>
            <a:r>
              <a:rPr sz="1092" b="1" kern="0" spc="367" dirty="0">
                <a:solidFill>
                  <a:sysClr val="windowText" lastClr="000000"/>
                </a:solidFill>
                <a:latin typeface="Adobe Clean SemiCondensed"/>
                <a:cs typeface="Adobe Clean SemiCondensed"/>
              </a:rPr>
              <a:t>1</a:t>
            </a:r>
            <a:endParaRPr sz="1092" kern="0">
              <a:solidFill>
                <a:sysClr val="windowText" lastClr="000000"/>
              </a:solidFill>
              <a:latin typeface="Adobe Clean SemiCondensed"/>
              <a:cs typeface="Adobe Clean SemiCondensed"/>
            </a:endParaRPr>
          </a:p>
          <a:p>
            <a:pPr marL="7701" defTabSz="554492">
              <a:spcBef>
                <a:spcPts val="943"/>
              </a:spcBef>
            </a:pPr>
            <a:r>
              <a:rPr sz="1092" b="1" kern="0" spc="158" dirty="0">
                <a:solidFill>
                  <a:sysClr val="windowText" lastClr="000000"/>
                </a:solidFill>
                <a:latin typeface="Adobe Clean SemiCondensed"/>
                <a:cs typeface="Adobe Clean SemiCondensed"/>
              </a:rPr>
              <a:t>3</a:t>
            </a:r>
            <a:endParaRPr sz="1092" kern="0">
              <a:solidFill>
                <a:sysClr val="windowText" lastClr="000000"/>
              </a:solidFill>
              <a:latin typeface="Adobe Clean SemiCondensed"/>
              <a:cs typeface="Adobe Clean SemiCondensed"/>
            </a:endParaRPr>
          </a:p>
          <a:p>
            <a:pPr marL="7701" defTabSz="554492">
              <a:spcBef>
                <a:spcPts val="797"/>
              </a:spcBef>
            </a:pPr>
            <a:r>
              <a:rPr sz="1092" b="1" kern="0" spc="103" dirty="0">
                <a:solidFill>
                  <a:sysClr val="windowText" lastClr="000000"/>
                </a:solidFill>
                <a:latin typeface="Adobe Clean SemiCondensed"/>
                <a:cs typeface="Adobe Clean SemiCondensed"/>
              </a:rPr>
              <a:t>0</a:t>
            </a:r>
            <a:endParaRPr sz="1092" kern="0">
              <a:solidFill>
                <a:sysClr val="windowText" lastClr="000000"/>
              </a:solidFill>
              <a:latin typeface="Adobe Clean SemiCondensed"/>
              <a:cs typeface="Adobe Clean SemiCondensed"/>
            </a:endParaRPr>
          </a:p>
          <a:p>
            <a:pPr marL="7701" defTabSz="554492">
              <a:spcBef>
                <a:spcPts val="800"/>
              </a:spcBef>
            </a:pPr>
            <a:r>
              <a:rPr sz="1092" b="1" kern="0" spc="367" dirty="0">
                <a:solidFill>
                  <a:sysClr val="windowText" lastClr="000000"/>
                </a:solidFill>
                <a:latin typeface="Adobe Clean SemiCondensed"/>
                <a:cs typeface="Adobe Clean SemiCondensed"/>
              </a:rPr>
              <a:t>1</a:t>
            </a:r>
            <a:endParaRPr sz="1092" kern="0">
              <a:solidFill>
                <a:sysClr val="windowText" lastClr="000000"/>
              </a:solidFill>
              <a:latin typeface="Adobe Clean SemiCondensed"/>
              <a:cs typeface="Adobe Clean SemiCondensed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832652" y="630578"/>
            <a:ext cx="8747511" cy="1015744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>
              <a:spcBef>
                <a:spcPts val="61"/>
              </a:spcBef>
            </a:pPr>
            <a:r>
              <a:rPr sz="3275" spc="-182" dirty="0"/>
              <a:t>Pros</a:t>
            </a:r>
            <a:r>
              <a:rPr sz="3275" spc="-130" dirty="0"/>
              <a:t> </a:t>
            </a:r>
            <a:r>
              <a:rPr sz="3275" dirty="0"/>
              <a:t>and</a:t>
            </a:r>
            <a:r>
              <a:rPr sz="3275" spc="-194" dirty="0"/>
              <a:t> </a:t>
            </a:r>
            <a:r>
              <a:rPr sz="3275" spc="-109" dirty="0"/>
              <a:t>Cons</a:t>
            </a:r>
            <a:r>
              <a:rPr sz="3275" spc="-130" dirty="0"/>
              <a:t> </a:t>
            </a:r>
            <a:r>
              <a:rPr sz="3275" spc="49" dirty="0"/>
              <a:t>of</a:t>
            </a:r>
            <a:r>
              <a:rPr sz="3275" spc="-149" dirty="0"/>
              <a:t> </a:t>
            </a:r>
            <a:r>
              <a:rPr sz="3275" spc="-39" dirty="0"/>
              <a:t>Collision</a:t>
            </a:r>
            <a:r>
              <a:rPr sz="3275" spc="-152" dirty="0"/>
              <a:t> </a:t>
            </a:r>
            <a:r>
              <a:rPr sz="3275" spc="-76" dirty="0"/>
              <a:t>Resolution</a:t>
            </a:r>
            <a:r>
              <a:rPr sz="3275" spc="-152" dirty="0"/>
              <a:t> </a:t>
            </a:r>
            <a:r>
              <a:rPr sz="3275" spc="-449" dirty="0"/>
              <a:t>T</a:t>
            </a:r>
            <a:r>
              <a:rPr sz="3275" spc="-58" dirty="0"/>
              <a:t>echniques</a:t>
            </a:r>
            <a:endParaRPr sz="3275"/>
          </a:p>
        </p:txBody>
      </p:sp>
      <p:sp>
        <p:nvSpPr>
          <p:cNvPr id="22" name="object 22"/>
          <p:cNvSpPr txBox="1"/>
          <p:nvPr/>
        </p:nvSpPr>
        <p:spPr>
          <a:xfrm>
            <a:off x="7067793" y="2393267"/>
            <a:ext cx="29804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defTabSz="554492">
              <a:lnSpc>
                <a:spcPts val="979"/>
              </a:lnSpc>
            </a:pPr>
            <a:r>
              <a:rPr sz="849"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ABCD</a:t>
            </a:r>
            <a:endParaRPr sz="849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6730955" y="1898516"/>
          <a:ext cx="743174" cy="10974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3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8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9487">
                <a:tc>
                  <a:txBody>
                    <a:bodyPr/>
                    <a:lstStyle/>
                    <a:p>
                      <a:pPr marR="12700"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800" b="1" dirty="0">
                          <a:latin typeface="Courier New"/>
                          <a:cs typeface="Courier New"/>
                        </a:rPr>
                        <a:t>0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40817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800" spc="-20" dirty="0">
                          <a:latin typeface="Arial"/>
                          <a:cs typeface="Arial"/>
                        </a:rPr>
                        <a:t>NOPQ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43897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487">
                <a:tc>
                  <a:txBody>
                    <a:bodyPr/>
                    <a:lstStyle/>
                    <a:p>
                      <a:pPr marR="12700"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800" b="1" dirty="0">
                          <a:latin typeface="Courier New"/>
                          <a:cs typeface="Courier New"/>
                        </a:rPr>
                        <a:t>1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40817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800" spc="-20" dirty="0">
                          <a:latin typeface="Arial"/>
                          <a:cs typeface="Arial"/>
                        </a:rPr>
                        <a:t>EFGH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43897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9487">
                <a:tc>
                  <a:txBody>
                    <a:bodyPr/>
                    <a:lstStyle/>
                    <a:p>
                      <a:pPr marR="12700"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800" b="1" dirty="0">
                          <a:latin typeface="Courier New"/>
                          <a:cs typeface="Courier New"/>
                        </a:rPr>
                        <a:t>2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40817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9487">
                <a:tc>
                  <a:txBody>
                    <a:bodyPr/>
                    <a:lstStyle/>
                    <a:p>
                      <a:pPr marR="12700"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800" b="1" dirty="0">
                          <a:latin typeface="Courier New"/>
                          <a:cs typeface="Courier New"/>
                        </a:rPr>
                        <a:t>3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40817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800" spc="-10" dirty="0">
                          <a:latin typeface="Arial"/>
                          <a:cs typeface="Arial"/>
                        </a:rPr>
                        <a:t>IJKLM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43897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9487">
                <a:tc>
                  <a:txBody>
                    <a:bodyPr/>
                    <a:lstStyle/>
                    <a:p>
                      <a:pPr marR="12700"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800" b="1" dirty="0">
                          <a:latin typeface="Courier New"/>
                          <a:cs typeface="Courier New"/>
                        </a:rPr>
                        <a:t>4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40817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marL="22225" algn="ctr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800" spc="-20" dirty="0">
                          <a:latin typeface="Arial"/>
                          <a:cs typeface="Arial"/>
                        </a:rPr>
                        <a:t>RSTU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6966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4" name="object 24"/>
          <p:cNvSpPr txBox="1"/>
          <p:nvPr/>
        </p:nvSpPr>
        <p:spPr>
          <a:xfrm>
            <a:off x="7709606" y="1924629"/>
            <a:ext cx="861775" cy="153597"/>
          </a:xfrm>
          <a:prstGeom prst="rect">
            <a:avLst/>
          </a:prstGeom>
        </p:spPr>
        <p:txBody>
          <a:bodyPr vert="horz" wrap="square" lIns="0" tIns="8856" rIns="0" bIns="0" rtlCol="0">
            <a:spAutoFit/>
          </a:bodyPr>
          <a:lstStyle/>
          <a:p>
            <a:pPr marL="7701" defTabSz="554492">
              <a:spcBef>
                <a:spcPts val="69"/>
              </a:spcBef>
            </a:pPr>
            <a:r>
              <a:rPr sz="940" kern="0" dirty="0">
                <a:solidFill>
                  <a:sysClr val="windowText" lastClr="000000"/>
                </a:solidFill>
                <a:latin typeface="Lucida Sans Unicode"/>
                <a:cs typeface="Lucida Sans Unicode"/>
              </a:rPr>
              <a:t>Linear</a:t>
            </a:r>
            <a:r>
              <a:rPr sz="940" kern="0" spc="18" dirty="0">
                <a:solidFill>
                  <a:sysClr val="windowText" lastClr="000000"/>
                </a:solidFill>
                <a:latin typeface="Lucida Sans Unicode"/>
                <a:cs typeface="Lucida Sans Unicode"/>
              </a:rPr>
              <a:t> </a:t>
            </a:r>
            <a:r>
              <a:rPr sz="940" kern="0" spc="-6" dirty="0">
                <a:solidFill>
                  <a:sysClr val="windowText" lastClr="000000"/>
                </a:solidFill>
                <a:latin typeface="Lucida Sans Unicode"/>
                <a:cs typeface="Lucida Sans Unicode"/>
              </a:rPr>
              <a:t>Probing</a:t>
            </a:r>
            <a:endParaRPr sz="940" kern="0">
              <a:solidFill>
                <a:sysClr val="windowText" lastClr="000000"/>
              </a:solidFill>
              <a:latin typeface="Lucida Sans Unicode"/>
              <a:cs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2801078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8" y="0"/>
            <a:ext cx="12191144" cy="685751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7073" y="253155"/>
            <a:ext cx="6999949" cy="700231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515601">
              <a:spcBef>
                <a:spcPts val="76"/>
              </a:spcBef>
            </a:pPr>
            <a:r>
              <a:rPr sz="4487" spc="-12" dirty="0"/>
              <a:t>What</a:t>
            </a:r>
            <a:r>
              <a:rPr sz="4487" spc="-293" dirty="0"/>
              <a:t> </a:t>
            </a:r>
            <a:r>
              <a:rPr sz="4487" spc="-176" dirty="0"/>
              <a:t>is </a:t>
            </a:r>
            <a:r>
              <a:rPr sz="4487" spc="-170" dirty="0"/>
              <a:t>Hashing?</a:t>
            </a:r>
            <a:endParaRPr sz="4487"/>
          </a:p>
        </p:txBody>
      </p:sp>
      <p:sp>
        <p:nvSpPr>
          <p:cNvPr id="4" name="object 4"/>
          <p:cNvSpPr txBox="1"/>
          <p:nvPr/>
        </p:nvSpPr>
        <p:spPr>
          <a:xfrm>
            <a:off x="1902445" y="3167684"/>
            <a:ext cx="496348" cy="222839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 defTabSz="554492">
              <a:spcBef>
                <a:spcPts val="64"/>
              </a:spcBef>
            </a:pPr>
            <a:r>
              <a:rPr sz="1395" kern="0" spc="36" dirty="0">
                <a:solidFill>
                  <a:srgbClr val="FFFFFF"/>
                </a:solidFill>
                <a:latin typeface="Arial"/>
                <a:cs typeface="Arial"/>
              </a:rPr>
              <a:t>Apple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02444" y="3596279"/>
            <a:ext cx="924155" cy="661421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 defTabSz="554492">
              <a:spcBef>
                <a:spcPts val="64"/>
              </a:spcBef>
            </a:pPr>
            <a:r>
              <a:rPr lang="en-US" sz="1395" kern="0" spc="-6" dirty="0" smtClean="0">
                <a:solidFill>
                  <a:srgbClr val="FFFFFF"/>
                </a:solidFill>
                <a:latin typeface="Arial"/>
                <a:cs typeface="Arial"/>
              </a:rPr>
              <a:t>Mango</a:t>
            </a:r>
            <a:endParaRPr sz="1395" kern="0" dirty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defTabSz="554492">
              <a:spcBef>
                <a:spcPts val="27"/>
              </a:spcBef>
            </a:pPr>
            <a:endParaRPr sz="1455" kern="0" dirty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31190" defTabSz="554492">
              <a:spcBef>
                <a:spcPts val="3"/>
              </a:spcBef>
            </a:pPr>
            <a:r>
              <a:rPr lang="en-US" sz="1395" kern="0" spc="-6" dirty="0" smtClean="0">
                <a:solidFill>
                  <a:srgbClr val="FFFFFF"/>
                </a:solidFill>
                <a:latin typeface="Arial"/>
                <a:cs typeface="Arial"/>
              </a:rPr>
              <a:t>Banana</a:t>
            </a:r>
            <a:endParaRPr sz="1395" kern="0" dirty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584938" y="2559068"/>
            <a:ext cx="3337355" cy="1825976"/>
            <a:chOff x="4262049" y="4220093"/>
            <a:chExt cx="5503545" cy="3011170"/>
          </a:xfrm>
        </p:grpSpPr>
        <p:sp>
          <p:nvSpPr>
            <p:cNvPr id="7" name="object 7"/>
            <p:cNvSpPr/>
            <p:nvPr/>
          </p:nvSpPr>
          <p:spPr>
            <a:xfrm>
              <a:off x="6937979" y="4230017"/>
              <a:ext cx="886460" cy="885825"/>
            </a:xfrm>
            <a:custGeom>
              <a:avLst/>
              <a:gdLst/>
              <a:ahLst/>
              <a:cxnLst/>
              <a:rect l="l" t="t" r="r" b="b"/>
              <a:pathLst>
                <a:path w="886459" h="885825">
                  <a:moveTo>
                    <a:pt x="715851" y="674073"/>
                  </a:moveTo>
                  <a:lnTo>
                    <a:pt x="170367" y="674073"/>
                  </a:lnTo>
                  <a:lnTo>
                    <a:pt x="172242" y="676277"/>
                  </a:lnTo>
                  <a:lnTo>
                    <a:pt x="173789" y="678189"/>
                  </a:lnTo>
                  <a:lnTo>
                    <a:pt x="207745" y="711667"/>
                  </a:lnTo>
                  <a:lnTo>
                    <a:pt x="228465" y="727204"/>
                  </a:lnTo>
                  <a:lnTo>
                    <a:pt x="230009" y="733669"/>
                  </a:lnTo>
                  <a:lnTo>
                    <a:pt x="228070" y="743027"/>
                  </a:lnTo>
                  <a:lnTo>
                    <a:pt x="224270" y="761834"/>
                  </a:lnTo>
                  <a:lnTo>
                    <a:pt x="220551" y="780651"/>
                  </a:lnTo>
                  <a:lnTo>
                    <a:pt x="216527" y="800443"/>
                  </a:lnTo>
                  <a:lnTo>
                    <a:pt x="212678" y="818193"/>
                  </a:lnTo>
                  <a:lnTo>
                    <a:pt x="210864" y="826185"/>
                  </a:lnTo>
                  <a:lnTo>
                    <a:pt x="212508" y="829735"/>
                  </a:lnTo>
                  <a:lnTo>
                    <a:pt x="360696" y="885503"/>
                  </a:lnTo>
                  <a:lnTo>
                    <a:pt x="364409" y="884445"/>
                  </a:lnTo>
                  <a:lnTo>
                    <a:pt x="368394" y="877070"/>
                  </a:lnTo>
                  <a:lnTo>
                    <a:pt x="377683" y="860284"/>
                  </a:lnTo>
                  <a:lnTo>
                    <a:pt x="387215" y="843628"/>
                  </a:lnTo>
                  <a:lnTo>
                    <a:pt x="396845" y="827025"/>
                  </a:lnTo>
                  <a:lnTo>
                    <a:pt x="406425" y="810394"/>
                  </a:lnTo>
                  <a:lnTo>
                    <a:pt x="411079" y="802233"/>
                  </a:lnTo>
                  <a:lnTo>
                    <a:pt x="416228" y="797911"/>
                  </a:lnTo>
                  <a:lnTo>
                    <a:pt x="481019" y="797911"/>
                  </a:lnTo>
                  <a:lnTo>
                    <a:pt x="482971" y="797624"/>
                  </a:lnTo>
                  <a:lnTo>
                    <a:pt x="490252" y="797196"/>
                  </a:lnTo>
                  <a:lnTo>
                    <a:pt x="696147" y="797196"/>
                  </a:lnTo>
                  <a:lnTo>
                    <a:pt x="692344" y="783451"/>
                  </a:lnTo>
                  <a:lnTo>
                    <a:pt x="682341" y="745607"/>
                  </a:lnTo>
                  <a:lnTo>
                    <a:pt x="677133" y="726738"/>
                  </a:lnTo>
                  <a:lnTo>
                    <a:pt x="674816" y="718634"/>
                  </a:lnTo>
                  <a:lnTo>
                    <a:pt x="675672" y="713218"/>
                  </a:lnTo>
                  <a:lnTo>
                    <a:pt x="682517" y="707619"/>
                  </a:lnTo>
                  <a:lnTo>
                    <a:pt x="693644" y="697939"/>
                  </a:lnTo>
                  <a:lnTo>
                    <a:pt x="704128" y="687593"/>
                  </a:lnTo>
                  <a:lnTo>
                    <a:pt x="713900" y="676596"/>
                  </a:lnTo>
                  <a:lnTo>
                    <a:pt x="715851" y="674073"/>
                  </a:lnTo>
                  <a:close/>
                </a:path>
                <a:path w="886459" h="885825">
                  <a:moveTo>
                    <a:pt x="696147" y="797196"/>
                  </a:moveTo>
                  <a:lnTo>
                    <a:pt x="490252" y="797196"/>
                  </a:lnTo>
                  <a:lnTo>
                    <a:pt x="495777" y="799006"/>
                  </a:lnTo>
                  <a:lnTo>
                    <a:pt x="500180" y="802714"/>
                  </a:lnTo>
                  <a:lnTo>
                    <a:pt x="504092" y="807978"/>
                  </a:lnTo>
                  <a:lnTo>
                    <a:pt x="514713" y="823991"/>
                  </a:lnTo>
                  <a:lnTo>
                    <a:pt x="536154" y="855890"/>
                  </a:lnTo>
                  <a:lnTo>
                    <a:pt x="546679" y="871962"/>
                  </a:lnTo>
                  <a:lnTo>
                    <a:pt x="550684" y="878191"/>
                  </a:lnTo>
                  <a:lnTo>
                    <a:pt x="553804" y="879086"/>
                  </a:lnTo>
                  <a:lnTo>
                    <a:pt x="658648" y="831311"/>
                  </a:lnTo>
                  <a:lnTo>
                    <a:pt x="699417" y="813259"/>
                  </a:lnTo>
                  <a:lnTo>
                    <a:pt x="699662" y="809633"/>
                  </a:lnTo>
                  <a:lnTo>
                    <a:pt x="697540" y="802233"/>
                  </a:lnTo>
                  <a:lnTo>
                    <a:pt x="696147" y="797196"/>
                  </a:lnTo>
                  <a:close/>
                </a:path>
                <a:path w="886459" h="885825">
                  <a:moveTo>
                    <a:pt x="481019" y="797911"/>
                  </a:moveTo>
                  <a:lnTo>
                    <a:pt x="416228" y="797911"/>
                  </a:lnTo>
                  <a:lnTo>
                    <a:pt x="427201" y="799074"/>
                  </a:lnTo>
                  <a:lnTo>
                    <a:pt x="441137" y="800183"/>
                  </a:lnTo>
                  <a:lnTo>
                    <a:pt x="455158" y="800443"/>
                  </a:lnTo>
                  <a:lnTo>
                    <a:pt x="469144" y="799656"/>
                  </a:lnTo>
                  <a:lnTo>
                    <a:pt x="481019" y="797911"/>
                  </a:lnTo>
                  <a:close/>
                </a:path>
                <a:path w="886459" h="885825">
                  <a:moveTo>
                    <a:pt x="59203" y="209994"/>
                  </a:moveTo>
                  <a:lnTo>
                    <a:pt x="55760" y="211706"/>
                  </a:lnTo>
                  <a:lnTo>
                    <a:pt x="40581" y="252622"/>
                  </a:lnTo>
                  <a:lnTo>
                    <a:pt x="28102" y="285930"/>
                  </a:lnTo>
                  <a:lnTo>
                    <a:pt x="15523" y="319200"/>
                  </a:lnTo>
                  <a:lnTo>
                    <a:pt x="0" y="359864"/>
                  </a:lnTo>
                  <a:lnTo>
                    <a:pt x="1149" y="363565"/>
                  </a:lnTo>
                  <a:lnTo>
                    <a:pt x="8508" y="367543"/>
                  </a:lnTo>
                  <a:lnTo>
                    <a:pt x="25291" y="376839"/>
                  </a:lnTo>
                  <a:lnTo>
                    <a:pt x="83481" y="410283"/>
                  </a:lnTo>
                  <a:lnTo>
                    <a:pt x="87269" y="415599"/>
                  </a:lnTo>
                  <a:lnTo>
                    <a:pt x="86090" y="426488"/>
                  </a:lnTo>
                  <a:lnTo>
                    <a:pt x="85112" y="440769"/>
                  </a:lnTo>
                  <a:lnTo>
                    <a:pt x="85200" y="455113"/>
                  </a:lnTo>
                  <a:lnTo>
                    <a:pt x="86268" y="469450"/>
                  </a:lnTo>
                  <a:lnTo>
                    <a:pt x="88229" y="483708"/>
                  </a:lnTo>
                  <a:lnTo>
                    <a:pt x="89670" y="492313"/>
                  </a:lnTo>
                  <a:lnTo>
                    <a:pt x="87098" y="497096"/>
                  </a:lnTo>
                  <a:lnTo>
                    <a:pt x="79878" y="501723"/>
                  </a:lnTo>
                  <a:lnTo>
                    <a:pt x="63181" y="512649"/>
                  </a:lnTo>
                  <a:lnTo>
                    <a:pt x="30029" y="534891"/>
                  </a:lnTo>
                  <a:lnTo>
                    <a:pt x="13340" y="545829"/>
                  </a:lnTo>
                  <a:lnTo>
                    <a:pt x="6990" y="549908"/>
                  </a:lnTo>
                  <a:lnTo>
                    <a:pt x="6496" y="553168"/>
                  </a:lnTo>
                  <a:lnTo>
                    <a:pt x="24555" y="592415"/>
                  </a:lnTo>
                  <a:lnTo>
                    <a:pt x="39452" y="625108"/>
                  </a:lnTo>
                  <a:lnTo>
                    <a:pt x="54200" y="657867"/>
                  </a:lnTo>
                  <a:lnTo>
                    <a:pt x="69065" y="691390"/>
                  </a:lnTo>
                  <a:lnTo>
                    <a:pt x="72306" y="698758"/>
                  </a:lnTo>
                  <a:lnTo>
                    <a:pt x="75973" y="698707"/>
                  </a:lnTo>
                  <a:lnTo>
                    <a:pt x="102060" y="691390"/>
                  </a:lnTo>
                  <a:lnTo>
                    <a:pt x="162662" y="675435"/>
                  </a:lnTo>
                  <a:lnTo>
                    <a:pt x="166467" y="674853"/>
                  </a:lnTo>
                  <a:lnTo>
                    <a:pt x="170367" y="674073"/>
                  </a:lnTo>
                  <a:lnTo>
                    <a:pt x="715851" y="674073"/>
                  </a:lnTo>
                  <a:lnTo>
                    <a:pt x="722976" y="664850"/>
                  </a:lnTo>
                  <a:lnTo>
                    <a:pt x="728887" y="656622"/>
                  </a:lnTo>
                  <a:lnTo>
                    <a:pt x="735024" y="655570"/>
                  </a:lnTo>
                  <a:lnTo>
                    <a:pt x="836953" y="655570"/>
                  </a:lnTo>
                  <a:lnTo>
                    <a:pt x="840638" y="645636"/>
                  </a:lnTo>
                  <a:lnTo>
                    <a:pt x="443145" y="645636"/>
                  </a:lnTo>
                  <a:lnTo>
                    <a:pt x="396525" y="640265"/>
                  </a:lnTo>
                  <a:lnTo>
                    <a:pt x="353727" y="624966"/>
                  </a:lnTo>
                  <a:lnTo>
                    <a:pt x="315972" y="600961"/>
                  </a:lnTo>
                  <a:lnTo>
                    <a:pt x="284480" y="569469"/>
                  </a:lnTo>
                  <a:lnTo>
                    <a:pt x="260474" y="531714"/>
                  </a:lnTo>
                  <a:lnTo>
                    <a:pt x="245175" y="488915"/>
                  </a:lnTo>
                  <a:lnTo>
                    <a:pt x="239804" y="442295"/>
                  </a:lnTo>
                  <a:lnTo>
                    <a:pt x="245175" y="395675"/>
                  </a:lnTo>
                  <a:lnTo>
                    <a:pt x="260474" y="352877"/>
                  </a:lnTo>
                  <a:lnTo>
                    <a:pt x="284480" y="315121"/>
                  </a:lnTo>
                  <a:lnTo>
                    <a:pt x="315972" y="283630"/>
                  </a:lnTo>
                  <a:lnTo>
                    <a:pt x="353727" y="259624"/>
                  </a:lnTo>
                  <a:lnTo>
                    <a:pt x="396525" y="244325"/>
                  </a:lnTo>
                  <a:lnTo>
                    <a:pt x="443145" y="238953"/>
                  </a:lnTo>
                  <a:lnTo>
                    <a:pt x="837663" y="238953"/>
                  </a:lnTo>
                  <a:lnTo>
                    <a:pt x="833142" y="228909"/>
                  </a:lnTo>
                  <a:lnTo>
                    <a:pt x="151081" y="228909"/>
                  </a:lnTo>
                  <a:lnTo>
                    <a:pt x="104806" y="219696"/>
                  </a:lnTo>
                  <a:lnTo>
                    <a:pt x="85999" y="215897"/>
                  </a:lnTo>
                  <a:lnTo>
                    <a:pt x="67247" y="211828"/>
                  </a:lnTo>
                  <a:lnTo>
                    <a:pt x="59203" y="209994"/>
                  </a:lnTo>
                  <a:close/>
                </a:path>
                <a:path w="886459" h="885825">
                  <a:moveTo>
                    <a:pt x="836953" y="655570"/>
                  </a:moveTo>
                  <a:lnTo>
                    <a:pt x="735024" y="655570"/>
                  </a:lnTo>
                  <a:lnTo>
                    <a:pt x="800219" y="668638"/>
                  </a:lnTo>
                  <a:lnTo>
                    <a:pt x="818975" y="672693"/>
                  </a:lnTo>
                  <a:lnTo>
                    <a:pt x="826966" y="674509"/>
                  </a:lnTo>
                  <a:lnTo>
                    <a:pt x="830510" y="672941"/>
                  </a:lnTo>
                  <a:lnTo>
                    <a:pt x="836953" y="655570"/>
                  </a:lnTo>
                  <a:close/>
                </a:path>
                <a:path w="886459" h="885825">
                  <a:moveTo>
                    <a:pt x="837663" y="238953"/>
                  </a:moveTo>
                  <a:lnTo>
                    <a:pt x="443145" y="238953"/>
                  </a:lnTo>
                  <a:lnTo>
                    <a:pt x="489766" y="244325"/>
                  </a:lnTo>
                  <a:lnTo>
                    <a:pt x="532564" y="259624"/>
                  </a:lnTo>
                  <a:lnTo>
                    <a:pt x="570320" y="283630"/>
                  </a:lnTo>
                  <a:lnTo>
                    <a:pt x="601811" y="315121"/>
                  </a:lnTo>
                  <a:lnTo>
                    <a:pt x="625817" y="352877"/>
                  </a:lnTo>
                  <a:lnTo>
                    <a:pt x="641116" y="395675"/>
                  </a:lnTo>
                  <a:lnTo>
                    <a:pt x="646487" y="442295"/>
                  </a:lnTo>
                  <a:lnTo>
                    <a:pt x="641115" y="488915"/>
                  </a:lnTo>
                  <a:lnTo>
                    <a:pt x="625815" y="531714"/>
                  </a:lnTo>
                  <a:lnTo>
                    <a:pt x="601809" y="569469"/>
                  </a:lnTo>
                  <a:lnTo>
                    <a:pt x="570318" y="600961"/>
                  </a:lnTo>
                  <a:lnTo>
                    <a:pt x="532563" y="624966"/>
                  </a:lnTo>
                  <a:lnTo>
                    <a:pt x="489765" y="640265"/>
                  </a:lnTo>
                  <a:lnTo>
                    <a:pt x="443145" y="645636"/>
                  </a:lnTo>
                  <a:lnTo>
                    <a:pt x="840638" y="645636"/>
                  </a:lnTo>
                  <a:lnTo>
                    <a:pt x="845708" y="631966"/>
                  </a:lnTo>
                  <a:lnTo>
                    <a:pt x="858188" y="598659"/>
                  </a:lnTo>
                  <a:lnTo>
                    <a:pt x="870767" y="565390"/>
                  </a:lnTo>
                  <a:lnTo>
                    <a:pt x="886271" y="524776"/>
                  </a:lnTo>
                  <a:lnTo>
                    <a:pt x="885250" y="520977"/>
                  </a:lnTo>
                  <a:lnTo>
                    <a:pt x="877851" y="516977"/>
                  </a:lnTo>
                  <a:lnTo>
                    <a:pt x="861066" y="507697"/>
                  </a:lnTo>
                  <a:lnTo>
                    <a:pt x="802950" y="474333"/>
                  </a:lnTo>
                  <a:lnTo>
                    <a:pt x="798988" y="469069"/>
                  </a:lnTo>
                  <a:lnTo>
                    <a:pt x="800200" y="458101"/>
                  </a:lnTo>
                  <a:lnTo>
                    <a:pt x="801194" y="443825"/>
                  </a:lnTo>
                  <a:lnTo>
                    <a:pt x="801099" y="429482"/>
                  </a:lnTo>
                  <a:lnTo>
                    <a:pt x="800020" y="415143"/>
                  </a:lnTo>
                  <a:lnTo>
                    <a:pt x="798061" y="400882"/>
                  </a:lnTo>
                  <a:lnTo>
                    <a:pt x="796634" y="392311"/>
                  </a:lnTo>
                  <a:lnTo>
                    <a:pt x="799159" y="387513"/>
                  </a:lnTo>
                  <a:lnTo>
                    <a:pt x="806413" y="382866"/>
                  </a:lnTo>
                  <a:lnTo>
                    <a:pt x="823101" y="371946"/>
                  </a:lnTo>
                  <a:lnTo>
                    <a:pt x="856206" y="349706"/>
                  </a:lnTo>
                  <a:lnTo>
                    <a:pt x="872882" y="338761"/>
                  </a:lnTo>
                  <a:lnTo>
                    <a:pt x="879172" y="334714"/>
                  </a:lnTo>
                  <a:lnTo>
                    <a:pt x="879899" y="331488"/>
                  </a:lnTo>
                  <a:lnTo>
                    <a:pt x="861800" y="292177"/>
                  </a:lnTo>
                  <a:lnTo>
                    <a:pt x="846904" y="259485"/>
                  </a:lnTo>
                  <a:lnTo>
                    <a:pt x="837663" y="238953"/>
                  </a:lnTo>
                  <a:close/>
                </a:path>
                <a:path w="886459" h="885825">
                  <a:moveTo>
                    <a:pt x="332423" y="5467"/>
                  </a:moveTo>
                  <a:lnTo>
                    <a:pt x="293086" y="23583"/>
                  </a:lnTo>
                  <a:lnTo>
                    <a:pt x="186716" y="71369"/>
                  </a:lnTo>
                  <a:lnTo>
                    <a:pt x="186731" y="75042"/>
                  </a:lnTo>
                  <a:lnTo>
                    <a:pt x="188859" y="82499"/>
                  </a:lnTo>
                  <a:lnTo>
                    <a:pt x="194000" y="101143"/>
                  </a:lnTo>
                  <a:lnTo>
                    <a:pt x="204007" y="138985"/>
                  </a:lnTo>
                  <a:lnTo>
                    <a:pt x="209227" y="157851"/>
                  </a:lnTo>
                  <a:lnTo>
                    <a:pt x="211564" y="166006"/>
                  </a:lnTo>
                  <a:lnTo>
                    <a:pt x="210584" y="171394"/>
                  </a:lnTo>
                  <a:lnTo>
                    <a:pt x="203774" y="176971"/>
                  </a:lnTo>
                  <a:lnTo>
                    <a:pt x="192655" y="186665"/>
                  </a:lnTo>
                  <a:lnTo>
                    <a:pt x="182182" y="197027"/>
                  </a:lnTo>
                  <a:lnTo>
                    <a:pt x="172427" y="208041"/>
                  </a:lnTo>
                  <a:lnTo>
                    <a:pt x="163463" y="219698"/>
                  </a:lnTo>
                  <a:lnTo>
                    <a:pt x="157413" y="228180"/>
                  </a:lnTo>
                  <a:lnTo>
                    <a:pt x="151081" y="228909"/>
                  </a:lnTo>
                  <a:lnTo>
                    <a:pt x="833142" y="228909"/>
                  </a:lnTo>
                  <a:lnTo>
                    <a:pt x="825051" y="210696"/>
                  </a:lnTo>
                  <a:lnTo>
                    <a:pt x="719017" y="210696"/>
                  </a:lnTo>
                  <a:lnTo>
                    <a:pt x="714429" y="209660"/>
                  </a:lnTo>
                  <a:lnTo>
                    <a:pt x="678298" y="172668"/>
                  </a:lnTo>
                  <a:lnTo>
                    <a:pt x="657923" y="157393"/>
                  </a:lnTo>
                  <a:lnTo>
                    <a:pt x="656255" y="150987"/>
                  </a:lnTo>
                  <a:lnTo>
                    <a:pt x="658220" y="141562"/>
                  </a:lnTo>
                  <a:lnTo>
                    <a:pt x="662032" y="122757"/>
                  </a:lnTo>
                  <a:lnTo>
                    <a:pt x="665748" y="103939"/>
                  </a:lnTo>
                  <a:lnTo>
                    <a:pt x="668868" y="88510"/>
                  </a:lnTo>
                  <a:lnTo>
                    <a:pt x="393242" y="88510"/>
                  </a:lnTo>
                  <a:lnTo>
                    <a:pt x="388395" y="86340"/>
                  </a:lnTo>
                  <a:lnTo>
                    <a:pt x="383717" y="79027"/>
                  </a:lnTo>
                  <a:lnTo>
                    <a:pt x="372803" y="62334"/>
                  </a:lnTo>
                  <a:lnTo>
                    <a:pt x="350561" y="29229"/>
                  </a:lnTo>
                  <a:lnTo>
                    <a:pt x="339611" y="12558"/>
                  </a:lnTo>
                  <a:lnTo>
                    <a:pt x="335574" y="6288"/>
                  </a:lnTo>
                  <a:lnTo>
                    <a:pt x="332423" y="5467"/>
                  </a:lnTo>
                  <a:close/>
                </a:path>
                <a:path w="886459" h="885825">
                  <a:moveTo>
                    <a:pt x="814067" y="185860"/>
                  </a:moveTo>
                  <a:lnTo>
                    <a:pt x="810393" y="185887"/>
                  </a:lnTo>
                  <a:lnTo>
                    <a:pt x="803169" y="187946"/>
                  </a:lnTo>
                  <a:lnTo>
                    <a:pt x="719017" y="210696"/>
                  </a:lnTo>
                  <a:lnTo>
                    <a:pt x="825051" y="210696"/>
                  </a:lnTo>
                  <a:lnTo>
                    <a:pt x="817595" y="193882"/>
                  </a:lnTo>
                  <a:lnTo>
                    <a:pt x="814067" y="185860"/>
                  </a:lnTo>
                  <a:close/>
                </a:path>
                <a:path w="886459" h="885825">
                  <a:moveTo>
                    <a:pt x="430390" y="84323"/>
                  </a:moveTo>
                  <a:lnTo>
                    <a:pt x="416056" y="85147"/>
                  </a:lnTo>
                  <a:lnTo>
                    <a:pt x="401801" y="87035"/>
                  </a:lnTo>
                  <a:lnTo>
                    <a:pt x="393242" y="88510"/>
                  </a:lnTo>
                  <a:lnTo>
                    <a:pt x="668868" y="88510"/>
                  </a:lnTo>
                  <a:lnTo>
                    <a:pt x="669273" y="86505"/>
                  </a:lnTo>
                  <a:lnTo>
                    <a:pt x="469896" y="86505"/>
                  </a:lnTo>
                  <a:lnTo>
                    <a:pt x="459020" y="85446"/>
                  </a:lnTo>
                  <a:lnTo>
                    <a:pt x="444735" y="84457"/>
                  </a:lnTo>
                  <a:lnTo>
                    <a:pt x="430390" y="84323"/>
                  </a:lnTo>
                  <a:close/>
                </a:path>
                <a:path w="886459" h="885825">
                  <a:moveTo>
                    <a:pt x="523744" y="0"/>
                  </a:moveTo>
                  <a:lnTo>
                    <a:pt x="520885" y="1990"/>
                  </a:lnTo>
                  <a:lnTo>
                    <a:pt x="517897" y="7520"/>
                  </a:lnTo>
                  <a:lnTo>
                    <a:pt x="508602" y="24315"/>
                  </a:lnTo>
                  <a:lnTo>
                    <a:pt x="499063" y="40990"/>
                  </a:lnTo>
                  <a:lnTo>
                    <a:pt x="489432" y="57617"/>
                  </a:lnTo>
                  <a:lnTo>
                    <a:pt x="479866" y="74265"/>
                  </a:lnTo>
                  <a:lnTo>
                    <a:pt x="475185" y="82499"/>
                  </a:lnTo>
                  <a:lnTo>
                    <a:pt x="469896" y="86505"/>
                  </a:lnTo>
                  <a:lnTo>
                    <a:pt x="669273" y="86505"/>
                  </a:lnTo>
                  <a:lnTo>
                    <a:pt x="670171" y="82271"/>
                  </a:lnTo>
                  <a:lnTo>
                    <a:pt x="673612" y="66396"/>
                  </a:lnTo>
                  <a:lnTo>
                    <a:pt x="675434" y="58391"/>
                  </a:lnTo>
                  <a:lnTo>
                    <a:pt x="673772" y="54853"/>
                  </a:lnTo>
                  <a:lnTo>
                    <a:pt x="531158" y="1218"/>
                  </a:lnTo>
                  <a:lnTo>
                    <a:pt x="529569" y="731"/>
                  </a:lnTo>
                  <a:lnTo>
                    <a:pt x="523744" y="0"/>
                  </a:lnTo>
                  <a:close/>
                </a:path>
              </a:pathLst>
            </a:custGeom>
            <a:solidFill>
              <a:srgbClr val="FF968D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6937978" y="4230017"/>
              <a:ext cx="886460" cy="885825"/>
            </a:xfrm>
            <a:custGeom>
              <a:avLst/>
              <a:gdLst/>
              <a:ahLst/>
              <a:cxnLst/>
              <a:rect l="l" t="t" r="r" b="b"/>
              <a:pathLst>
                <a:path w="886459" h="885825">
                  <a:moveTo>
                    <a:pt x="528113" y="549"/>
                  </a:moveTo>
                  <a:lnTo>
                    <a:pt x="523744" y="0"/>
                  </a:lnTo>
                  <a:lnTo>
                    <a:pt x="520886" y="1991"/>
                  </a:lnTo>
                  <a:lnTo>
                    <a:pt x="517897" y="7520"/>
                  </a:lnTo>
                  <a:lnTo>
                    <a:pt x="508602" y="24315"/>
                  </a:lnTo>
                  <a:lnTo>
                    <a:pt x="499063" y="40990"/>
                  </a:lnTo>
                  <a:lnTo>
                    <a:pt x="489432" y="57617"/>
                  </a:lnTo>
                  <a:lnTo>
                    <a:pt x="479866" y="74265"/>
                  </a:lnTo>
                  <a:lnTo>
                    <a:pt x="475185" y="82499"/>
                  </a:lnTo>
                  <a:lnTo>
                    <a:pt x="469897" y="86505"/>
                  </a:lnTo>
                  <a:lnTo>
                    <a:pt x="459021" y="85447"/>
                  </a:lnTo>
                  <a:lnTo>
                    <a:pt x="444735" y="84458"/>
                  </a:lnTo>
                  <a:lnTo>
                    <a:pt x="430391" y="84323"/>
                  </a:lnTo>
                  <a:lnTo>
                    <a:pt x="416056" y="85147"/>
                  </a:lnTo>
                  <a:lnTo>
                    <a:pt x="401801" y="87034"/>
                  </a:lnTo>
                  <a:lnTo>
                    <a:pt x="393242" y="88510"/>
                  </a:lnTo>
                  <a:lnTo>
                    <a:pt x="388395" y="86341"/>
                  </a:lnTo>
                  <a:lnTo>
                    <a:pt x="383717" y="79028"/>
                  </a:lnTo>
                  <a:lnTo>
                    <a:pt x="372803" y="62334"/>
                  </a:lnTo>
                  <a:lnTo>
                    <a:pt x="361688" y="45778"/>
                  </a:lnTo>
                  <a:lnTo>
                    <a:pt x="350561" y="29229"/>
                  </a:lnTo>
                  <a:lnTo>
                    <a:pt x="339611" y="12559"/>
                  </a:lnTo>
                  <a:lnTo>
                    <a:pt x="335574" y="6288"/>
                  </a:lnTo>
                  <a:lnTo>
                    <a:pt x="332423" y="5468"/>
                  </a:lnTo>
                  <a:lnTo>
                    <a:pt x="325738" y="8555"/>
                  </a:lnTo>
                  <a:lnTo>
                    <a:pt x="293087" y="23583"/>
                  </a:lnTo>
                  <a:lnTo>
                    <a:pt x="260371" y="38503"/>
                  </a:lnTo>
                  <a:lnTo>
                    <a:pt x="227587" y="53271"/>
                  </a:lnTo>
                  <a:lnTo>
                    <a:pt x="194732" y="67846"/>
                  </a:lnTo>
                  <a:lnTo>
                    <a:pt x="186717" y="71369"/>
                  </a:lnTo>
                  <a:lnTo>
                    <a:pt x="186731" y="75043"/>
                  </a:lnTo>
                  <a:lnTo>
                    <a:pt x="188796" y="82272"/>
                  </a:lnTo>
                  <a:lnTo>
                    <a:pt x="194000" y="101143"/>
                  </a:lnTo>
                  <a:lnTo>
                    <a:pt x="199001" y="120065"/>
                  </a:lnTo>
                  <a:lnTo>
                    <a:pt x="204007" y="138986"/>
                  </a:lnTo>
                  <a:lnTo>
                    <a:pt x="209227" y="157852"/>
                  </a:lnTo>
                  <a:lnTo>
                    <a:pt x="211564" y="166006"/>
                  </a:lnTo>
                  <a:lnTo>
                    <a:pt x="210584" y="171394"/>
                  </a:lnTo>
                  <a:lnTo>
                    <a:pt x="182182" y="197027"/>
                  </a:lnTo>
                  <a:lnTo>
                    <a:pt x="157413" y="228180"/>
                  </a:lnTo>
                  <a:lnTo>
                    <a:pt x="151081" y="228909"/>
                  </a:lnTo>
                  <a:lnTo>
                    <a:pt x="142482" y="227151"/>
                  </a:lnTo>
                  <a:lnTo>
                    <a:pt x="123656" y="223395"/>
                  </a:lnTo>
                  <a:lnTo>
                    <a:pt x="104816" y="219699"/>
                  </a:lnTo>
                  <a:lnTo>
                    <a:pt x="85999" y="215898"/>
                  </a:lnTo>
                  <a:lnTo>
                    <a:pt x="67247" y="211828"/>
                  </a:lnTo>
                  <a:lnTo>
                    <a:pt x="59203" y="209994"/>
                  </a:lnTo>
                  <a:lnTo>
                    <a:pt x="55760" y="211706"/>
                  </a:lnTo>
                  <a:lnTo>
                    <a:pt x="40581" y="252622"/>
                  </a:lnTo>
                  <a:lnTo>
                    <a:pt x="15524" y="319200"/>
                  </a:lnTo>
                  <a:lnTo>
                    <a:pt x="0" y="359864"/>
                  </a:lnTo>
                  <a:lnTo>
                    <a:pt x="1149" y="363565"/>
                  </a:lnTo>
                  <a:lnTo>
                    <a:pt x="8509" y="367543"/>
                  </a:lnTo>
                  <a:lnTo>
                    <a:pt x="25292" y="376840"/>
                  </a:lnTo>
                  <a:lnTo>
                    <a:pt x="41941" y="386382"/>
                  </a:lnTo>
                  <a:lnTo>
                    <a:pt x="58543" y="396013"/>
                  </a:lnTo>
                  <a:lnTo>
                    <a:pt x="75185" y="405575"/>
                  </a:lnTo>
                  <a:lnTo>
                    <a:pt x="83481" y="410284"/>
                  </a:lnTo>
                  <a:lnTo>
                    <a:pt x="87270" y="415600"/>
                  </a:lnTo>
                  <a:lnTo>
                    <a:pt x="86090" y="426489"/>
                  </a:lnTo>
                  <a:lnTo>
                    <a:pt x="85112" y="440769"/>
                  </a:lnTo>
                  <a:lnTo>
                    <a:pt x="85200" y="455113"/>
                  </a:lnTo>
                  <a:lnTo>
                    <a:pt x="86269" y="469450"/>
                  </a:lnTo>
                  <a:lnTo>
                    <a:pt x="88230" y="483709"/>
                  </a:lnTo>
                  <a:lnTo>
                    <a:pt x="89670" y="492314"/>
                  </a:lnTo>
                  <a:lnTo>
                    <a:pt x="87099" y="497096"/>
                  </a:lnTo>
                  <a:lnTo>
                    <a:pt x="79878" y="501724"/>
                  </a:lnTo>
                  <a:lnTo>
                    <a:pt x="63181" y="512649"/>
                  </a:lnTo>
                  <a:lnTo>
                    <a:pt x="46604" y="523768"/>
                  </a:lnTo>
                  <a:lnTo>
                    <a:pt x="30030" y="534891"/>
                  </a:lnTo>
                  <a:lnTo>
                    <a:pt x="13340" y="545829"/>
                  </a:lnTo>
                  <a:lnTo>
                    <a:pt x="6990" y="549909"/>
                  </a:lnTo>
                  <a:lnTo>
                    <a:pt x="6496" y="553168"/>
                  </a:lnTo>
                  <a:lnTo>
                    <a:pt x="9544" y="559772"/>
                  </a:lnTo>
                  <a:lnTo>
                    <a:pt x="24555" y="592415"/>
                  </a:lnTo>
                  <a:lnTo>
                    <a:pt x="39452" y="625108"/>
                  </a:lnTo>
                  <a:lnTo>
                    <a:pt x="54201" y="657867"/>
                  </a:lnTo>
                  <a:lnTo>
                    <a:pt x="68766" y="690708"/>
                  </a:lnTo>
                  <a:lnTo>
                    <a:pt x="72306" y="698759"/>
                  </a:lnTo>
                  <a:lnTo>
                    <a:pt x="75973" y="698707"/>
                  </a:lnTo>
                  <a:lnTo>
                    <a:pt x="120992" y="686328"/>
                  </a:lnTo>
                  <a:lnTo>
                    <a:pt x="158909" y="676421"/>
                  </a:lnTo>
                  <a:lnTo>
                    <a:pt x="162662" y="675435"/>
                  </a:lnTo>
                  <a:lnTo>
                    <a:pt x="166467" y="674854"/>
                  </a:lnTo>
                  <a:lnTo>
                    <a:pt x="170367" y="674074"/>
                  </a:lnTo>
                  <a:lnTo>
                    <a:pt x="172242" y="676278"/>
                  </a:lnTo>
                  <a:lnTo>
                    <a:pt x="207746" y="711667"/>
                  </a:lnTo>
                  <a:lnTo>
                    <a:pt x="228465" y="727204"/>
                  </a:lnTo>
                  <a:lnTo>
                    <a:pt x="230010" y="733669"/>
                  </a:lnTo>
                  <a:lnTo>
                    <a:pt x="228070" y="743028"/>
                  </a:lnTo>
                  <a:lnTo>
                    <a:pt x="224270" y="761834"/>
                  </a:lnTo>
                  <a:lnTo>
                    <a:pt x="220551" y="780651"/>
                  </a:lnTo>
                  <a:lnTo>
                    <a:pt x="216743" y="799447"/>
                  </a:lnTo>
                  <a:lnTo>
                    <a:pt x="212678" y="818193"/>
                  </a:lnTo>
                  <a:lnTo>
                    <a:pt x="210865" y="826185"/>
                  </a:lnTo>
                  <a:lnTo>
                    <a:pt x="212508" y="829736"/>
                  </a:lnTo>
                  <a:lnTo>
                    <a:pt x="253475" y="844925"/>
                  </a:lnTo>
                  <a:lnTo>
                    <a:pt x="320051" y="869983"/>
                  </a:lnTo>
                  <a:lnTo>
                    <a:pt x="360697" y="885503"/>
                  </a:lnTo>
                  <a:lnTo>
                    <a:pt x="364409" y="884445"/>
                  </a:lnTo>
                  <a:lnTo>
                    <a:pt x="368394" y="877070"/>
                  </a:lnTo>
                  <a:lnTo>
                    <a:pt x="377683" y="860284"/>
                  </a:lnTo>
                  <a:lnTo>
                    <a:pt x="387216" y="843628"/>
                  </a:lnTo>
                  <a:lnTo>
                    <a:pt x="396845" y="827025"/>
                  </a:lnTo>
                  <a:lnTo>
                    <a:pt x="406425" y="810394"/>
                  </a:lnTo>
                  <a:lnTo>
                    <a:pt x="411079" y="802233"/>
                  </a:lnTo>
                  <a:lnTo>
                    <a:pt x="416228" y="797912"/>
                  </a:lnTo>
                  <a:lnTo>
                    <a:pt x="427201" y="799074"/>
                  </a:lnTo>
                  <a:lnTo>
                    <a:pt x="441137" y="800183"/>
                  </a:lnTo>
                  <a:lnTo>
                    <a:pt x="455158" y="800443"/>
                  </a:lnTo>
                  <a:lnTo>
                    <a:pt x="469144" y="799656"/>
                  </a:lnTo>
                  <a:lnTo>
                    <a:pt x="482972" y="797625"/>
                  </a:lnTo>
                  <a:lnTo>
                    <a:pt x="490252" y="797196"/>
                  </a:lnTo>
                  <a:lnTo>
                    <a:pt x="495778" y="799006"/>
                  </a:lnTo>
                  <a:lnTo>
                    <a:pt x="500180" y="802714"/>
                  </a:lnTo>
                  <a:lnTo>
                    <a:pt x="504093" y="807978"/>
                  </a:lnTo>
                  <a:lnTo>
                    <a:pt x="514714" y="823991"/>
                  </a:lnTo>
                  <a:lnTo>
                    <a:pt x="525450" y="839930"/>
                  </a:lnTo>
                  <a:lnTo>
                    <a:pt x="536154" y="855890"/>
                  </a:lnTo>
                  <a:lnTo>
                    <a:pt x="546680" y="871962"/>
                  </a:lnTo>
                  <a:lnTo>
                    <a:pt x="550684" y="878191"/>
                  </a:lnTo>
                  <a:lnTo>
                    <a:pt x="553804" y="879087"/>
                  </a:lnTo>
                  <a:lnTo>
                    <a:pt x="593192" y="860946"/>
                  </a:lnTo>
                  <a:lnTo>
                    <a:pt x="658649" y="831312"/>
                  </a:lnTo>
                  <a:lnTo>
                    <a:pt x="699417" y="813259"/>
                  </a:lnTo>
                  <a:lnTo>
                    <a:pt x="699662" y="809633"/>
                  </a:lnTo>
                  <a:lnTo>
                    <a:pt x="697564" y="802318"/>
                  </a:lnTo>
                  <a:lnTo>
                    <a:pt x="692345" y="783451"/>
                  </a:lnTo>
                  <a:lnTo>
                    <a:pt x="687341" y="764530"/>
                  </a:lnTo>
                  <a:lnTo>
                    <a:pt x="682341" y="745607"/>
                  </a:lnTo>
                  <a:lnTo>
                    <a:pt x="677133" y="726738"/>
                  </a:lnTo>
                  <a:lnTo>
                    <a:pt x="674816" y="718634"/>
                  </a:lnTo>
                  <a:lnTo>
                    <a:pt x="675672" y="713218"/>
                  </a:lnTo>
                  <a:lnTo>
                    <a:pt x="682517" y="707619"/>
                  </a:lnTo>
                  <a:lnTo>
                    <a:pt x="693644" y="697939"/>
                  </a:lnTo>
                  <a:lnTo>
                    <a:pt x="704128" y="687594"/>
                  </a:lnTo>
                  <a:lnTo>
                    <a:pt x="713901" y="676596"/>
                  </a:lnTo>
                  <a:lnTo>
                    <a:pt x="722895" y="664963"/>
                  </a:lnTo>
                  <a:lnTo>
                    <a:pt x="728887" y="656623"/>
                  </a:lnTo>
                  <a:lnTo>
                    <a:pt x="735024" y="655570"/>
                  </a:lnTo>
                  <a:lnTo>
                    <a:pt x="743740" y="657370"/>
                  </a:lnTo>
                  <a:lnTo>
                    <a:pt x="762559" y="661153"/>
                  </a:lnTo>
                  <a:lnTo>
                    <a:pt x="781400" y="664850"/>
                  </a:lnTo>
                  <a:lnTo>
                    <a:pt x="800219" y="668638"/>
                  </a:lnTo>
                  <a:lnTo>
                    <a:pt x="818975" y="672693"/>
                  </a:lnTo>
                  <a:lnTo>
                    <a:pt x="826966" y="674509"/>
                  </a:lnTo>
                  <a:lnTo>
                    <a:pt x="830511" y="672941"/>
                  </a:lnTo>
                  <a:lnTo>
                    <a:pt x="845708" y="631966"/>
                  </a:lnTo>
                  <a:lnTo>
                    <a:pt x="870768" y="565390"/>
                  </a:lnTo>
                  <a:lnTo>
                    <a:pt x="886272" y="524777"/>
                  </a:lnTo>
                  <a:lnTo>
                    <a:pt x="885251" y="520978"/>
                  </a:lnTo>
                  <a:lnTo>
                    <a:pt x="877851" y="516978"/>
                  </a:lnTo>
                  <a:lnTo>
                    <a:pt x="861066" y="507697"/>
                  </a:lnTo>
                  <a:lnTo>
                    <a:pt x="844413" y="498184"/>
                  </a:lnTo>
                  <a:lnTo>
                    <a:pt x="827810" y="488578"/>
                  </a:lnTo>
                  <a:lnTo>
                    <a:pt x="811175" y="479015"/>
                  </a:lnTo>
                  <a:lnTo>
                    <a:pt x="802950" y="474333"/>
                  </a:lnTo>
                  <a:lnTo>
                    <a:pt x="798988" y="469070"/>
                  </a:lnTo>
                  <a:lnTo>
                    <a:pt x="800201" y="458101"/>
                  </a:lnTo>
                  <a:lnTo>
                    <a:pt x="801194" y="443825"/>
                  </a:lnTo>
                  <a:lnTo>
                    <a:pt x="801099" y="429482"/>
                  </a:lnTo>
                  <a:lnTo>
                    <a:pt x="800020" y="415144"/>
                  </a:lnTo>
                  <a:lnTo>
                    <a:pt x="798061" y="400881"/>
                  </a:lnTo>
                  <a:lnTo>
                    <a:pt x="796634" y="392311"/>
                  </a:lnTo>
                  <a:lnTo>
                    <a:pt x="799159" y="387513"/>
                  </a:lnTo>
                  <a:lnTo>
                    <a:pt x="806413" y="382866"/>
                  </a:lnTo>
                  <a:lnTo>
                    <a:pt x="823102" y="371947"/>
                  </a:lnTo>
                  <a:lnTo>
                    <a:pt x="839656" y="360831"/>
                  </a:lnTo>
                  <a:lnTo>
                    <a:pt x="856207" y="349707"/>
                  </a:lnTo>
                  <a:lnTo>
                    <a:pt x="872882" y="338761"/>
                  </a:lnTo>
                  <a:lnTo>
                    <a:pt x="879172" y="334714"/>
                  </a:lnTo>
                  <a:lnTo>
                    <a:pt x="879899" y="331489"/>
                  </a:lnTo>
                  <a:lnTo>
                    <a:pt x="876816" y="324818"/>
                  </a:lnTo>
                  <a:lnTo>
                    <a:pt x="861801" y="292177"/>
                  </a:lnTo>
                  <a:lnTo>
                    <a:pt x="846905" y="259485"/>
                  </a:lnTo>
                  <a:lnTo>
                    <a:pt x="832159" y="226725"/>
                  </a:lnTo>
                  <a:lnTo>
                    <a:pt x="817594" y="193882"/>
                  </a:lnTo>
                  <a:lnTo>
                    <a:pt x="814067" y="185860"/>
                  </a:lnTo>
                  <a:lnTo>
                    <a:pt x="810393" y="185887"/>
                  </a:lnTo>
                  <a:lnTo>
                    <a:pt x="803169" y="187946"/>
                  </a:lnTo>
                  <a:lnTo>
                    <a:pt x="783932" y="193258"/>
                  </a:lnTo>
                  <a:lnTo>
                    <a:pt x="764633" y="198376"/>
                  </a:lnTo>
                  <a:lnTo>
                    <a:pt x="745327" y="203473"/>
                  </a:lnTo>
                  <a:lnTo>
                    <a:pt x="726070" y="208722"/>
                  </a:lnTo>
                  <a:lnTo>
                    <a:pt x="719018" y="210696"/>
                  </a:lnTo>
                  <a:lnTo>
                    <a:pt x="714429" y="209660"/>
                  </a:lnTo>
                  <a:lnTo>
                    <a:pt x="709643" y="203752"/>
                  </a:lnTo>
                  <a:lnTo>
                    <a:pt x="699917" y="192650"/>
                  </a:lnTo>
                  <a:lnTo>
                    <a:pt x="689430" y="182300"/>
                  </a:lnTo>
                  <a:lnTo>
                    <a:pt x="678299" y="172668"/>
                  </a:lnTo>
                  <a:lnTo>
                    <a:pt x="666642" y="163719"/>
                  </a:lnTo>
                  <a:lnTo>
                    <a:pt x="657924" y="157393"/>
                  </a:lnTo>
                  <a:lnTo>
                    <a:pt x="656255" y="150987"/>
                  </a:lnTo>
                  <a:lnTo>
                    <a:pt x="658221" y="141562"/>
                  </a:lnTo>
                  <a:lnTo>
                    <a:pt x="662032" y="122758"/>
                  </a:lnTo>
                  <a:lnTo>
                    <a:pt x="665749" y="103940"/>
                  </a:lnTo>
                  <a:lnTo>
                    <a:pt x="669549" y="85142"/>
                  </a:lnTo>
                  <a:lnTo>
                    <a:pt x="673613" y="66397"/>
                  </a:lnTo>
                  <a:lnTo>
                    <a:pt x="675435" y="58392"/>
                  </a:lnTo>
                  <a:lnTo>
                    <a:pt x="673772" y="54854"/>
                  </a:lnTo>
                  <a:lnTo>
                    <a:pt x="632818" y="39663"/>
                  </a:lnTo>
                  <a:lnTo>
                    <a:pt x="566241" y="14604"/>
                  </a:lnTo>
                  <a:lnTo>
                    <a:pt x="531158" y="1219"/>
                  </a:lnTo>
                  <a:lnTo>
                    <a:pt x="529569" y="732"/>
                  </a:lnTo>
                  <a:lnTo>
                    <a:pt x="528113" y="549"/>
                  </a:lnTo>
                  <a:close/>
                </a:path>
                <a:path w="886459" h="885825">
                  <a:moveTo>
                    <a:pt x="443146" y="238954"/>
                  </a:moveTo>
                  <a:lnTo>
                    <a:pt x="489766" y="244325"/>
                  </a:lnTo>
                  <a:lnTo>
                    <a:pt x="532564" y="259624"/>
                  </a:lnTo>
                  <a:lnTo>
                    <a:pt x="570320" y="283630"/>
                  </a:lnTo>
                  <a:lnTo>
                    <a:pt x="601811" y="315122"/>
                  </a:lnTo>
                  <a:lnTo>
                    <a:pt x="625817" y="352877"/>
                  </a:lnTo>
                  <a:lnTo>
                    <a:pt x="641116" y="395675"/>
                  </a:lnTo>
                  <a:lnTo>
                    <a:pt x="646487" y="442295"/>
                  </a:lnTo>
                  <a:lnTo>
                    <a:pt x="641115" y="488915"/>
                  </a:lnTo>
                  <a:lnTo>
                    <a:pt x="625815" y="531714"/>
                  </a:lnTo>
                  <a:lnTo>
                    <a:pt x="601809" y="569469"/>
                  </a:lnTo>
                  <a:lnTo>
                    <a:pt x="570318" y="600961"/>
                  </a:lnTo>
                  <a:lnTo>
                    <a:pt x="532563" y="624966"/>
                  </a:lnTo>
                  <a:lnTo>
                    <a:pt x="489765" y="640265"/>
                  </a:lnTo>
                  <a:lnTo>
                    <a:pt x="443146" y="645636"/>
                  </a:lnTo>
                  <a:lnTo>
                    <a:pt x="396526" y="640265"/>
                  </a:lnTo>
                  <a:lnTo>
                    <a:pt x="353728" y="624966"/>
                  </a:lnTo>
                  <a:lnTo>
                    <a:pt x="315972" y="600961"/>
                  </a:lnTo>
                  <a:lnTo>
                    <a:pt x="284481" y="569469"/>
                  </a:lnTo>
                  <a:lnTo>
                    <a:pt x="260475" y="531714"/>
                  </a:lnTo>
                  <a:lnTo>
                    <a:pt x="245175" y="488915"/>
                  </a:lnTo>
                  <a:lnTo>
                    <a:pt x="239804" y="442295"/>
                  </a:lnTo>
                  <a:lnTo>
                    <a:pt x="245175" y="395675"/>
                  </a:lnTo>
                  <a:lnTo>
                    <a:pt x="260475" y="352877"/>
                  </a:lnTo>
                  <a:lnTo>
                    <a:pt x="284481" y="315122"/>
                  </a:lnTo>
                  <a:lnTo>
                    <a:pt x="315972" y="283630"/>
                  </a:lnTo>
                  <a:lnTo>
                    <a:pt x="353728" y="259624"/>
                  </a:lnTo>
                  <a:lnTo>
                    <a:pt x="396526" y="244325"/>
                  </a:lnTo>
                  <a:lnTo>
                    <a:pt x="443146" y="238954"/>
                  </a:lnTo>
                  <a:close/>
                </a:path>
              </a:pathLst>
            </a:custGeom>
            <a:ln w="104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6939948" y="4230564"/>
              <a:ext cx="882650" cy="2990215"/>
            </a:xfrm>
            <a:custGeom>
              <a:avLst/>
              <a:gdLst/>
              <a:ahLst/>
              <a:cxnLst/>
              <a:rect l="l" t="t" r="r" b="b"/>
              <a:pathLst>
                <a:path w="882650" h="2990215">
                  <a:moveTo>
                    <a:pt x="0" y="0"/>
                  </a:moveTo>
                  <a:lnTo>
                    <a:pt x="882369" y="0"/>
                  </a:lnTo>
                  <a:lnTo>
                    <a:pt x="882369" y="2990151"/>
                  </a:lnTo>
                  <a:lnTo>
                    <a:pt x="0" y="2990151"/>
                  </a:lnTo>
                  <a:lnTo>
                    <a:pt x="0" y="0"/>
                  </a:lnTo>
                  <a:close/>
                </a:path>
              </a:pathLst>
            </a:custGeom>
            <a:ln w="20941">
              <a:solidFill>
                <a:srgbClr val="FF644E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4262049" y="5458141"/>
              <a:ext cx="5413375" cy="0"/>
            </a:xfrm>
            <a:custGeom>
              <a:avLst/>
              <a:gdLst/>
              <a:ahLst/>
              <a:cxnLst/>
              <a:rect l="l" t="t" r="r" b="b"/>
              <a:pathLst>
                <a:path w="5413375">
                  <a:moveTo>
                    <a:pt x="0" y="0"/>
                  </a:moveTo>
                  <a:lnTo>
                    <a:pt x="5402543" y="0"/>
                  </a:lnTo>
                  <a:lnTo>
                    <a:pt x="5413014" y="0"/>
                  </a:lnTo>
                </a:path>
              </a:pathLst>
            </a:custGeom>
            <a:ln w="20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9664592" y="5407881"/>
              <a:ext cx="83820" cy="100965"/>
            </a:xfrm>
            <a:custGeom>
              <a:avLst/>
              <a:gdLst/>
              <a:ahLst/>
              <a:cxnLst/>
              <a:rect l="l" t="t" r="r" b="b"/>
              <a:pathLst>
                <a:path w="83820" h="100964">
                  <a:moveTo>
                    <a:pt x="0" y="100520"/>
                  </a:moveTo>
                  <a:lnTo>
                    <a:pt x="83767" y="50260"/>
                  </a:lnTo>
                  <a:lnTo>
                    <a:pt x="0" y="0"/>
                  </a:lnTo>
                </a:path>
                <a:path w="83820" h="100964">
                  <a:moveTo>
                    <a:pt x="0" y="50260"/>
                  </a:moveTo>
                  <a:lnTo>
                    <a:pt x="83767" y="50260"/>
                  </a:lnTo>
                </a:path>
              </a:pathLst>
            </a:custGeom>
            <a:ln w="20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4836312" y="6177163"/>
              <a:ext cx="4845685" cy="27305"/>
            </a:xfrm>
            <a:custGeom>
              <a:avLst/>
              <a:gdLst/>
              <a:ahLst/>
              <a:cxnLst/>
              <a:rect l="l" t="t" r="r" b="b"/>
              <a:pathLst>
                <a:path w="4845684" h="27304">
                  <a:moveTo>
                    <a:pt x="0" y="0"/>
                  </a:moveTo>
                  <a:lnTo>
                    <a:pt x="4834620" y="27146"/>
                  </a:lnTo>
                  <a:lnTo>
                    <a:pt x="4845091" y="27205"/>
                  </a:lnTo>
                </a:path>
              </a:pathLst>
            </a:custGeom>
            <a:ln w="20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9670650" y="6154050"/>
              <a:ext cx="84455" cy="100965"/>
            </a:xfrm>
            <a:custGeom>
              <a:avLst/>
              <a:gdLst/>
              <a:ahLst/>
              <a:cxnLst/>
              <a:rect l="l" t="t" r="r" b="b"/>
              <a:pathLst>
                <a:path w="84454" h="100964">
                  <a:moveTo>
                    <a:pt x="0" y="100518"/>
                  </a:moveTo>
                  <a:lnTo>
                    <a:pt x="84047" y="50729"/>
                  </a:lnTo>
                  <a:lnTo>
                    <a:pt x="564" y="0"/>
                  </a:lnTo>
                </a:path>
                <a:path w="84454" h="100964">
                  <a:moveTo>
                    <a:pt x="282" y="50259"/>
                  </a:moveTo>
                  <a:lnTo>
                    <a:pt x="84047" y="50729"/>
                  </a:lnTo>
                </a:path>
              </a:pathLst>
            </a:custGeom>
            <a:ln w="20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4836312" y="6871711"/>
              <a:ext cx="4845685" cy="27305"/>
            </a:xfrm>
            <a:custGeom>
              <a:avLst/>
              <a:gdLst/>
              <a:ahLst/>
              <a:cxnLst/>
              <a:rect l="l" t="t" r="r" b="b"/>
              <a:pathLst>
                <a:path w="4845684" h="27304">
                  <a:moveTo>
                    <a:pt x="0" y="0"/>
                  </a:moveTo>
                  <a:lnTo>
                    <a:pt x="4834620" y="27146"/>
                  </a:lnTo>
                  <a:lnTo>
                    <a:pt x="4845091" y="27205"/>
                  </a:lnTo>
                </a:path>
              </a:pathLst>
            </a:custGeom>
            <a:ln w="20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9670650" y="6848598"/>
              <a:ext cx="84455" cy="100965"/>
            </a:xfrm>
            <a:custGeom>
              <a:avLst/>
              <a:gdLst/>
              <a:ahLst/>
              <a:cxnLst/>
              <a:rect l="l" t="t" r="r" b="b"/>
              <a:pathLst>
                <a:path w="84454" h="100965">
                  <a:moveTo>
                    <a:pt x="0" y="100518"/>
                  </a:moveTo>
                  <a:lnTo>
                    <a:pt x="84047" y="50729"/>
                  </a:lnTo>
                  <a:lnTo>
                    <a:pt x="564" y="0"/>
                  </a:lnTo>
                </a:path>
                <a:path w="84454" h="100965">
                  <a:moveTo>
                    <a:pt x="282" y="50259"/>
                  </a:moveTo>
                  <a:lnTo>
                    <a:pt x="84047" y="50729"/>
                  </a:lnTo>
                </a:path>
              </a:pathLst>
            </a:custGeom>
            <a:ln w="20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281617" y="1473061"/>
            <a:ext cx="8209192" cy="973297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 marR="3081" defTabSz="554492">
              <a:lnSpc>
                <a:spcPct val="114999"/>
              </a:lnSpc>
              <a:spcBef>
                <a:spcPts val="61"/>
              </a:spcBef>
            </a:pPr>
            <a:r>
              <a:rPr sz="1304" kern="0" spc="-6" dirty="0">
                <a:solidFill>
                  <a:srgbClr val="FFFFFF"/>
                </a:solidFill>
                <a:latin typeface="Arial"/>
                <a:cs typeface="Arial"/>
              </a:rPr>
              <a:t>Hashing</a:t>
            </a:r>
            <a:r>
              <a:rPr sz="1304" kern="0" spc="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304" kern="0" spc="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304" kern="0" spc="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method</a:t>
            </a:r>
            <a:r>
              <a:rPr sz="1304" kern="0" spc="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spc="3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304" kern="0" spc="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sorting</a:t>
            </a:r>
            <a:r>
              <a:rPr sz="1304" kern="0" spc="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304" kern="0" spc="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indexing</a:t>
            </a:r>
            <a:r>
              <a:rPr sz="1304" kern="0" spc="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data.</a:t>
            </a:r>
            <a:r>
              <a:rPr sz="1304" kern="0" spc="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304" kern="0" spc="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idea</a:t>
            </a:r>
            <a:r>
              <a:rPr sz="1304" kern="0" spc="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behind</a:t>
            </a:r>
            <a:r>
              <a:rPr sz="1304" kern="0" spc="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spc="-6" dirty="0">
                <a:solidFill>
                  <a:srgbClr val="FFFFFF"/>
                </a:solidFill>
                <a:latin typeface="Arial"/>
                <a:cs typeface="Arial"/>
              </a:rPr>
              <a:t>hashing</a:t>
            </a:r>
            <a:r>
              <a:rPr sz="1304" kern="0" spc="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304" kern="0" spc="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spc="52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304" kern="0" spc="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allow</a:t>
            </a:r>
            <a:r>
              <a:rPr sz="1304" kern="0" spc="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large</a:t>
            </a:r>
            <a:r>
              <a:rPr sz="1304" kern="0" spc="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amounts</a:t>
            </a:r>
            <a:r>
              <a:rPr sz="1304" kern="0" spc="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spc="3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304" kern="0" spc="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1304" kern="0" spc="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spc="36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1304" kern="0" spc="1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indexed</a:t>
            </a:r>
            <a:r>
              <a:rPr sz="1304" kern="0" spc="2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using</a:t>
            </a:r>
            <a:r>
              <a:rPr sz="1304" kern="0" spc="2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spc="-30" dirty="0">
                <a:solidFill>
                  <a:srgbClr val="FFFFFF"/>
                </a:solidFill>
                <a:latin typeface="Arial"/>
                <a:cs typeface="Arial"/>
              </a:rPr>
              <a:t>keys</a:t>
            </a:r>
            <a:r>
              <a:rPr sz="1304" kern="0" spc="2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commonly</a:t>
            </a:r>
            <a:r>
              <a:rPr sz="1304" kern="0" spc="2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created</a:t>
            </a:r>
            <a:r>
              <a:rPr sz="1304" kern="0" spc="2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sz="1304" kern="0" spc="2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spc="-6" dirty="0">
                <a:solidFill>
                  <a:srgbClr val="FFFFFF"/>
                </a:solidFill>
                <a:latin typeface="Arial"/>
                <a:cs typeface="Arial"/>
              </a:rPr>
              <a:t>formulas</a:t>
            </a:r>
            <a:endParaRPr sz="1304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defTabSz="554492">
              <a:spcBef>
                <a:spcPts val="27"/>
              </a:spcBef>
            </a:pPr>
            <a:endParaRPr sz="2092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2589170" defTabSz="554492">
              <a:spcBef>
                <a:spcPts val="3"/>
              </a:spcBef>
            </a:pPr>
            <a:r>
              <a:rPr sz="1182" b="1" kern="0" dirty="0">
                <a:solidFill>
                  <a:srgbClr val="FFFFFF"/>
                </a:solidFill>
                <a:latin typeface="Arial"/>
                <a:cs typeface="Arial"/>
              </a:rPr>
              <a:t>Magic</a:t>
            </a:r>
            <a:r>
              <a:rPr sz="1182" b="1" kern="0" spc="5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2" b="1" kern="0" spc="-6" dirty="0">
                <a:solidFill>
                  <a:srgbClr val="FFFFFF"/>
                </a:solidFill>
                <a:latin typeface="Arial"/>
                <a:cs typeface="Arial"/>
              </a:rPr>
              <a:t>function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197322" y="3179905"/>
            <a:ext cx="213326" cy="222839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 defTabSz="554492">
              <a:spcBef>
                <a:spcPts val="64"/>
              </a:spcBef>
            </a:pPr>
            <a:r>
              <a:rPr sz="1395" kern="0" spc="-15" dirty="0">
                <a:solidFill>
                  <a:srgbClr val="FFFFFF"/>
                </a:solidFill>
                <a:latin typeface="Arial"/>
                <a:cs typeface="Arial"/>
              </a:rPr>
              <a:t>18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197322" y="3632275"/>
            <a:ext cx="213326" cy="222839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 defTabSz="554492">
              <a:spcBef>
                <a:spcPts val="64"/>
              </a:spcBef>
            </a:pPr>
            <a:r>
              <a:rPr sz="1395" kern="0" spc="-15" dirty="0">
                <a:solidFill>
                  <a:srgbClr val="FFFFFF"/>
                </a:solidFill>
                <a:latin typeface="Arial"/>
                <a:cs typeface="Arial"/>
              </a:rPr>
              <a:t>20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197322" y="4084644"/>
            <a:ext cx="213326" cy="222839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 defTabSz="554492">
              <a:spcBef>
                <a:spcPts val="64"/>
              </a:spcBef>
            </a:pPr>
            <a:r>
              <a:rPr sz="1395" kern="0" spc="-15" dirty="0">
                <a:solidFill>
                  <a:srgbClr val="FFFFFF"/>
                </a:solidFill>
                <a:latin typeface="Arial"/>
                <a:cs typeface="Arial"/>
              </a:rPr>
              <a:t>22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186675" y="4954573"/>
            <a:ext cx="107433" cy="207695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 defTabSz="554492">
              <a:spcBef>
                <a:spcPts val="55"/>
              </a:spcBef>
            </a:pPr>
            <a:r>
              <a:rPr sz="1304" kern="0" spc="-3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304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918858" y="4954573"/>
            <a:ext cx="107433" cy="207695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 defTabSz="554492">
              <a:spcBef>
                <a:spcPts val="55"/>
              </a:spcBef>
            </a:pPr>
            <a:r>
              <a:rPr sz="1304" kern="0" spc="-3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304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651042" y="4954573"/>
            <a:ext cx="107433" cy="207695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 defTabSz="554492">
              <a:spcBef>
                <a:spcPts val="55"/>
              </a:spcBef>
            </a:pPr>
            <a:r>
              <a:rPr sz="1304" kern="0" spc="-15" dirty="0">
                <a:solidFill>
                  <a:srgbClr val="FFFFFF"/>
                </a:solidFill>
                <a:latin typeface="Arial"/>
                <a:cs typeface="Arial"/>
              </a:rPr>
              <a:t>..</a:t>
            </a:r>
            <a:endParaRPr sz="1304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383224" y="4954573"/>
            <a:ext cx="199078" cy="207695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 defTabSz="554492">
              <a:spcBef>
                <a:spcPts val="55"/>
              </a:spcBef>
            </a:pPr>
            <a:r>
              <a:rPr sz="1304" kern="0" spc="-15" dirty="0">
                <a:solidFill>
                  <a:srgbClr val="FFFFFF"/>
                </a:solidFill>
                <a:latin typeface="Arial"/>
                <a:cs typeface="Arial"/>
              </a:rPr>
              <a:t>18</a:t>
            </a:r>
            <a:endParaRPr sz="1304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115407" y="4954573"/>
            <a:ext cx="199078" cy="207695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 defTabSz="554492">
              <a:spcBef>
                <a:spcPts val="55"/>
              </a:spcBef>
            </a:pPr>
            <a:r>
              <a:rPr sz="1304" kern="0" spc="-15" dirty="0">
                <a:solidFill>
                  <a:srgbClr val="FFFFFF"/>
                </a:solidFill>
                <a:latin typeface="Arial"/>
                <a:cs typeface="Arial"/>
              </a:rPr>
              <a:t>19</a:t>
            </a:r>
            <a:endParaRPr sz="1304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892236" y="4954573"/>
            <a:ext cx="199078" cy="207695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 defTabSz="554492">
              <a:spcBef>
                <a:spcPts val="55"/>
              </a:spcBef>
            </a:pPr>
            <a:r>
              <a:rPr sz="1304" kern="0" spc="-15" dirty="0">
                <a:solidFill>
                  <a:srgbClr val="FFFFFF"/>
                </a:solidFill>
                <a:latin typeface="Arial"/>
                <a:cs typeface="Arial"/>
              </a:rPr>
              <a:t>20</a:t>
            </a:r>
            <a:endParaRPr sz="1304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669061" y="4954573"/>
            <a:ext cx="199078" cy="207695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 defTabSz="554492">
              <a:spcBef>
                <a:spcPts val="55"/>
              </a:spcBef>
            </a:pPr>
            <a:r>
              <a:rPr sz="1304" kern="0" spc="-15" dirty="0">
                <a:solidFill>
                  <a:srgbClr val="FFFFFF"/>
                </a:solidFill>
                <a:latin typeface="Arial"/>
                <a:cs typeface="Arial"/>
              </a:rPr>
              <a:t>21</a:t>
            </a:r>
            <a:endParaRPr sz="1304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311953" y="4954573"/>
            <a:ext cx="199078" cy="207695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 defTabSz="554492">
              <a:spcBef>
                <a:spcPts val="55"/>
              </a:spcBef>
            </a:pPr>
            <a:r>
              <a:rPr sz="1304" kern="0" spc="-15" dirty="0">
                <a:solidFill>
                  <a:srgbClr val="FFFFFF"/>
                </a:solidFill>
                <a:latin typeface="Arial"/>
                <a:cs typeface="Arial"/>
              </a:rPr>
              <a:t>22</a:t>
            </a:r>
            <a:endParaRPr sz="1304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088782" y="4954573"/>
            <a:ext cx="199078" cy="207695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 defTabSz="554492">
              <a:spcBef>
                <a:spcPts val="55"/>
              </a:spcBef>
            </a:pPr>
            <a:r>
              <a:rPr sz="1304" kern="0" spc="-15" dirty="0">
                <a:solidFill>
                  <a:srgbClr val="FFFFFF"/>
                </a:solidFill>
                <a:latin typeface="Arial"/>
                <a:cs typeface="Arial"/>
              </a:rPr>
              <a:t>23</a:t>
            </a:r>
            <a:endParaRPr sz="1304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aphicFrame>
        <p:nvGraphicFramePr>
          <p:cNvPr id="29" name="object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7688487"/>
              </p:ext>
            </p:extLst>
          </p:nvPr>
        </p:nvGraphicFramePr>
        <p:xfrm>
          <a:off x="1860510" y="5185592"/>
          <a:ext cx="6579820" cy="3819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16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16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16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16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16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16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16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674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163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819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1600" b="1" spc="-25" dirty="0">
                          <a:latin typeface="Arial"/>
                          <a:cs typeface="Arial"/>
                        </a:rPr>
                        <a:t>..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7001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marL="271780">
                        <a:lnSpc>
                          <a:spcPct val="100000"/>
                        </a:lnSpc>
                        <a:spcBef>
                          <a:spcPts val="1390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Apple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07048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800" dirty="0">
                        <a:latin typeface="Times New Roman"/>
                        <a:cs typeface="Times New Roman"/>
                      </a:endParaRPr>
                    </a:p>
                    <a:p>
                      <a:pPr marL="147955">
                        <a:lnSpc>
                          <a:spcPct val="100000"/>
                        </a:lnSpc>
                      </a:pPr>
                      <a:r>
                        <a:rPr lang="en-US" sz="800" spc="-10" dirty="0" smtClean="0">
                          <a:latin typeface="Arial"/>
                          <a:cs typeface="Arial"/>
                        </a:rPr>
                        <a:t>Mango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1925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800" dirty="0">
                        <a:latin typeface="Times New Roman"/>
                        <a:cs typeface="Times New Roman"/>
                      </a:endParaRPr>
                    </a:p>
                    <a:p>
                      <a:pPr marL="156210">
                        <a:lnSpc>
                          <a:spcPct val="100000"/>
                        </a:lnSpc>
                      </a:pPr>
                      <a:r>
                        <a:rPr lang="en-US" sz="800" spc="-10" dirty="0" smtClean="0">
                          <a:latin typeface="Arial"/>
                          <a:cs typeface="Arial"/>
                        </a:rPr>
                        <a:t>Banana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1925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8712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8" y="0"/>
            <a:ext cx="12191144" cy="685751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79437" y="575836"/>
            <a:ext cx="3150983" cy="330501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>
              <a:spcBef>
                <a:spcPts val="67"/>
              </a:spcBef>
            </a:pPr>
            <a:r>
              <a:rPr sz="2092" b="1" dirty="0">
                <a:solidFill>
                  <a:srgbClr val="FFFFFF"/>
                </a:solidFill>
              </a:rPr>
              <a:t>Practical</a:t>
            </a:r>
            <a:r>
              <a:rPr sz="2092" b="1" spc="42" dirty="0">
                <a:solidFill>
                  <a:srgbClr val="FFFFFF"/>
                </a:solidFill>
              </a:rPr>
              <a:t> </a:t>
            </a:r>
            <a:r>
              <a:rPr sz="2092" b="1" dirty="0">
                <a:solidFill>
                  <a:srgbClr val="FFFFFF"/>
                </a:solidFill>
              </a:rPr>
              <a:t>Use</a:t>
            </a:r>
            <a:r>
              <a:rPr sz="2092" b="1" spc="42" dirty="0">
                <a:solidFill>
                  <a:srgbClr val="FFFFFF"/>
                </a:solidFill>
              </a:rPr>
              <a:t> </a:t>
            </a:r>
            <a:r>
              <a:rPr sz="2092" b="1" dirty="0">
                <a:solidFill>
                  <a:srgbClr val="FFFFFF"/>
                </a:solidFill>
              </a:rPr>
              <a:t>of</a:t>
            </a:r>
            <a:r>
              <a:rPr sz="2092" b="1" spc="39" dirty="0">
                <a:solidFill>
                  <a:srgbClr val="FFFFFF"/>
                </a:solidFill>
              </a:rPr>
              <a:t> </a:t>
            </a:r>
            <a:r>
              <a:rPr sz="2092" b="1" spc="-6" dirty="0">
                <a:solidFill>
                  <a:srgbClr val="FFFFFF"/>
                </a:solidFill>
              </a:rPr>
              <a:t>Hashing</a:t>
            </a:r>
            <a:endParaRPr sz="2092"/>
          </a:p>
        </p:txBody>
      </p:sp>
      <p:sp>
        <p:nvSpPr>
          <p:cNvPr id="4" name="object 4"/>
          <p:cNvSpPr txBox="1"/>
          <p:nvPr/>
        </p:nvSpPr>
        <p:spPr>
          <a:xfrm>
            <a:off x="2088080" y="1253776"/>
            <a:ext cx="1841764" cy="408391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 defTabSz="554492">
              <a:spcBef>
                <a:spcPts val="55"/>
              </a:spcBef>
            </a:pPr>
            <a:r>
              <a:rPr sz="1304" b="1" kern="0" spc="154" dirty="0">
                <a:solidFill>
                  <a:sysClr val="windowText" lastClr="000000"/>
                </a:solidFill>
                <a:latin typeface="Adobe Clean SemiCondensed"/>
                <a:cs typeface="Adobe Clean SemiCondensed"/>
              </a:rPr>
              <a:t>Password</a:t>
            </a:r>
            <a:r>
              <a:rPr sz="1304" b="1" kern="0" spc="161" dirty="0">
                <a:solidFill>
                  <a:sysClr val="windowText" lastClr="000000"/>
                </a:solidFill>
                <a:latin typeface="Adobe Clean SemiCondensed"/>
                <a:cs typeface="Adobe Clean SemiCondensed"/>
              </a:rPr>
              <a:t> </a:t>
            </a:r>
            <a:r>
              <a:rPr sz="1304" b="1" kern="0" spc="115" dirty="0">
                <a:solidFill>
                  <a:sysClr val="windowText" lastClr="000000"/>
                </a:solidFill>
                <a:latin typeface="Adobe Clean SemiCondensed"/>
                <a:cs typeface="Adobe Clean SemiCondensed"/>
              </a:rPr>
              <a:t>verification</a:t>
            </a:r>
            <a:endParaRPr sz="1304" kern="0">
              <a:solidFill>
                <a:sysClr val="windowText" lastClr="000000"/>
              </a:solidFill>
              <a:latin typeface="Adobe Clean SemiCondensed"/>
              <a:cs typeface="Adobe Clean SemiCondensed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42207" y="1687592"/>
            <a:ext cx="2251109" cy="136113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024458" y="3393043"/>
            <a:ext cx="2970982" cy="166374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527920" y="685579"/>
            <a:ext cx="1404248" cy="136113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616928" y="442362"/>
            <a:ext cx="1226431" cy="176613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 defTabSz="554492">
              <a:spcBef>
                <a:spcPts val="67"/>
              </a:spcBef>
            </a:pPr>
            <a:r>
              <a:rPr sz="1092" kern="0" dirty="0">
                <a:solidFill>
                  <a:sysClr val="windowText" lastClr="000000"/>
                </a:solidFill>
                <a:latin typeface="Arial"/>
                <a:cs typeface="Arial"/>
              </a:rPr>
              <a:t>Personal</a:t>
            </a:r>
            <a:r>
              <a:rPr sz="1092" kern="0" spc="-4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092" kern="0" spc="-6" dirty="0">
                <a:solidFill>
                  <a:sysClr val="windowText" lastClr="000000"/>
                </a:solidFill>
                <a:latin typeface="Arial"/>
                <a:cs typeface="Arial"/>
              </a:rPr>
              <a:t>Computer</a:t>
            </a:r>
            <a:endParaRPr sz="109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19897" y="3121080"/>
            <a:ext cx="980374" cy="176613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 defTabSz="554492">
              <a:spcBef>
                <a:spcPts val="67"/>
              </a:spcBef>
            </a:pPr>
            <a:r>
              <a:rPr sz="1092" kern="0" dirty="0">
                <a:solidFill>
                  <a:sysClr val="windowText" lastClr="000000"/>
                </a:solidFill>
                <a:latin typeface="Arial"/>
                <a:cs typeface="Arial"/>
              </a:rPr>
              <a:t>Google</a:t>
            </a:r>
            <a:r>
              <a:rPr sz="1092" kern="0" spc="33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092" kern="0" spc="-6" dirty="0">
                <a:solidFill>
                  <a:sysClr val="windowText" lastClr="000000"/>
                </a:solidFill>
                <a:latin typeface="Arial"/>
                <a:cs typeface="Arial"/>
              </a:rPr>
              <a:t>Servers</a:t>
            </a:r>
            <a:endParaRPr sz="109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554054" y="2189059"/>
            <a:ext cx="3050255" cy="447339"/>
          </a:xfrm>
          <a:prstGeom prst="rect">
            <a:avLst/>
          </a:prstGeom>
        </p:spPr>
        <p:txBody>
          <a:bodyPr vert="horz" wrap="square" lIns="0" tIns="3466" rIns="0" bIns="0" rtlCol="0">
            <a:spAutoFit/>
          </a:bodyPr>
          <a:lstStyle/>
          <a:p>
            <a:pPr marL="7701" marR="3081" defTabSz="554492">
              <a:lnSpc>
                <a:spcPct val="103099"/>
              </a:lnSpc>
              <a:spcBef>
                <a:spcPts val="27"/>
              </a:spcBef>
            </a:pPr>
            <a:r>
              <a:rPr sz="1400" kern="0" dirty="0">
                <a:solidFill>
                  <a:sysClr val="windowText" lastClr="000000"/>
                </a:solidFill>
                <a:latin typeface="Arial"/>
                <a:cs typeface="Arial"/>
              </a:rPr>
              <a:t>Login</a:t>
            </a:r>
            <a:r>
              <a:rPr sz="1400" kern="0" spc="24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400" kern="0" dirty="0">
                <a:solidFill>
                  <a:sysClr val="windowText" lastClr="000000"/>
                </a:solidFill>
                <a:latin typeface="Arial"/>
                <a:cs typeface="Arial"/>
              </a:rPr>
              <a:t>:</a:t>
            </a:r>
            <a:r>
              <a:rPr sz="1400" kern="0" spc="27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lang="en-US" sz="1400" u="sng" kern="0" spc="-6" dirty="0" smtClean="0">
                <a:solidFill>
                  <a:sysClr val="windowText" lastClr="00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pankaj</a:t>
            </a:r>
            <a:r>
              <a:rPr sz="1400" u="sng" kern="0" spc="-6" dirty="0" smtClean="0">
                <a:solidFill>
                  <a:sysClr val="windowText" lastClr="00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@</a:t>
            </a:r>
            <a:r>
              <a:rPr lang="en-US" sz="1400" u="sng" kern="0" spc="-6" dirty="0" smtClean="0">
                <a:solidFill>
                  <a:sysClr val="windowText" lastClr="00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gmail.com</a:t>
            </a:r>
            <a:r>
              <a:rPr sz="1400" kern="0" spc="-6" dirty="0" smtClean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endParaRPr lang="en-US" sz="1400" kern="0" spc="-6" dirty="0" smtClea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7701" marR="3081" defTabSz="554492">
              <a:lnSpc>
                <a:spcPct val="103099"/>
              </a:lnSpc>
              <a:spcBef>
                <a:spcPts val="27"/>
              </a:spcBef>
            </a:pPr>
            <a:r>
              <a:rPr sz="1400" kern="0" dirty="0" smtClean="0">
                <a:solidFill>
                  <a:sysClr val="windowText" lastClr="000000"/>
                </a:solidFill>
                <a:latin typeface="Arial"/>
                <a:cs typeface="Arial"/>
              </a:rPr>
              <a:t>Password</a:t>
            </a:r>
            <a:r>
              <a:rPr sz="1400" kern="0" dirty="0">
                <a:solidFill>
                  <a:sysClr val="windowText" lastClr="000000"/>
                </a:solidFill>
                <a:latin typeface="Arial"/>
                <a:cs typeface="Arial"/>
              </a:rPr>
              <a:t>:</a:t>
            </a:r>
            <a:r>
              <a:rPr sz="1400" kern="0" spc="64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400" kern="0" spc="-6" dirty="0">
                <a:solidFill>
                  <a:sysClr val="windowText" lastClr="000000"/>
                </a:solidFill>
                <a:latin typeface="Arial"/>
                <a:cs typeface="Arial"/>
              </a:rPr>
              <a:t>123456</a:t>
            </a:r>
            <a:endParaRPr sz="1400" kern="0" dirty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554055" y="3335377"/>
            <a:ext cx="1589161" cy="176613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 defTabSz="554492">
              <a:spcBef>
                <a:spcPts val="67"/>
              </a:spcBef>
            </a:pPr>
            <a:r>
              <a:rPr sz="1092" kern="0" dirty="0">
                <a:solidFill>
                  <a:sysClr val="windowText" lastClr="000000"/>
                </a:solidFill>
                <a:latin typeface="Arial"/>
                <a:cs typeface="Arial"/>
              </a:rPr>
              <a:t>Hash</a:t>
            </a:r>
            <a:r>
              <a:rPr sz="1092" kern="0" spc="-27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092" kern="0" dirty="0">
                <a:solidFill>
                  <a:sysClr val="windowText" lastClr="000000"/>
                </a:solidFill>
                <a:latin typeface="Arial"/>
                <a:cs typeface="Arial"/>
              </a:rPr>
              <a:t>value:</a:t>
            </a:r>
            <a:r>
              <a:rPr sz="1092" kern="0" spc="-3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092" kern="0" spc="-6" dirty="0">
                <a:solidFill>
                  <a:sysClr val="windowText" lastClr="000000"/>
                </a:solidFill>
                <a:latin typeface="Arial"/>
                <a:cs typeface="Arial"/>
              </a:rPr>
              <a:t>*&amp;71283*a12</a:t>
            </a:r>
            <a:endParaRPr sz="109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905772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8" y="0"/>
            <a:ext cx="12191144" cy="685751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4282" y="417471"/>
            <a:ext cx="11543434" cy="490412"/>
          </a:xfrm>
          <a:prstGeom prst="rect">
            <a:avLst/>
          </a:prstGeom>
        </p:spPr>
        <p:txBody>
          <a:bodyPr vert="horz" wrap="square" lIns="0" tIns="166835" rIns="0" bIns="0" rtlCol="0">
            <a:spAutoFit/>
          </a:bodyPr>
          <a:lstStyle/>
          <a:p>
            <a:pPr marL="1762438">
              <a:spcBef>
                <a:spcPts val="67"/>
              </a:spcBef>
            </a:pPr>
            <a:r>
              <a:rPr sz="2092" b="1" dirty="0">
                <a:solidFill>
                  <a:srgbClr val="FFFFFF"/>
                </a:solidFill>
              </a:rPr>
              <a:t>Practical</a:t>
            </a:r>
            <a:r>
              <a:rPr sz="2092" b="1" spc="42" dirty="0">
                <a:solidFill>
                  <a:srgbClr val="FFFFFF"/>
                </a:solidFill>
              </a:rPr>
              <a:t> </a:t>
            </a:r>
            <a:r>
              <a:rPr sz="2092" b="1" dirty="0">
                <a:solidFill>
                  <a:srgbClr val="FFFFFF"/>
                </a:solidFill>
              </a:rPr>
              <a:t>Use</a:t>
            </a:r>
            <a:r>
              <a:rPr sz="2092" b="1" spc="42" dirty="0">
                <a:solidFill>
                  <a:srgbClr val="FFFFFF"/>
                </a:solidFill>
              </a:rPr>
              <a:t> </a:t>
            </a:r>
            <a:r>
              <a:rPr sz="2092" b="1" dirty="0">
                <a:solidFill>
                  <a:srgbClr val="FFFFFF"/>
                </a:solidFill>
              </a:rPr>
              <a:t>of</a:t>
            </a:r>
            <a:r>
              <a:rPr sz="2092" b="1" spc="39" dirty="0">
                <a:solidFill>
                  <a:srgbClr val="FFFFFF"/>
                </a:solidFill>
              </a:rPr>
              <a:t> </a:t>
            </a:r>
            <a:r>
              <a:rPr sz="2092" b="1" spc="-6" dirty="0">
                <a:solidFill>
                  <a:srgbClr val="FFFFFF"/>
                </a:solidFill>
              </a:rPr>
              <a:t>Hashing</a:t>
            </a:r>
            <a:endParaRPr sz="2092"/>
          </a:p>
        </p:txBody>
      </p:sp>
      <p:sp>
        <p:nvSpPr>
          <p:cNvPr id="4" name="object 4"/>
          <p:cNvSpPr txBox="1"/>
          <p:nvPr/>
        </p:nvSpPr>
        <p:spPr>
          <a:xfrm>
            <a:off x="2088080" y="1253776"/>
            <a:ext cx="1841764" cy="408391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 defTabSz="554492">
              <a:spcBef>
                <a:spcPts val="55"/>
              </a:spcBef>
            </a:pPr>
            <a:r>
              <a:rPr sz="1304" b="1" kern="0" spc="154" dirty="0">
                <a:solidFill>
                  <a:sysClr val="windowText" lastClr="000000"/>
                </a:solidFill>
                <a:latin typeface="Adobe Clean SemiCondensed"/>
                <a:cs typeface="Adobe Clean SemiCondensed"/>
              </a:rPr>
              <a:t>Password</a:t>
            </a:r>
            <a:r>
              <a:rPr sz="1304" b="1" kern="0" spc="161" dirty="0">
                <a:solidFill>
                  <a:sysClr val="windowText" lastClr="000000"/>
                </a:solidFill>
                <a:latin typeface="Adobe Clean SemiCondensed"/>
                <a:cs typeface="Adobe Clean SemiCondensed"/>
              </a:rPr>
              <a:t> </a:t>
            </a:r>
            <a:r>
              <a:rPr sz="1304" b="1" kern="0" spc="115" dirty="0">
                <a:solidFill>
                  <a:sysClr val="windowText" lastClr="000000"/>
                </a:solidFill>
                <a:latin typeface="Adobe Clean SemiCondensed"/>
                <a:cs typeface="Adobe Clean SemiCondensed"/>
              </a:rPr>
              <a:t>verification</a:t>
            </a:r>
            <a:endParaRPr sz="1304" kern="0">
              <a:solidFill>
                <a:sysClr val="windowText" lastClr="000000"/>
              </a:solidFill>
              <a:latin typeface="Adobe Clean SemiCondensed"/>
              <a:cs typeface="Adobe Clean SemiCondensed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42207" y="1687592"/>
            <a:ext cx="2251109" cy="136113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088079" y="3530687"/>
            <a:ext cx="4650810" cy="389604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 defTabSz="554492">
              <a:spcBef>
                <a:spcPts val="55"/>
              </a:spcBef>
            </a:pPr>
            <a:r>
              <a:rPr sz="1304" b="1" kern="0" spc="100" dirty="0">
                <a:solidFill>
                  <a:sysClr val="windowText" lastClr="000000"/>
                </a:solidFill>
                <a:latin typeface="Adobe Clean SemiCondensed"/>
                <a:cs typeface="Adobe Clean SemiCondensed"/>
              </a:rPr>
              <a:t>File</a:t>
            </a:r>
            <a:r>
              <a:rPr sz="1304" b="1" kern="0" spc="158" dirty="0">
                <a:solidFill>
                  <a:sysClr val="windowText" lastClr="000000"/>
                </a:solidFill>
                <a:latin typeface="Adobe Clean SemiCondensed"/>
                <a:cs typeface="Adobe Clean SemiCondensed"/>
              </a:rPr>
              <a:t> </a:t>
            </a:r>
            <a:r>
              <a:rPr sz="1304" b="1" kern="0" spc="170" dirty="0">
                <a:solidFill>
                  <a:sysClr val="windowText" lastClr="000000"/>
                </a:solidFill>
                <a:latin typeface="Adobe Clean SemiCondensed"/>
                <a:cs typeface="Adobe Clean SemiCondensed"/>
              </a:rPr>
              <a:t>system</a:t>
            </a:r>
            <a:r>
              <a:rPr sz="1304" b="1" kern="0" spc="161" dirty="0">
                <a:solidFill>
                  <a:sysClr val="windowText" lastClr="000000"/>
                </a:solidFill>
                <a:latin typeface="Adobe Clean SemiCondensed"/>
                <a:cs typeface="Adobe Clean SemiCondensed"/>
              </a:rPr>
              <a:t> </a:t>
            </a:r>
            <a:r>
              <a:rPr sz="1304" b="1" kern="0" dirty="0">
                <a:solidFill>
                  <a:sysClr val="windowText" lastClr="000000"/>
                </a:solidFill>
                <a:latin typeface="Adobe Clean SemiCondensed"/>
                <a:cs typeface="Adobe Clean SemiCondensed"/>
              </a:rPr>
              <a:t>:</a:t>
            </a:r>
            <a:r>
              <a:rPr sz="1304" b="1" kern="0" spc="161" dirty="0">
                <a:solidFill>
                  <a:sysClr val="windowText" lastClr="000000"/>
                </a:solidFill>
                <a:latin typeface="Adobe Clean SemiCondensed"/>
                <a:cs typeface="Adobe Clean SemiCondensed"/>
              </a:rPr>
              <a:t> </a:t>
            </a:r>
            <a:r>
              <a:rPr sz="1182" kern="0" dirty="0">
                <a:solidFill>
                  <a:sysClr val="windowText" lastClr="000000"/>
                </a:solidFill>
                <a:latin typeface="Lucida Sans Unicode"/>
                <a:cs typeface="Lucida Sans Unicode"/>
              </a:rPr>
              <a:t>File</a:t>
            </a:r>
            <a:r>
              <a:rPr sz="1182" kern="0" spc="15" dirty="0">
                <a:solidFill>
                  <a:sysClr val="windowText" lastClr="000000"/>
                </a:solidFill>
                <a:latin typeface="Lucida Sans Unicode"/>
                <a:cs typeface="Lucida Sans Unicode"/>
              </a:rPr>
              <a:t> </a:t>
            </a:r>
            <a:r>
              <a:rPr sz="1182" kern="0" dirty="0">
                <a:solidFill>
                  <a:sysClr val="windowText" lastClr="000000"/>
                </a:solidFill>
                <a:latin typeface="Lucida Sans Unicode"/>
                <a:cs typeface="Lucida Sans Unicode"/>
              </a:rPr>
              <a:t>path</a:t>
            </a:r>
            <a:r>
              <a:rPr sz="1182" kern="0" spc="15" dirty="0">
                <a:solidFill>
                  <a:sysClr val="windowText" lastClr="000000"/>
                </a:solidFill>
                <a:latin typeface="Lucida Sans Unicode"/>
                <a:cs typeface="Lucida Sans Unicode"/>
              </a:rPr>
              <a:t> </a:t>
            </a:r>
            <a:r>
              <a:rPr sz="1182" kern="0" dirty="0">
                <a:solidFill>
                  <a:sysClr val="windowText" lastClr="000000"/>
                </a:solidFill>
                <a:latin typeface="Lucida Sans Unicode"/>
                <a:cs typeface="Lucida Sans Unicode"/>
              </a:rPr>
              <a:t>is</a:t>
            </a:r>
            <a:r>
              <a:rPr sz="1182" kern="0" spc="15" dirty="0">
                <a:solidFill>
                  <a:sysClr val="windowText" lastClr="000000"/>
                </a:solidFill>
                <a:latin typeface="Lucida Sans Unicode"/>
                <a:cs typeface="Lucida Sans Unicode"/>
              </a:rPr>
              <a:t> </a:t>
            </a:r>
            <a:r>
              <a:rPr sz="1182" kern="0" dirty="0">
                <a:solidFill>
                  <a:sysClr val="windowText" lastClr="000000"/>
                </a:solidFill>
                <a:latin typeface="Lucida Sans Unicode"/>
                <a:cs typeface="Lucida Sans Unicode"/>
              </a:rPr>
              <a:t>mapped</a:t>
            </a:r>
            <a:r>
              <a:rPr sz="1182" kern="0" spc="18" dirty="0">
                <a:solidFill>
                  <a:sysClr val="windowText" lastClr="000000"/>
                </a:solidFill>
                <a:latin typeface="Lucida Sans Unicode"/>
                <a:cs typeface="Lucida Sans Unicode"/>
              </a:rPr>
              <a:t> </a:t>
            </a:r>
            <a:r>
              <a:rPr sz="1182" kern="0" dirty="0">
                <a:solidFill>
                  <a:sysClr val="windowText" lastClr="000000"/>
                </a:solidFill>
                <a:latin typeface="Lucida Sans Unicode"/>
                <a:cs typeface="Lucida Sans Unicode"/>
              </a:rPr>
              <a:t>to</a:t>
            </a:r>
            <a:r>
              <a:rPr sz="1182" kern="0" spc="15" dirty="0">
                <a:solidFill>
                  <a:sysClr val="windowText" lastClr="000000"/>
                </a:solidFill>
                <a:latin typeface="Lucida Sans Unicode"/>
                <a:cs typeface="Lucida Sans Unicode"/>
              </a:rPr>
              <a:t> </a:t>
            </a:r>
            <a:r>
              <a:rPr sz="1182" kern="0" dirty="0">
                <a:solidFill>
                  <a:sysClr val="windowText" lastClr="000000"/>
                </a:solidFill>
                <a:latin typeface="Lucida Sans Unicode"/>
                <a:cs typeface="Lucida Sans Unicode"/>
              </a:rPr>
              <a:t>physical</a:t>
            </a:r>
            <a:r>
              <a:rPr sz="1182" kern="0" spc="15" dirty="0">
                <a:solidFill>
                  <a:sysClr val="windowText" lastClr="000000"/>
                </a:solidFill>
                <a:latin typeface="Lucida Sans Unicode"/>
                <a:cs typeface="Lucida Sans Unicode"/>
              </a:rPr>
              <a:t> </a:t>
            </a:r>
            <a:r>
              <a:rPr sz="1182" kern="0" dirty="0">
                <a:solidFill>
                  <a:sysClr val="windowText" lastClr="000000"/>
                </a:solidFill>
                <a:latin typeface="Lucida Sans Unicode"/>
                <a:cs typeface="Lucida Sans Unicode"/>
              </a:rPr>
              <a:t>location</a:t>
            </a:r>
            <a:r>
              <a:rPr sz="1182" kern="0" spc="15" dirty="0">
                <a:solidFill>
                  <a:sysClr val="windowText" lastClr="000000"/>
                </a:solidFill>
                <a:latin typeface="Lucida Sans Unicode"/>
                <a:cs typeface="Lucida Sans Unicode"/>
              </a:rPr>
              <a:t> </a:t>
            </a:r>
            <a:r>
              <a:rPr sz="1182" kern="0" dirty="0">
                <a:solidFill>
                  <a:sysClr val="windowText" lastClr="000000"/>
                </a:solidFill>
                <a:latin typeface="Lucida Sans Unicode"/>
                <a:cs typeface="Lucida Sans Unicode"/>
              </a:rPr>
              <a:t>on</a:t>
            </a:r>
            <a:r>
              <a:rPr sz="1182" kern="0" spc="15" dirty="0">
                <a:solidFill>
                  <a:sysClr val="windowText" lastClr="000000"/>
                </a:solidFill>
                <a:latin typeface="Lucida Sans Unicode"/>
                <a:cs typeface="Lucida Sans Unicode"/>
              </a:rPr>
              <a:t> </a:t>
            </a:r>
            <a:r>
              <a:rPr sz="1182" kern="0" spc="-12" dirty="0">
                <a:solidFill>
                  <a:sysClr val="windowText" lastClr="000000"/>
                </a:solidFill>
                <a:latin typeface="Lucida Sans Unicode"/>
                <a:cs typeface="Lucida Sans Unicode"/>
              </a:rPr>
              <a:t>disk</a:t>
            </a:r>
            <a:endParaRPr sz="1182" kern="0">
              <a:solidFill>
                <a:sysClr val="windowText" lastClr="000000"/>
              </a:solidFill>
              <a:latin typeface="Lucida Sans Unicode"/>
              <a:cs typeface="Lucida Sans Unicode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225314" y="4657500"/>
            <a:ext cx="400095" cy="339593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203838" y="5391328"/>
            <a:ext cx="443098" cy="443098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74056" y="4657500"/>
            <a:ext cx="400095" cy="339593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988847" y="5391328"/>
            <a:ext cx="443098" cy="443098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82431" y="5391328"/>
            <a:ext cx="443098" cy="443098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76950" y="4657500"/>
            <a:ext cx="400095" cy="339593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2394909" y="5099123"/>
            <a:ext cx="61225" cy="190222"/>
            <a:chOff x="3948676" y="8408831"/>
            <a:chExt cx="100965" cy="313690"/>
          </a:xfrm>
        </p:grpSpPr>
        <p:sp>
          <p:nvSpPr>
            <p:cNvPr id="14" name="object 14"/>
            <p:cNvSpPr/>
            <p:nvPr/>
          </p:nvSpPr>
          <p:spPr>
            <a:xfrm>
              <a:off x="3998937" y="8408831"/>
              <a:ext cx="0" cy="224154"/>
            </a:xfrm>
            <a:custGeom>
              <a:avLst/>
              <a:gdLst/>
              <a:ahLst/>
              <a:cxnLst/>
              <a:rect l="l" t="t" r="r" b="b"/>
              <a:pathLst>
                <a:path h="224154">
                  <a:moveTo>
                    <a:pt x="0" y="0"/>
                  </a:moveTo>
                  <a:lnTo>
                    <a:pt x="0" y="213140"/>
                  </a:lnTo>
                  <a:lnTo>
                    <a:pt x="0" y="223611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3948676" y="8621972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4" h="100965">
                  <a:moveTo>
                    <a:pt x="100520" y="0"/>
                  </a:moveTo>
                  <a:lnTo>
                    <a:pt x="0" y="0"/>
                  </a:lnTo>
                  <a:lnTo>
                    <a:pt x="50260" y="100520"/>
                  </a:lnTo>
                  <a:lnTo>
                    <a:pt x="1005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2425004" y="3878552"/>
            <a:ext cx="3521415" cy="1462860"/>
            <a:chOff x="3998304" y="6396018"/>
            <a:chExt cx="5807075" cy="2412365"/>
          </a:xfrm>
        </p:grpSpPr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86161" y="6396018"/>
              <a:ext cx="659786" cy="560014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6216095" y="6995630"/>
              <a:ext cx="0" cy="313690"/>
            </a:xfrm>
            <a:custGeom>
              <a:avLst/>
              <a:gdLst/>
              <a:ahLst/>
              <a:cxnLst/>
              <a:rect l="l" t="t" r="r" b="b"/>
              <a:pathLst>
                <a:path h="313690">
                  <a:moveTo>
                    <a:pt x="0" y="313661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4046090" y="7318005"/>
              <a:ext cx="5038090" cy="0"/>
            </a:xfrm>
            <a:custGeom>
              <a:avLst/>
              <a:gdLst/>
              <a:ahLst/>
              <a:cxnLst/>
              <a:rect l="l" t="t" r="r" b="b"/>
              <a:pathLst>
                <a:path w="5038090">
                  <a:moveTo>
                    <a:pt x="0" y="0"/>
                  </a:moveTo>
                  <a:lnTo>
                    <a:pt x="5037547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4048564" y="7309208"/>
              <a:ext cx="0" cy="224154"/>
            </a:xfrm>
            <a:custGeom>
              <a:avLst/>
              <a:gdLst/>
              <a:ahLst/>
              <a:cxnLst/>
              <a:rect l="l" t="t" r="r" b="b"/>
              <a:pathLst>
                <a:path h="224154">
                  <a:moveTo>
                    <a:pt x="0" y="0"/>
                  </a:moveTo>
                  <a:lnTo>
                    <a:pt x="0" y="213140"/>
                  </a:lnTo>
                  <a:lnTo>
                    <a:pt x="0" y="223611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3998304" y="7522348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4" h="100965">
                  <a:moveTo>
                    <a:pt x="100520" y="0"/>
                  </a:moveTo>
                  <a:lnTo>
                    <a:pt x="0" y="0"/>
                  </a:lnTo>
                  <a:lnTo>
                    <a:pt x="50260" y="100520"/>
                  </a:lnTo>
                  <a:lnTo>
                    <a:pt x="1005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5685038" y="7309208"/>
              <a:ext cx="0" cy="224154"/>
            </a:xfrm>
            <a:custGeom>
              <a:avLst/>
              <a:gdLst/>
              <a:ahLst/>
              <a:cxnLst/>
              <a:rect l="l" t="t" r="r" b="b"/>
              <a:pathLst>
                <a:path h="224154">
                  <a:moveTo>
                    <a:pt x="0" y="0"/>
                  </a:moveTo>
                  <a:lnTo>
                    <a:pt x="0" y="213140"/>
                  </a:lnTo>
                  <a:lnTo>
                    <a:pt x="0" y="223611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22850" y="7595243"/>
              <a:ext cx="730701" cy="730701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5634778" y="7522348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4" h="100965">
                  <a:moveTo>
                    <a:pt x="100520" y="0"/>
                  </a:moveTo>
                  <a:lnTo>
                    <a:pt x="0" y="0"/>
                  </a:lnTo>
                  <a:lnTo>
                    <a:pt x="50260" y="100520"/>
                  </a:lnTo>
                  <a:lnTo>
                    <a:pt x="1005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7374302" y="7309208"/>
              <a:ext cx="0" cy="224154"/>
            </a:xfrm>
            <a:custGeom>
              <a:avLst/>
              <a:gdLst/>
              <a:ahLst/>
              <a:cxnLst/>
              <a:rect l="l" t="t" r="r" b="b"/>
              <a:pathLst>
                <a:path h="224154">
                  <a:moveTo>
                    <a:pt x="0" y="0"/>
                  </a:moveTo>
                  <a:lnTo>
                    <a:pt x="0" y="213140"/>
                  </a:lnTo>
                  <a:lnTo>
                    <a:pt x="0" y="223611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7324041" y="7522348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5">
                  <a:moveTo>
                    <a:pt x="100520" y="0"/>
                  </a:moveTo>
                  <a:lnTo>
                    <a:pt x="0" y="0"/>
                  </a:lnTo>
                  <a:lnTo>
                    <a:pt x="50260" y="100520"/>
                  </a:lnTo>
                  <a:lnTo>
                    <a:pt x="1005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9081162" y="7309208"/>
              <a:ext cx="0" cy="224154"/>
            </a:xfrm>
            <a:custGeom>
              <a:avLst/>
              <a:gdLst/>
              <a:ahLst/>
              <a:cxnLst/>
              <a:rect l="l" t="t" r="r" b="b"/>
              <a:pathLst>
                <a:path h="224154">
                  <a:moveTo>
                    <a:pt x="0" y="0"/>
                  </a:moveTo>
                  <a:lnTo>
                    <a:pt x="0" y="213140"/>
                  </a:lnTo>
                  <a:lnTo>
                    <a:pt x="0" y="223611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9030901" y="7522348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5">
                  <a:moveTo>
                    <a:pt x="100520" y="0"/>
                  </a:moveTo>
                  <a:lnTo>
                    <a:pt x="0" y="0"/>
                  </a:lnTo>
                  <a:lnTo>
                    <a:pt x="50260" y="100520"/>
                  </a:lnTo>
                  <a:lnTo>
                    <a:pt x="1005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9093808" y="8323556"/>
              <a:ext cx="0" cy="242570"/>
            </a:xfrm>
            <a:custGeom>
              <a:avLst/>
              <a:gdLst/>
              <a:ahLst/>
              <a:cxnLst/>
              <a:rect l="l" t="t" r="r" b="b"/>
              <a:pathLst>
                <a:path h="242570">
                  <a:moveTo>
                    <a:pt x="0" y="242138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8593099" y="8572421"/>
              <a:ext cx="1162685" cy="0"/>
            </a:xfrm>
            <a:custGeom>
              <a:avLst/>
              <a:gdLst/>
              <a:ahLst/>
              <a:cxnLst/>
              <a:rect l="l" t="t" r="r" b="b"/>
              <a:pathLst>
                <a:path w="1162684">
                  <a:moveTo>
                    <a:pt x="0" y="0"/>
                  </a:moveTo>
                  <a:lnTo>
                    <a:pt x="1162365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8593671" y="8565630"/>
              <a:ext cx="0" cy="152400"/>
            </a:xfrm>
            <a:custGeom>
              <a:avLst/>
              <a:gdLst/>
              <a:ahLst/>
              <a:cxnLst/>
              <a:rect l="l" t="t" r="r" b="b"/>
              <a:pathLst>
                <a:path h="152400">
                  <a:moveTo>
                    <a:pt x="0" y="0"/>
                  </a:moveTo>
                  <a:lnTo>
                    <a:pt x="0" y="141617"/>
                  </a:lnTo>
                  <a:lnTo>
                    <a:pt x="0" y="152088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8543411" y="8707248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5">
                  <a:moveTo>
                    <a:pt x="100520" y="0"/>
                  </a:moveTo>
                  <a:lnTo>
                    <a:pt x="0" y="0"/>
                  </a:lnTo>
                  <a:lnTo>
                    <a:pt x="50260" y="100520"/>
                  </a:lnTo>
                  <a:lnTo>
                    <a:pt x="1005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9754894" y="8565630"/>
              <a:ext cx="0" cy="152400"/>
            </a:xfrm>
            <a:custGeom>
              <a:avLst/>
              <a:gdLst/>
              <a:ahLst/>
              <a:cxnLst/>
              <a:rect l="l" t="t" r="r" b="b"/>
              <a:pathLst>
                <a:path h="152400">
                  <a:moveTo>
                    <a:pt x="0" y="0"/>
                  </a:moveTo>
                  <a:lnTo>
                    <a:pt x="0" y="141617"/>
                  </a:lnTo>
                  <a:lnTo>
                    <a:pt x="0" y="152088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9704634" y="8707248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5">
                  <a:moveTo>
                    <a:pt x="100520" y="0"/>
                  </a:moveTo>
                  <a:lnTo>
                    <a:pt x="0" y="0"/>
                  </a:lnTo>
                  <a:lnTo>
                    <a:pt x="50260" y="100520"/>
                  </a:lnTo>
                  <a:lnTo>
                    <a:pt x="1005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56191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8" y="0"/>
            <a:ext cx="12191144" cy="685751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4282" y="417471"/>
            <a:ext cx="11543434" cy="490412"/>
          </a:xfrm>
          <a:prstGeom prst="rect">
            <a:avLst/>
          </a:prstGeom>
        </p:spPr>
        <p:txBody>
          <a:bodyPr vert="horz" wrap="square" lIns="0" tIns="166835" rIns="0" bIns="0" rtlCol="0">
            <a:spAutoFit/>
          </a:bodyPr>
          <a:lstStyle/>
          <a:p>
            <a:pPr marL="1762438">
              <a:spcBef>
                <a:spcPts val="67"/>
              </a:spcBef>
            </a:pPr>
            <a:r>
              <a:rPr sz="2092" b="1" dirty="0">
                <a:solidFill>
                  <a:srgbClr val="FFFFFF"/>
                </a:solidFill>
              </a:rPr>
              <a:t>Practical</a:t>
            </a:r>
            <a:r>
              <a:rPr sz="2092" b="1" spc="42" dirty="0">
                <a:solidFill>
                  <a:srgbClr val="FFFFFF"/>
                </a:solidFill>
              </a:rPr>
              <a:t> </a:t>
            </a:r>
            <a:r>
              <a:rPr sz="2092" b="1" dirty="0">
                <a:solidFill>
                  <a:srgbClr val="FFFFFF"/>
                </a:solidFill>
              </a:rPr>
              <a:t>Use</a:t>
            </a:r>
            <a:r>
              <a:rPr sz="2092" b="1" spc="42" dirty="0">
                <a:solidFill>
                  <a:srgbClr val="FFFFFF"/>
                </a:solidFill>
              </a:rPr>
              <a:t> </a:t>
            </a:r>
            <a:r>
              <a:rPr sz="2092" b="1" dirty="0">
                <a:solidFill>
                  <a:srgbClr val="FFFFFF"/>
                </a:solidFill>
              </a:rPr>
              <a:t>of</a:t>
            </a:r>
            <a:r>
              <a:rPr sz="2092" b="1" spc="39" dirty="0">
                <a:solidFill>
                  <a:srgbClr val="FFFFFF"/>
                </a:solidFill>
              </a:rPr>
              <a:t> </a:t>
            </a:r>
            <a:r>
              <a:rPr sz="2092" b="1" spc="-6" dirty="0">
                <a:solidFill>
                  <a:srgbClr val="FFFFFF"/>
                </a:solidFill>
              </a:rPr>
              <a:t>Hashing</a:t>
            </a:r>
            <a:endParaRPr sz="2092"/>
          </a:p>
        </p:txBody>
      </p:sp>
      <p:sp>
        <p:nvSpPr>
          <p:cNvPr id="4" name="object 4"/>
          <p:cNvSpPr txBox="1"/>
          <p:nvPr/>
        </p:nvSpPr>
        <p:spPr>
          <a:xfrm>
            <a:off x="2088079" y="1209131"/>
            <a:ext cx="4650810" cy="389604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 defTabSz="554492">
              <a:spcBef>
                <a:spcPts val="55"/>
              </a:spcBef>
            </a:pPr>
            <a:r>
              <a:rPr sz="1304" b="1" kern="0" spc="100" dirty="0">
                <a:solidFill>
                  <a:sysClr val="windowText" lastClr="000000"/>
                </a:solidFill>
                <a:latin typeface="Adobe Clean SemiCondensed"/>
                <a:cs typeface="Adobe Clean SemiCondensed"/>
              </a:rPr>
              <a:t>File</a:t>
            </a:r>
            <a:r>
              <a:rPr sz="1304" b="1" kern="0" spc="158" dirty="0">
                <a:solidFill>
                  <a:sysClr val="windowText" lastClr="000000"/>
                </a:solidFill>
                <a:latin typeface="Adobe Clean SemiCondensed"/>
                <a:cs typeface="Adobe Clean SemiCondensed"/>
              </a:rPr>
              <a:t> </a:t>
            </a:r>
            <a:r>
              <a:rPr sz="1304" b="1" kern="0" spc="170" dirty="0">
                <a:solidFill>
                  <a:sysClr val="windowText" lastClr="000000"/>
                </a:solidFill>
                <a:latin typeface="Adobe Clean SemiCondensed"/>
                <a:cs typeface="Adobe Clean SemiCondensed"/>
              </a:rPr>
              <a:t>system</a:t>
            </a:r>
            <a:r>
              <a:rPr sz="1304" b="1" kern="0" spc="161" dirty="0">
                <a:solidFill>
                  <a:sysClr val="windowText" lastClr="000000"/>
                </a:solidFill>
                <a:latin typeface="Adobe Clean SemiCondensed"/>
                <a:cs typeface="Adobe Clean SemiCondensed"/>
              </a:rPr>
              <a:t> </a:t>
            </a:r>
            <a:r>
              <a:rPr sz="1304" b="1" kern="0" dirty="0">
                <a:solidFill>
                  <a:sysClr val="windowText" lastClr="000000"/>
                </a:solidFill>
                <a:latin typeface="Adobe Clean SemiCondensed"/>
                <a:cs typeface="Adobe Clean SemiCondensed"/>
              </a:rPr>
              <a:t>:</a:t>
            </a:r>
            <a:r>
              <a:rPr sz="1304" b="1" kern="0" spc="161" dirty="0">
                <a:solidFill>
                  <a:sysClr val="windowText" lastClr="000000"/>
                </a:solidFill>
                <a:latin typeface="Adobe Clean SemiCondensed"/>
                <a:cs typeface="Adobe Clean SemiCondensed"/>
              </a:rPr>
              <a:t> </a:t>
            </a:r>
            <a:r>
              <a:rPr sz="1182" kern="0" dirty="0">
                <a:solidFill>
                  <a:sysClr val="windowText" lastClr="000000"/>
                </a:solidFill>
                <a:latin typeface="Lucida Sans Unicode"/>
                <a:cs typeface="Lucida Sans Unicode"/>
              </a:rPr>
              <a:t>File</a:t>
            </a:r>
            <a:r>
              <a:rPr sz="1182" kern="0" spc="15" dirty="0">
                <a:solidFill>
                  <a:sysClr val="windowText" lastClr="000000"/>
                </a:solidFill>
                <a:latin typeface="Lucida Sans Unicode"/>
                <a:cs typeface="Lucida Sans Unicode"/>
              </a:rPr>
              <a:t> </a:t>
            </a:r>
            <a:r>
              <a:rPr sz="1182" kern="0" dirty="0">
                <a:solidFill>
                  <a:sysClr val="windowText" lastClr="000000"/>
                </a:solidFill>
                <a:latin typeface="Lucida Sans Unicode"/>
                <a:cs typeface="Lucida Sans Unicode"/>
              </a:rPr>
              <a:t>path</a:t>
            </a:r>
            <a:r>
              <a:rPr sz="1182" kern="0" spc="15" dirty="0">
                <a:solidFill>
                  <a:sysClr val="windowText" lastClr="000000"/>
                </a:solidFill>
                <a:latin typeface="Lucida Sans Unicode"/>
                <a:cs typeface="Lucida Sans Unicode"/>
              </a:rPr>
              <a:t> </a:t>
            </a:r>
            <a:r>
              <a:rPr sz="1182" kern="0" dirty="0">
                <a:solidFill>
                  <a:sysClr val="windowText" lastClr="000000"/>
                </a:solidFill>
                <a:latin typeface="Lucida Sans Unicode"/>
                <a:cs typeface="Lucida Sans Unicode"/>
              </a:rPr>
              <a:t>is</a:t>
            </a:r>
            <a:r>
              <a:rPr sz="1182" kern="0" spc="15" dirty="0">
                <a:solidFill>
                  <a:sysClr val="windowText" lastClr="000000"/>
                </a:solidFill>
                <a:latin typeface="Lucida Sans Unicode"/>
                <a:cs typeface="Lucida Sans Unicode"/>
              </a:rPr>
              <a:t> </a:t>
            </a:r>
            <a:r>
              <a:rPr sz="1182" kern="0" dirty="0">
                <a:solidFill>
                  <a:sysClr val="windowText" lastClr="000000"/>
                </a:solidFill>
                <a:latin typeface="Lucida Sans Unicode"/>
                <a:cs typeface="Lucida Sans Unicode"/>
              </a:rPr>
              <a:t>mapped</a:t>
            </a:r>
            <a:r>
              <a:rPr sz="1182" kern="0" spc="18" dirty="0">
                <a:solidFill>
                  <a:sysClr val="windowText" lastClr="000000"/>
                </a:solidFill>
                <a:latin typeface="Lucida Sans Unicode"/>
                <a:cs typeface="Lucida Sans Unicode"/>
              </a:rPr>
              <a:t> </a:t>
            </a:r>
            <a:r>
              <a:rPr sz="1182" kern="0" dirty="0">
                <a:solidFill>
                  <a:sysClr val="windowText" lastClr="000000"/>
                </a:solidFill>
                <a:latin typeface="Lucida Sans Unicode"/>
                <a:cs typeface="Lucida Sans Unicode"/>
              </a:rPr>
              <a:t>to</a:t>
            </a:r>
            <a:r>
              <a:rPr sz="1182" kern="0" spc="15" dirty="0">
                <a:solidFill>
                  <a:sysClr val="windowText" lastClr="000000"/>
                </a:solidFill>
                <a:latin typeface="Lucida Sans Unicode"/>
                <a:cs typeface="Lucida Sans Unicode"/>
              </a:rPr>
              <a:t> </a:t>
            </a:r>
            <a:r>
              <a:rPr sz="1182" kern="0" dirty="0">
                <a:solidFill>
                  <a:sysClr val="windowText" lastClr="000000"/>
                </a:solidFill>
                <a:latin typeface="Lucida Sans Unicode"/>
                <a:cs typeface="Lucida Sans Unicode"/>
              </a:rPr>
              <a:t>physical</a:t>
            </a:r>
            <a:r>
              <a:rPr sz="1182" kern="0" spc="15" dirty="0">
                <a:solidFill>
                  <a:sysClr val="windowText" lastClr="000000"/>
                </a:solidFill>
                <a:latin typeface="Lucida Sans Unicode"/>
                <a:cs typeface="Lucida Sans Unicode"/>
              </a:rPr>
              <a:t> </a:t>
            </a:r>
            <a:r>
              <a:rPr sz="1182" kern="0" dirty="0">
                <a:solidFill>
                  <a:sysClr val="windowText" lastClr="000000"/>
                </a:solidFill>
                <a:latin typeface="Lucida Sans Unicode"/>
                <a:cs typeface="Lucida Sans Unicode"/>
              </a:rPr>
              <a:t>location</a:t>
            </a:r>
            <a:r>
              <a:rPr sz="1182" kern="0" spc="15" dirty="0">
                <a:solidFill>
                  <a:sysClr val="windowText" lastClr="000000"/>
                </a:solidFill>
                <a:latin typeface="Lucida Sans Unicode"/>
                <a:cs typeface="Lucida Sans Unicode"/>
              </a:rPr>
              <a:t> </a:t>
            </a:r>
            <a:r>
              <a:rPr sz="1182" kern="0" dirty="0">
                <a:solidFill>
                  <a:sysClr val="windowText" lastClr="000000"/>
                </a:solidFill>
                <a:latin typeface="Lucida Sans Unicode"/>
                <a:cs typeface="Lucida Sans Unicode"/>
              </a:rPr>
              <a:t>on</a:t>
            </a:r>
            <a:r>
              <a:rPr sz="1182" kern="0" spc="15" dirty="0">
                <a:solidFill>
                  <a:sysClr val="windowText" lastClr="000000"/>
                </a:solidFill>
                <a:latin typeface="Lucida Sans Unicode"/>
                <a:cs typeface="Lucida Sans Unicode"/>
              </a:rPr>
              <a:t> </a:t>
            </a:r>
            <a:r>
              <a:rPr sz="1182" kern="0" spc="-12" dirty="0">
                <a:solidFill>
                  <a:sysClr val="windowText" lastClr="000000"/>
                </a:solidFill>
                <a:latin typeface="Lucida Sans Unicode"/>
                <a:cs typeface="Lucida Sans Unicode"/>
              </a:rPr>
              <a:t>disk</a:t>
            </a:r>
            <a:endParaRPr sz="1182" kern="0">
              <a:solidFill>
                <a:sysClr val="windowText" lastClr="000000"/>
              </a:solidFill>
              <a:latin typeface="Lucida Sans Unicode"/>
              <a:cs typeface="Lucida Sans Unicode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99284" y="2317648"/>
            <a:ext cx="355908" cy="30208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580179" y="2970431"/>
            <a:ext cx="394161" cy="39416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421758" y="2317648"/>
            <a:ext cx="355908" cy="30208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057604" y="2970431"/>
            <a:ext cx="394161" cy="39416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674590" y="2970431"/>
            <a:ext cx="394161" cy="394161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13890" y="2317648"/>
            <a:ext cx="355908" cy="302088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6746778" y="2710498"/>
            <a:ext cx="61225" cy="169428"/>
            <a:chOff x="11125231" y="4469811"/>
            <a:chExt cx="100965" cy="279400"/>
          </a:xfrm>
        </p:grpSpPr>
        <p:sp>
          <p:nvSpPr>
            <p:cNvPr id="12" name="object 12"/>
            <p:cNvSpPr/>
            <p:nvPr/>
          </p:nvSpPr>
          <p:spPr>
            <a:xfrm>
              <a:off x="11175492" y="4469811"/>
              <a:ext cx="0" cy="189230"/>
            </a:xfrm>
            <a:custGeom>
              <a:avLst/>
              <a:gdLst/>
              <a:ahLst/>
              <a:cxnLst/>
              <a:rect l="l" t="t" r="r" b="b"/>
              <a:pathLst>
                <a:path h="189229">
                  <a:moveTo>
                    <a:pt x="0" y="0"/>
                  </a:moveTo>
                  <a:lnTo>
                    <a:pt x="0" y="178499"/>
                  </a:lnTo>
                  <a:lnTo>
                    <a:pt x="0" y="188969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11125231" y="4648309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4">
                  <a:moveTo>
                    <a:pt x="100520" y="0"/>
                  </a:moveTo>
                  <a:lnTo>
                    <a:pt x="0" y="0"/>
                  </a:lnTo>
                  <a:lnTo>
                    <a:pt x="50260" y="100520"/>
                  </a:lnTo>
                  <a:lnTo>
                    <a:pt x="1005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6773549" y="1624728"/>
            <a:ext cx="3139431" cy="1301133"/>
            <a:chOff x="11169377" y="2679296"/>
            <a:chExt cx="5177155" cy="2145665"/>
          </a:xfrm>
        </p:grpSpPr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854289" y="2679296"/>
              <a:ext cx="586918" cy="498165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3147788" y="3212686"/>
              <a:ext cx="0" cy="279400"/>
            </a:xfrm>
            <a:custGeom>
              <a:avLst/>
              <a:gdLst/>
              <a:ahLst/>
              <a:cxnLst/>
              <a:rect l="l" t="t" r="r" b="b"/>
              <a:pathLst>
                <a:path h="279400">
                  <a:moveTo>
                    <a:pt x="0" y="279019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11217438" y="3499457"/>
              <a:ext cx="4481195" cy="0"/>
            </a:xfrm>
            <a:custGeom>
              <a:avLst/>
              <a:gdLst/>
              <a:ahLst/>
              <a:cxnLst/>
              <a:rect l="l" t="t" r="r" b="b"/>
              <a:pathLst>
                <a:path w="4481194">
                  <a:moveTo>
                    <a:pt x="0" y="0"/>
                  </a:moveTo>
                  <a:lnTo>
                    <a:pt x="4481189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11219637" y="3491631"/>
              <a:ext cx="0" cy="189230"/>
            </a:xfrm>
            <a:custGeom>
              <a:avLst/>
              <a:gdLst/>
              <a:ahLst/>
              <a:cxnLst/>
              <a:rect l="l" t="t" r="r" b="b"/>
              <a:pathLst>
                <a:path h="189229">
                  <a:moveTo>
                    <a:pt x="0" y="0"/>
                  </a:moveTo>
                  <a:lnTo>
                    <a:pt x="0" y="178499"/>
                  </a:lnTo>
                  <a:lnTo>
                    <a:pt x="0" y="188969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11169377" y="3670131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4">
                  <a:moveTo>
                    <a:pt x="100520" y="0"/>
                  </a:moveTo>
                  <a:lnTo>
                    <a:pt x="0" y="0"/>
                  </a:lnTo>
                  <a:lnTo>
                    <a:pt x="50260" y="100520"/>
                  </a:lnTo>
                  <a:lnTo>
                    <a:pt x="1005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12675383" y="3491631"/>
              <a:ext cx="0" cy="189230"/>
            </a:xfrm>
            <a:custGeom>
              <a:avLst/>
              <a:gdLst/>
              <a:ahLst/>
              <a:cxnLst/>
              <a:rect l="l" t="t" r="r" b="b"/>
              <a:pathLst>
                <a:path h="189229">
                  <a:moveTo>
                    <a:pt x="0" y="0"/>
                  </a:moveTo>
                  <a:lnTo>
                    <a:pt x="0" y="178499"/>
                  </a:lnTo>
                  <a:lnTo>
                    <a:pt x="0" y="188969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353194" y="3746076"/>
              <a:ext cx="650001" cy="650001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2625123" y="3670131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4">
                  <a:moveTo>
                    <a:pt x="100520" y="0"/>
                  </a:moveTo>
                  <a:lnTo>
                    <a:pt x="0" y="0"/>
                  </a:lnTo>
                  <a:lnTo>
                    <a:pt x="50260" y="100520"/>
                  </a:lnTo>
                  <a:lnTo>
                    <a:pt x="1005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14178081" y="3491631"/>
              <a:ext cx="0" cy="189230"/>
            </a:xfrm>
            <a:custGeom>
              <a:avLst/>
              <a:gdLst/>
              <a:ahLst/>
              <a:cxnLst/>
              <a:rect l="l" t="t" r="r" b="b"/>
              <a:pathLst>
                <a:path h="189229">
                  <a:moveTo>
                    <a:pt x="0" y="0"/>
                  </a:moveTo>
                  <a:lnTo>
                    <a:pt x="0" y="178499"/>
                  </a:lnTo>
                  <a:lnTo>
                    <a:pt x="0" y="188969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14127821" y="3670131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4">
                  <a:moveTo>
                    <a:pt x="100520" y="0"/>
                  </a:moveTo>
                  <a:lnTo>
                    <a:pt x="0" y="0"/>
                  </a:lnTo>
                  <a:lnTo>
                    <a:pt x="50260" y="100520"/>
                  </a:lnTo>
                  <a:lnTo>
                    <a:pt x="1005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15696432" y="3491631"/>
              <a:ext cx="0" cy="189230"/>
            </a:xfrm>
            <a:custGeom>
              <a:avLst/>
              <a:gdLst/>
              <a:ahLst/>
              <a:cxnLst/>
              <a:rect l="l" t="t" r="r" b="b"/>
              <a:pathLst>
                <a:path h="189229">
                  <a:moveTo>
                    <a:pt x="0" y="0"/>
                  </a:moveTo>
                  <a:lnTo>
                    <a:pt x="0" y="178499"/>
                  </a:lnTo>
                  <a:lnTo>
                    <a:pt x="0" y="188969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15646172" y="3670131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4">
                  <a:moveTo>
                    <a:pt x="100520" y="0"/>
                  </a:moveTo>
                  <a:lnTo>
                    <a:pt x="0" y="0"/>
                  </a:lnTo>
                  <a:lnTo>
                    <a:pt x="50260" y="100520"/>
                  </a:lnTo>
                  <a:lnTo>
                    <a:pt x="1005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15707678" y="4393953"/>
              <a:ext cx="0" cy="215900"/>
            </a:xfrm>
            <a:custGeom>
              <a:avLst/>
              <a:gdLst/>
              <a:ahLst/>
              <a:cxnLst/>
              <a:rect l="l" t="t" r="r" b="b"/>
              <a:pathLst>
                <a:path h="215900">
                  <a:moveTo>
                    <a:pt x="0" y="215396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15262268" y="4615333"/>
              <a:ext cx="1034415" cy="0"/>
            </a:xfrm>
            <a:custGeom>
              <a:avLst/>
              <a:gdLst/>
              <a:ahLst/>
              <a:cxnLst/>
              <a:rect l="l" t="t" r="r" b="b"/>
              <a:pathLst>
                <a:path w="1034415">
                  <a:moveTo>
                    <a:pt x="0" y="0"/>
                  </a:moveTo>
                  <a:lnTo>
                    <a:pt x="1033991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15262781" y="4609292"/>
              <a:ext cx="0" cy="125730"/>
            </a:xfrm>
            <a:custGeom>
              <a:avLst/>
              <a:gdLst/>
              <a:ahLst/>
              <a:cxnLst/>
              <a:rect l="l" t="t" r="r" b="b"/>
              <a:pathLst>
                <a:path h="125729">
                  <a:moveTo>
                    <a:pt x="0" y="0"/>
                  </a:moveTo>
                  <a:lnTo>
                    <a:pt x="0" y="114875"/>
                  </a:lnTo>
                  <a:lnTo>
                    <a:pt x="0" y="125346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15212521" y="4724168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4">
                  <a:moveTo>
                    <a:pt x="100520" y="0"/>
                  </a:moveTo>
                  <a:lnTo>
                    <a:pt x="0" y="0"/>
                  </a:lnTo>
                  <a:lnTo>
                    <a:pt x="50260" y="100520"/>
                  </a:lnTo>
                  <a:lnTo>
                    <a:pt x="1005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16295755" y="4609292"/>
              <a:ext cx="0" cy="125730"/>
            </a:xfrm>
            <a:custGeom>
              <a:avLst/>
              <a:gdLst/>
              <a:ahLst/>
              <a:cxnLst/>
              <a:rect l="l" t="t" r="r" b="b"/>
              <a:pathLst>
                <a:path h="125729">
                  <a:moveTo>
                    <a:pt x="0" y="0"/>
                  </a:moveTo>
                  <a:lnTo>
                    <a:pt x="0" y="114875"/>
                  </a:lnTo>
                  <a:lnTo>
                    <a:pt x="0" y="125346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16245494" y="4724168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4">
                  <a:moveTo>
                    <a:pt x="100520" y="0"/>
                  </a:moveTo>
                  <a:lnTo>
                    <a:pt x="0" y="0"/>
                  </a:lnTo>
                  <a:lnTo>
                    <a:pt x="50260" y="100520"/>
                  </a:lnTo>
                  <a:lnTo>
                    <a:pt x="1005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3" name="object 33"/>
          <p:cNvGrpSpPr/>
          <p:nvPr/>
        </p:nvGrpSpPr>
        <p:grpSpPr>
          <a:xfrm>
            <a:off x="2649210" y="3003854"/>
            <a:ext cx="2034296" cy="2780936"/>
            <a:chOff x="4368038" y="4953577"/>
            <a:chExt cx="3354704" cy="4585970"/>
          </a:xfrm>
        </p:grpSpPr>
        <p:pic>
          <p:nvPicPr>
            <p:cNvPr id="34" name="object 3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68038" y="4953577"/>
              <a:ext cx="3354529" cy="4585686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6377749" y="5447302"/>
              <a:ext cx="1114425" cy="974725"/>
            </a:xfrm>
            <a:custGeom>
              <a:avLst/>
              <a:gdLst/>
              <a:ahLst/>
              <a:cxnLst/>
              <a:rect l="l" t="t" r="r" b="b"/>
              <a:pathLst>
                <a:path w="1114425" h="974725">
                  <a:moveTo>
                    <a:pt x="686930" y="13868"/>
                  </a:moveTo>
                  <a:lnTo>
                    <a:pt x="671233" y="0"/>
                  </a:lnTo>
                  <a:lnTo>
                    <a:pt x="0" y="759587"/>
                  </a:lnTo>
                  <a:lnTo>
                    <a:pt x="15697" y="773455"/>
                  </a:lnTo>
                  <a:lnTo>
                    <a:pt x="686930" y="13868"/>
                  </a:lnTo>
                  <a:close/>
                </a:path>
                <a:path w="1114425" h="974725">
                  <a:moveTo>
                    <a:pt x="1114361" y="702830"/>
                  </a:moveTo>
                  <a:lnTo>
                    <a:pt x="1108748" y="682650"/>
                  </a:lnTo>
                  <a:lnTo>
                    <a:pt x="132105" y="954112"/>
                  </a:lnTo>
                  <a:lnTo>
                    <a:pt x="137718" y="974280"/>
                  </a:lnTo>
                  <a:lnTo>
                    <a:pt x="1114361" y="7028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6668686" y="3597223"/>
            <a:ext cx="2412044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 defTabSz="554492">
              <a:spcBef>
                <a:spcPts val="76"/>
              </a:spcBef>
            </a:pPr>
            <a:r>
              <a:rPr sz="1182" kern="0" dirty="0">
                <a:solidFill>
                  <a:sysClr val="windowText" lastClr="000000"/>
                </a:solidFill>
                <a:latin typeface="Arial"/>
                <a:cs typeface="Arial"/>
              </a:rPr>
              <a:t>Path:</a:t>
            </a:r>
            <a:r>
              <a:rPr sz="1182" kern="0" spc="158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182" kern="0" spc="-6" dirty="0">
                <a:solidFill>
                  <a:sysClr val="windowText" lastClr="000000"/>
                </a:solidFill>
                <a:latin typeface="Arial"/>
                <a:cs typeface="Arial"/>
              </a:rPr>
              <a:t>/Documents/Files/hashing.txt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137118" y="4998851"/>
            <a:ext cx="1057772" cy="115438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 defTabSz="554492">
              <a:spcBef>
                <a:spcPts val="64"/>
              </a:spcBef>
            </a:pPr>
            <a:r>
              <a:rPr sz="697" kern="0" dirty="0">
                <a:solidFill>
                  <a:sysClr val="windowText" lastClr="000000"/>
                </a:solidFill>
                <a:latin typeface="Arial"/>
                <a:cs typeface="Arial"/>
              </a:rPr>
              <a:t>Physical</a:t>
            </a:r>
            <a:r>
              <a:rPr sz="697" kern="0" spc="33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697" kern="0" dirty="0">
                <a:solidFill>
                  <a:sysClr val="windowText" lastClr="000000"/>
                </a:solidFill>
                <a:latin typeface="Arial"/>
                <a:cs typeface="Arial"/>
              </a:rPr>
              <a:t>location:</a:t>
            </a:r>
            <a:r>
              <a:rPr sz="697" kern="0" spc="36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697" kern="0" dirty="0">
                <a:solidFill>
                  <a:sysClr val="windowText" lastClr="000000"/>
                </a:solidFill>
                <a:latin typeface="Arial"/>
                <a:cs typeface="Arial"/>
              </a:rPr>
              <a:t>sector</a:t>
            </a:r>
            <a:r>
              <a:rPr sz="697" kern="0" spc="36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697" kern="0" spc="-30" dirty="0">
                <a:solidFill>
                  <a:sysClr val="windowText" lastClr="000000"/>
                </a:solidFill>
                <a:latin typeface="Arial"/>
                <a:cs typeface="Arial"/>
              </a:rPr>
              <a:t>4</a:t>
            </a:r>
            <a:endParaRPr sz="69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aphicFrame>
        <p:nvGraphicFramePr>
          <p:cNvPr id="39" name="object 39"/>
          <p:cNvGraphicFramePr>
            <a:graphicFrameLocks noGrp="1"/>
          </p:cNvGraphicFramePr>
          <p:nvPr/>
        </p:nvGraphicFramePr>
        <p:xfrm>
          <a:off x="6367488" y="4635834"/>
          <a:ext cx="743174" cy="11607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3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8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551">
                <a:tc>
                  <a:txBody>
                    <a:bodyPr/>
                    <a:lstStyle/>
                    <a:p>
                      <a:pPr marR="1270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800" b="1" dirty="0">
                          <a:latin typeface="Courier New"/>
                          <a:cs typeface="Courier New"/>
                        </a:rPr>
                        <a:t>0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66231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551">
                <a:tc>
                  <a:txBody>
                    <a:bodyPr/>
                    <a:lstStyle/>
                    <a:p>
                      <a:pPr marR="1270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800" b="1" dirty="0">
                          <a:latin typeface="Courier New"/>
                          <a:cs typeface="Courier New"/>
                        </a:rPr>
                        <a:t>1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66231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 marL="127635" marR="140970" indent="63500">
                        <a:lnSpc>
                          <a:spcPct val="105700"/>
                        </a:lnSpc>
                      </a:pPr>
                      <a:r>
                        <a:rPr sz="400" spc="-10" dirty="0">
                          <a:latin typeface="Arial"/>
                          <a:cs typeface="Arial"/>
                        </a:rPr>
                        <a:t>/Documents/</a:t>
                      </a:r>
                      <a:r>
                        <a:rPr sz="400" spc="5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400" spc="-10" dirty="0">
                          <a:latin typeface="Arial"/>
                          <a:cs typeface="Arial"/>
                        </a:rPr>
                        <a:t>Files/hashing.txt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231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551">
                <a:tc>
                  <a:txBody>
                    <a:bodyPr/>
                    <a:lstStyle/>
                    <a:p>
                      <a:pPr marR="1270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800" b="1" dirty="0">
                          <a:latin typeface="Courier New"/>
                          <a:cs typeface="Courier New"/>
                        </a:rPr>
                        <a:t>2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66231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551">
                <a:tc>
                  <a:txBody>
                    <a:bodyPr/>
                    <a:lstStyle/>
                    <a:p>
                      <a:pPr marR="1270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800" b="1" dirty="0">
                          <a:latin typeface="Courier New"/>
                          <a:cs typeface="Courier New"/>
                        </a:rPr>
                        <a:t>3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66231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57203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8" y="0"/>
            <a:ext cx="12191144" cy="685751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4282" y="417471"/>
            <a:ext cx="11543434" cy="490412"/>
          </a:xfrm>
          <a:prstGeom prst="rect">
            <a:avLst/>
          </a:prstGeom>
        </p:spPr>
        <p:txBody>
          <a:bodyPr vert="horz" wrap="square" lIns="0" tIns="166835" rIns="0" bIns="0" rtlCol="0">
            <a:spAutoFit/>
          </a:bodyPr>
          <a:lstStyle/>
          <a:p>
            <a:pPr marL="1762438">
              <a:spcBef>
                <a:spcPts val="67"/>
              </a:spcBef>
            </a:pPr>
            <a:r>
              <a:rPr sz="2092" b="1" dirty="0">
                <a:solidFill>
                  <a:srgbClr val="FFFFFF"/>
                </a:solidFill>
              </a:rPr>
              <a:t>Pros</a:t>
            </a:r>
            <a:r>
              <a:rPr sz="2092" b="1" spc="-36" dirty="0">
                <a:solidFill>
                  <a:srgbClr val="FFFFFF"/>
                </a:solidFill>
              </a:rPr>
              <a:t> </a:t>
            </a:r>
            <a:r>
              <a:rPr sz="2092" b="1" dirty="0">
                <a:solidFill>
                  <a:srgbClr val="FFFFFF"/>
                </a:solidFill>
              </a:rPr>
              <a:t>and</a:t>
            </a:r>
            <a:r>
              <a:rPr sz="2092" b="1" spc="-36" dirty="0">
                <a:solidFill>
                  <a:srgbClr val="FFFFFF"/>
                </a:solidFill>
              </a:rPr>
              <a:t> </a:t>
            </a:r>
            <a:r>
              <a:rPr sz="2092" b="1" dirty="0">
                <a:solidFill>
                  <a:srgbClr val="FFFFFF"/>
                </a:solidFill>
              </a:rPr>
              <a:t>Cons</a:t>
            </a:r>
            <a:r>
              <a:rPr sz="2092" b="1" spc="-33" dirty="0">
                <a:solidFill>
                  <a:srgbClr val="FFFFFF"/>
                </a:solidFill>
              </a:rPr>
              <a:t> </a:t>
            </a:r>
            <a:r>
              <a:rPr sz="2092" b="1" dirty="0">
                <a:solidFill>
                  <a:srgbClr val="FFFFFF"/>
                </a:solidFill>
              </a:rPr>
              <a:t>of</a:t>
            </a:r>
            <a:r>
              <a:rPr sz="2092" b="1" spc="-36" dirty="0">
                <a:solidFill>
                  <a:srgbClr val="FFFFFF"/>
                </a:solidFill>
              </a:rPr>
              <a:t> </a:t>
            </a:r>
            <a:r>
              <a:rPr sz="2092" b="1" spc="-6" dirty="0">
                <a:solidFill>
                  <a:srgbClr val="FFFFFF"/>
                </a:solidFill>
              </a:rPr>
              <a:t>Hashing</a:t>
            </a:r>
            <a:endParaRPr sz="2092"/>
          </a:p>
        </p:txBody>
      </p:sp>
      <p:sp>
        <p:nvSpPr>
          <p:cNvPr id="4" name="object 4"/>
          <p:cNvSpPr txBox="1"/>
          <p:nvPr/>
        </p:nvSpPr>
        <p:spPr>
          <a:xfrm>
            <a:off x="2072677" y="1209131"/>
            <a:ext cx="7695130" cy="7253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6394" indent="-183676" defTabSz="554492">
              <a:lnSpc>
                <a:spcPts val="1737"/>
              </a:lnSpc>
              <a:buSzPct val="139534"/>
              <a:buFont typeface="BIZ UDPGothic"/>
              <a:buChar char="✓"/>
              <a:tabLst>
                <a:tab pos="206779" algn="l"/>
              </a:tabLst>
            </a:pPr>
            <a:r>
              <a:rPr sz="1304" b="1" kern="0" spc="167" dirty="0">
                <a:solidFill>
                  <a:srgbClr val="1DB100"/>
                </a:solidFill>
                <a:latin typeface="Adobe Clean SemiCondensed"/>
                <a:cs typeface="Adobe Clean SemiCondensed"/>
              </a:rPr>
              <a:t>On</a:t>
            </a:r>
            <a:r>
              <a:rPr sz="1304" b="1" kern="0" spc="152" dirty="0">
                <a:solidFill>
                  <a:srgbClr val="1DB100"/>
                </a:solidFill>
                <a:latin typeface="Adobe Clean SemiCondensed"/>
                <a:cs typeface="Adobe Clean SemiCondensed"/>
              </a:rPr>
              <a:t> </a:t>
            </a:r>
            <a:r>
              <a:rPr sz="1304" b="1" kern="0" spc="146" dirty="0">
                <a:solidFill>
                  <a:srgbClr val="1DB100"/>
                </a:solidFill>
                <a:latin typeface="Adobe Clean SemiCondensed"/>
                <a:cs typeface="Adobe Clean SemiCondensed"/>
              </a:rPr>
              <a:t>an</a:t>
            </a:r>
            <a:r>
              <a:rPr sz="1304" b="1" kern="0" spc="152" dirty="0">
                <a:solidFill>
                  <a:srgbClr val="1DB100"/>
                </a:solidFill>
                <a:latin typeface="Adobe Clean SemiCondensed"/>
                <a:cs typeface="Adobe Clean SemiCondensed"/>
              </a:rPr>
              <a:t> </a:t>
            </a:r>
            <a:r>
              <a:rPr sz="1304" b="1" kern="0" spc="139" dirty="0">
                <a:solidFill>
                  <a:srgbClr val="1DB100"/>
                </a:solidFill>
                <a:latin typeface="Adobe Clean SemiCondensed"/>
                <a:cs typeface="Adobe Clean SemiCondensed"/>
              </a:rPr>
              <a:t>average</a:t>
            </a:r>
            <a:r>
              <a:rPr sz="1304" b="1" kern="0" spc="152" dirty="0">
                <a:solidFill>
                  <a:srgbClr val="1DB100"/>
                </a:solidFill>
                <a:latin typeface="Adobe Clean SemiCondensed"/>
                <a:cs typeface="Adobe Clean SemiCondensed"/>
              </a:rPr>
              <a:t> </a:t>
            </a:r>
            <a:r>
              <a:rPr sz="1304" b="1" kern="0" spc="139" dirty="0">
                <a:solidFill>
                  <a:srgbClr val="1DB100"/>
                </a:solidFill>
                <a:latin typeface="Adobe Clean SemiCondensed"/>
                <a:cs typeface="Adobe Clean SemiCondensed"/>
              </a:rPr>
              <a:t>Insertion/Deletion/Search</a:t>
            </a:r>
            <a:r>
              <a:rPr sz="1304" b="1" kern="0" spc="154" dirty="0">
                <a:solidFill>
                  <a:srgbClr val="1DB100"/>
                </a:solidFill>
                <a:latin typeface="Adobe Clean SemiCondensed"/>
                <a:cs typeface="Adobe Clean SemiCondensed"/>
              </a:rPr>
              <a:t> </a:t>
            </a:r>
            <a:r>
              <a:rPr sz="1304" b="1" kern="0" spc="136" dirty="0">
                <a:solidFill>
                  <a:srgbClr val="1DB100"/>
                </a:solidFill>
                <a:latin typeface="Adobe Clean SemiCondensed"/>
                <a:cs typeface="Adobe Clean SemiCondensed"/>
              </a:rPr>
              <a:t>operations</a:t>
            </a:r>
            <a:r>
              <a:rPr sz="1304" b="1" kern="0" spc="152" dirty="0">
                <a:solidFill>
                  <a:srgbClr val="1DB100"/>
                </a:solidFill>
                <a:latin typeface="Adobe Clean SemiCondensed"/>
                <a:cs typeface="Adobe Clean SemiCondensed"/>
              </a:rPr>
              <a:t> </a:t>
            </a:r>
            <a:r>
              <a:rPr sz="1304" b="1" kern="0" spc="130" dirty="0">
                <a:solidFill>
                  <a:srgbClr val="1DB100"/>
                </a:solidFill>
                <a:latin typeface="Adobe Clean SemiCondensed"/>
                <a:cs typeface="Adobe Clean SemiCondensed"/>
              </a:rPr>
              <a:t>take</a:t>
            </a:r>
            <a:r>
              <a:rPr sz="1304" b="1" kern="0" spc="149" dirty="0">
                <a:solidFill>
                  <a:srgbClr val="1DB100"/>
                </a:solidFill>
                <a:latin typeface="Adobe Clean SemiCondensed"/>
                <a:cs typeface="Adobe Clean SemiCondensed"/>
              </a:rPr>
              <a:t> </a:t>
            </a:r>
            <a:r>
              <a:rPr sz="1304" b="1" kern="0" spc="164" dirty="0">
                <a:solidFill>
                  <a:srgbClr val="1DB100"/>
                </a:solidFill>
                <a:latin typeface="Adobe Clean SemiCondensed"/>
                <a:cs typeface="Adobe Clean SemiCondensed"/>
              </a:rPr>
              <a:t>O(1)</a:t>
            </a:r>
            <a:r>
              <a:rPr sz="1304" b="1" kern="0" spc="152" dirty="0">
                <a:solidFill>
                  <a:srgbClr val="1DB100"/>
                </a:solidFill>
                <a:latin typeface="Adobe Clean SemiCondensed"/>
                <a:cs typeface="Adobe Clean SemiCondensed"/>
              </a:rPr>
              <a:t> </a:t>
            </a:r>
            <a:r>
              <a:rPr sz="1304" b="1" kern="0" spc="100" dirty="0">
                <a:solidFill>
                  <a:srgbClr val="1DB100"/>
                </a:solidFill>
                <a:latin typeface="Adobe Clean SemiCondensed"/>
                <a:cs typeface="Adobe Clean SemiCondensed"/>
              </a:rPr>
              <a:t>time.</a:t>
            </a:r>
            <a:endParaRPr sz="1304" kern="0">
              <a:solidFill>
                <a:sysClr val="windowText" lastClr="000000"/>
              </a:solidFill>
              <a:latin typeface="Adobe Clean SemiCondensed"/>
              <a:cs typeface="Adobe Clean SemiCondensed"/>
            </a:endParaRPr>
          </a:p>
          <a:p>
            <a:pPr marL="40817" defTabSz="554492">
              <a:spcBef>
                <a:spcPts val="1746"/>
              </a:spcBef>
            </a:pPr>
            <a:r>
              <a:rPr sz="2820" kern="0" spc="95" baseline="-7168" dirty="0">
                <a:solidFill>
                  <a:srgbClr val="EE220C"/>
                </a:solidFill>
                <a:latin typeface="Arial"/>
                <a:cs typeface="Arial"/>
              </a:rPr>
              <a:t>x</a:t>
            </a:r>
            <a:r>
              <a:rPr sz="2820" kern="0" spc="-200" baseline="-7168" dirty="0">
                <a:solidFill>
                  <a:srgbClr val="EE220C"/>
                </a:solidFill>
                <a:latin typeface="Arial"/>
                <a:cs typeface="Arial"/>
              </a:rPr>
              <a:t> </a:t>
            </a:r>
            <a:r>
              <a:rPr sz="1304" kern="0" dirty="0">
                <a:solidFill>
                  <a:srgbClr val="EE220C"/>
                </a:solidFill>
                <a:latin typeface="Lucida Sans Unicode"/>
                <a:cs typeface="Lucida Sans Unicode"/>
              </a:rPr>
              <a:t>When</a:t>
            </a:r>
            <a:r>
              <a:rPr sz="1304" kern="0" spc="-55" dirty="0">
                <a:solidFill>
                  <a:srgbClr val="EE220C"/>
                </a:solidFill>
                <a:latin typeface="Lucida Sans Unicode"/>
                <a:cs typeface="Lucida Sans Unicode"/>
              </a:rPr>
              <a:t> </a:t>
            </a:r>
            <a:r>
              <a:rPr sz="1304" kern="0" dirty="0">
                <a:solidFill>
                  <a:srgbClr val="EE220C"/>
                </a:solidFill>
                <a:latin typeface="Lucida Sans Unicode"/>
                <a:cs typeface="Lucida Sans Unicode"/>
              </a:rPr>
              <a:t>Hash</a:t>
            </a:r>
            <a:r>
              <a:rPr sz="1304" kern="0" spc="-36" dirty="0">
                <a:solidFill>
                  <a:srgbClr val="EE220C"/>
                </a:solidFill>
                <a:latin typeface="Lucida Sans Unicode"/>
                <a:cs typeface="Lucida Sans Unicode"/>
              </a:rPr>
              <a:t> </a:t>
            </a:r>
            <a:r>
              <a:rPr sz="1304" kern="0" dirty="0">
                <a:solidFill>
                  <a:srgbClr val="EE220C"/>
                </a:solidFill>
                <a:latin typeface="Lucida Sans Unicode"/>
                <a:cs typeface="Lucida Sans Unicode"/>
              </a:rPr>
              <a:t>function</a:t>
            </a:r>
            <a:r>
              <a:rPr sz="1304" kern="0" spc="-39" dirty="0">
                <a:solidFill>
                  <a:srgbClr val="EE220C"/>
                </a:solidFill>
                <a:latin typeface="Lucida Sans Unicode"/>
                <a:cs typeface="Lucida Sans Unicode"/>
              </a:rPr>
              <a:t> </a:t>
            </a:r>
            <a:r>
              <a:rPr sz="1304" kern="0" dirty="0">
                <a:solidFill>
                  <a:srgbClr val="EE220C"/>
                </a:solidFill>
                <a:latin typeface="Lucida Sans Unicode"/>
                <a:cs typeface="Lucida Sans Unicode"/>
              </a:rPr>
              <a:t>is</a:t>
            </a:r>
            <a:r>
              <a:rPr sz="1304" kern="0" spc="-36" dirty="0">
                <a:solidFill>
                  <a:srgbClr val="EE220C"/>
                </a:solidFill>
                <a:latin typeface="Lucida Sans Unicode"/>
                <a:cs typeface="Lucida Sans Unicode"/>
              </a:rPr>
              <a:t> </a:t>
            </a:r>
            <a:r>
              <a:rPr sz="1304" kern="0" dirty="0">
                <a:solidFill>
                  <a:srgbClr val="EE220C"/>
                </a:solidFill>
                <a:latin typeface="Lucida Sans Unicode"/>
                <a:cs typeface="Lucida Sans Unicode"/>
              </a:rPr>
              <a:t>not</a:t>
            </a:r>
            <a:r>
              <a:rPr sz="1304" kern="0" spc="-39" dirty="0">
                <a:solidFill>
                  <a:srgbClr val="EE220C"/>
                </a:solidFill>
                <a:latin typeface="Lucida Sans Unicode"/>
                <a:cs typeface="Lucida Sans Unicode"/>
              </a:rPr>
              <a:t> </a:t>
            </a:r>
            <a:r>
              <a:rPr sz="1304" kern="0" dirty="0">
                <a:solidFill>
                  <a:srgbClr val="EE220C"/>
                </a:solidFill>
                <a:latin typeface="Lucida Sans Unicode"/>
                <a:cs typeface="Lucida Sans Unicode"/>
              </a:rPr>
              <a:t>good</a:t>
            </a:r>
            <a:r>
              <a:rPr sz="1304" kern="0" spc="-36" dirty="0">
                <a:solidFill>
                  <a:srgbClr val="EE220C"/>
                </a:solidFill>
                <a:latin typeface="Lucida Sans Unicode"/>
                <a:cs typeface="Lucida Sans Unicode"/>
              </a:rPr>
              <a:t> </a:t>
            </a:r>
            <a:r>
              <a:rPr sz="1304" kern="0" dirty="0">
                <a:solidFill>
                  <a:srgbClr val="EE220C"/>
                </a:solidFill>
                <a:latin typeface="Lucida Sans Unicode"/>
                <a:cs typeface="Lucida Sans Unicode"/>
              </a:rPr>
              <a:t>enough</a:t>
            </a:r>
            <a:r>
              <a:rPr sz="1304" kern="0" spc="-36" dirty="0">
                <a:solidFill>
                  <a:srgbClr val="EE220C"/>
                </a:solidFill>
                <a:latin typeface="Lucida Sans Unicode"/>
                <a:cs typeface="Lucida Sans Unicode"/>
              </a:rPr>
              <a:t> </a:t>
            </a:r>
            <a:r>
              <a:rPr sz="1304" kern="0" spc="-6" dirty="0">
                <a:solidFill>
                  <a:srgbClr val="EE220C"/>
                </a:solidFill>
                <a:latin typeface="Lucida Sans Unicode"/>
                <a:cs typeface="Lucida Sans Unicode"/>
              </a:rPr>
              <a:t>Insertion/Deletion/Search</a:t>
            </a:r>
            <a:r>
              <a:rPr sz="1304" kern="0" spc="-39" dirty="0">
                <a:solidFill>
                  <a:srgbClr val="EE220C"/>
                </a:solidFill>
                <a:latin typeface="Lucida Sans Unicode"/>
                <a:cs typeface="Lucida Sans Unicode"/>
              </a:rPr>
              <a:t> </a:t>
            </a:r>
            <a:r>
              <a:rPr sz="1304" kern="0" dirty="0">
                <a:solidFill>
                  <a:srgbClr val="EE220C"/>
                </a:solidFill>
                <a:latin typeface="Lucida Sans Unicode"/>
                <a:cs typeface="Lucida Sans Unicode"/>
              </a:rPr>
              <a:t>operations</a:t>
            </a:r>
            <a:r>
              <a:rPr sz="1304" kern="0" spc="-36" dirty="0">
                <a:solidFill>
                  <a:srgbClr val="EE220C"/>
                </a:solidFill>
                <a:latin typeface="Lucida Sans Unicode"/>
                <a:cs typeface="Lucida Sans Unicode"/>
              </a:rPr>
              <a:t> </a:t>
            </a:r>
            <a:r>
              <a:rPr sz="1304" kern="0" dirty="0">
                <a:solidFill>
                  <a:srgbClr val="EE220C"/>
                </a:solidFill>
                <a:latin typeface="Lucida Sans Unicode"/>
                <a:cs typeface="Lucida Sans Unicode"/>
              </a:rPr>
              <a:t>take</a:t>
            </a:r>
            <a:r>
              <a:rPr sz="1304" kern="0" spc="-36" dirty="0">
                <a:solidFill>
                  <a:srgbClr val="EE220C"/>
                </a:solidFill>
                <a:latin typeface="Lucida Sans Unicode"/>
                <a:cs typeface="Lucida Sans Unicode"/>
              </a:rPr>
              <a:t> </a:t>
            </a:r>
            <a:r>
              <a:rPr sz="1304" kern="0" dirty="0">
                <a:solidFill>
                  <a:srgbClr val="EE220C"/>
                </a:solidFill>
                <a:latin typeface="Lucida Sans Unicode"/>
                <a:cs typeface="Lucida Sans Unicode"/>
              </a:rPr>
              <a:t>O(n)</a:t>
            </a:r>
            <a:r>
              <a:rPr sz="1304" kern="0" spc="-39" dirty="0">
                <a:solidFill>
                  <a:srgbClr val="EE220C"/>
                </a:solidFill>
                <a:latin typeface="Lucida Sans Unicode"/>
                <a:cs typeface="Lucida Sans Unicode"/>
              </a:rPr>
              <a:t> </a:t>
            </a:r>
            <a:r>
              <a:rPr sz="1304" kern="0" spc="-12" dirty="0">
                <a:solidFill>
                  <a:srgbClr val="EE220C"/>
                </a:solidFill>
                <a:latin typeface="Lucida Sans Unicode"/>
                <a:cs typeface="Lucida Sans Unicode"/>
              </a:rPr>
              <a:t>time</a:t>
            </a:r>
            <a:endParaRPr sz="1304" kern="0">
              <a:solidFill>
                <a:sysClr val="windowText" lastClr="000000"/>
              </a:solidFill>
              <a:latin typeface="Lucida Sans Unicode"/>
              <a:cs typeface="Lucida Sans Unicode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898944" y="2489025"/>
          <a:ext cx="8395563" cy="28494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00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97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648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10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99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123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R="191770" algn="ctr">
                        <a:lnSpc>
                          <a:spcPct val="100000"/>
                        </a:lnSpc>
                      </a:pPr>
                      <a:r>
                        <a:rPr sz="1400" b="1" spc="-10" dirty="0">
                          <a:latin typeface="Arial"/>
                          <a:cs typeface="Arial"/>
                        </a:rPr>
                        <a:t>Operations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466" marB="0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1" spc="-10" dirty="0">
                          <a:latin typeface="Arial"/>
                          <a:cs typeface="Arial"/>
                        </a:rPr>
                        <a:t>Array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466" marB="0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8382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Linked</a:t>
                      </a:r>
                      <a:r>
                        <a:rPr sz="1400" b="1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20" dirty="0">
                          <a:latin typeface="Arial"/>
                          <a:cs typeface="Arial"/>
                        </a:rPr>
                        <a:t>List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466" marB="0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R="69215" algn="ctr">
                        <a:lnSpc>
                          <a:spcPct val="100000"/>
                        </a:lnSpc>
                      </a:pPr>
                      <a:r>
                        <a:rPr sz="1400" b="1" spc="-20" dirty="0">
                          <a:latin typeface="Arial"/>
                          <a:cs typeface="Arial"/>
                        </a:rPr>
                        <a:t>Tree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466" marB="0"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33655" algn="ctr">
                        <a:lnSpc>
                          <a:spcPct val="100000"/>
                        </a:lnSpc>
                      </a:pPr>
                      <a:r>
                        <a:rPr sz="1400" b="1" spc="-10" dirty="0">
                          <a:latin typeface="Arial"/>
                          <a:cs typeface="Arial"/>
                        </a:rPr>
                        <a:t>Hashing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466" marB="0">
                    <a:solidFill>
                      <a:srgbClr val="9292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23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R="191770" algn="ctr">
                        <a:lnSpc>
                          <a:spcPct val="100000"/>
                        </a:lnSpc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Insertion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spc="-20" dirty="0">
                          <a:latin typeface="Arial"/>
                          <a:cs typeface="Arial"/>
                        </a:rPr>
                        <a:t>O(N)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83820" algn="ctr">
                        <a:lnSpc>
                          <a:spcPct val="100000"/>
                        </a:lnSpc>
                      </a:pPr>
                      <a:r>
                        <a:rPr sz="1400" spc="-20" dirty="0">
                          <a:latin typeface="Arial"/>
                          <a:cs typeface="Arial"/>
                        </a:rPr>
                        <a:t>O(N)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R="69215" algn="ctr">
                        <a:lnSpc>
                          <a:spcPct val="100000"/>
                        </a:lnSpc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O(LogN)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33655" algn="ctr">
                        <a:lnSpc>
                          <a:spcPct val="100000"/>
                        </a:lnSpc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O(1)/O(N)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E3E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23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R="191770" algn="ctr">
                        <a:lnSpc>
                          <a:spcPct val="100000"/>
                        </a:lnSpc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Deletion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spc="-20" dirty="0">
                          <a:latin typeface="Arial"/>
                          <a:cs typeface="Arial"/>
                        </a:rPr>
                        <a:t>O(N)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83820" algn="ctr">
                        <a:lnSpc>
                          <a:spcPct val="100000"/>
                        </a:lnSpc>
                      </a:pPr>
                      <a:r>
                        <a:rPr sz="1400" spc="-20" dirty="0">
                          <a:latin typeface="Arial"/>
                          <a:cs typeface="Arial"/>
                        </a:rPr>
                        <a:t>O(N)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R="69215" algn="ctr">
                        <a:lnSpc>
                          <a:spcPct val="100000"/>
                        </a:lnSpc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O(LogN)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33655" algn="ctr">
                        <a:lnSpc>
                          <a:spcPct val="100000"/>
                        </a:lnSpc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O(1)/O(N)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23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R="191770" algn="ctr">
                        <a:lnSpc>
                          <a:spcPct val="100000"/>
                        </a:lnSpc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Search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spc="-20" dirty="0">
                          <a:latin typeface="Arial"/>
                          <a:cs typeface="Arial"/>
                        </a:rPr>
                        <a:t>O(N)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83820" algn="ctr">
                        <a:lnSpc>
                          <a:spcPct val="100000"/>
                        </a:lnSpc>
                      </a:pPr>
                      <a:r>
                        <a:rPr sz="1400" spc="-20" dirty="0">
                          <a:latin typeface="Arial"/>
                          <a:cs typeface="Arial"/>
                        </a:rPr>
                        <a:t>O(N)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R="69215" algn="ctr">
                        <a:lnSpc>
                          <a:spcPct val="100000"/>
                        </a:lnSpc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O(LogN)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33655" algn="ctr">
                        <a:lnSpc>
                          <a:spcPct val="100000"/>
                        </a:lnSpc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O(1)/O(N)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E3E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5369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8" y="0"/>
            <a:ext cx="12191144" cy="685751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7073" y="253155"/>
            <a:ext cx="6999949" cy="700231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515601">
              <a:spcBef>
                <a:spcPts val="76"/>
              </a:spcBef>
            </a:pPr>
            <a:r>
              <a:rPr sz="4487" spc="-69" dirty="0"/>
              <a:t>Why</a:t>
            </a:r>
            <a:r>
              <a:rPr sz="4487" spc="-240" dirty="0"/>
              <a:t> </a:t>
            </a:r>
            <a:r>
              <a:rPr sz="4487" spc="-170" dirty="0"/>
              <a:t>Hashing?</a:t>
            </a:r>
            <a:endParaRPr sz="4487"/>
          </a:p>
        </p:txBody>
      </p:sp>
      <p:sp>
        <p:nvSpPr>
          <p:cNvPr id="4" name="object 4"/>
          <p:cNvSpPr txBox="1"/>
          <p:nvPr/>
        </p:nvSpPr>
        <p:spPr>
          <a:xfrm>
            <a:off x="1718223" y="1443010"/>
            <a:ext cx="3632314" cy="215034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 defTabSz="554492">
              <a:spcBef>
                <a:spcPts val="76"/>
              </a:spcBef>
            </a:pPr>
            <a:r>
              <a:rPr sz="1334" kern="0" dirty="0">
                <a:solidFill>
                  <a:srgbClr val="FFFFFF"/>
                </a:solidFill>
                <a:latin typeface="Arial"/>
                <a:cs typeface="Arial"/>
              </a:rPr>
              <a:t>It</a:t>
            </a:r>
            <a:r>
              <a:rPr sz="1334" kern="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34" kern="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334" kern="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34" kern="0" spc="36" dirty="0">
                <a:solidFill>
                  <a:srgbClr val="FFFFFF"/>
                </a:solidFill>
                <a:latin typeface="Arial"/>
                <a:cs typeface="Arial"/>
              </a:rPr>
              <a:t>time</a:t>
            </a:r>
            <a:r>
              <a:rPr sz="1334" kern="0" spc="1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34" kern="0" dirty="0">
                <a:solidFill>
                  <a:srgbClr val="FFFFFF"/>
                </a:solidFill>
                <a:latin typeface="Arial"/>
                <a:cs typeface="Arial"/>
              </a:rPr>
              <a:t>efficient</a:t>
            </a:r>
            <a:r>
              <a:rPr sz="1334" kern="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34" kern="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334" kern="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34" kern="0" spc="-30" dirty="0">
                <a:solidFill>
                  <a:srgbClr val="FFFFFF"/>
                </a:solidFill>
                <a:latin typeface="Arial"/>
                <a:cs typeface="Arial"/>
              </a:rPr>
              <a:t>case</a:t>
            </a:r>
            <a:r>
              <a:rPr sz="1334" kern="0" spc="1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34" kern="0" spc="36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334" kern="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34" kern="0" spc="-61" dirty="0">
                <a:solidFill>
                  <a:srgbClr val="FFFFFF"/>
                </a:solidFill>
                <a:latin typeface="Arial"/>
                <a:cs typeface="Arial"/>
              </a:rPr>
              <a:t>SEARCH</a:t>
            </a:r>
            <a:r>
              <a:rPr sz="1334" kern="0" spc="1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34" kern="0" spc="24" dirty="0">
                <a:solidFill>
                  <a:srgbClr val="FFFFFF"/>
                </a:solidFill>
                <a:latin typeface="Arial"/>
                <a:cs typeface="Arial"/>
              </a:rPr>
              <a:t>Operation</a:t>
            </a:r>
            <a:endParaRPr sz="1334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822750" y="2190596"/>
          <a:ext cx="5883786" cy="27320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418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18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640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20"/>
                        </a:spcBef>
                      </a:pPr>
                      <a:r>
                        <a:rPr sz="1500" b="1" dirty="0">
                          <a:latin typeface="Arial"/>
                          <a:cs typeface="Arial"/>
                        </a:rPr>
                        <a:t>Data</a:t>
                      </a:r>
                      <a:r>
                        <a:rPr sz="1500" b="1" spc="2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spc="-10" dirty="0">
                          <a:latin typeface="Arial"/>
                          <a:cs typeface="Arial"/>
                        </a:rPr>
                        <a:t>Structure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478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2929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20"/>
                        </a:spcBef>
                      </a:pPr>
                      <a:r>
                        <a:rPr sz="1500" b="1" dirty="0">
                          <a:latin typeface="Arial"/>
                          <a:cs typeface="Arial"/>
                        </a:rPr>
                        <a:t>Time</a:t>
                      </a:r>
                      <a:r>
                        <a:rPr sz="15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dirty="0">
                          <a:latin typeface="Arial"/>
                          <a:cs typeface="Arial"/>
                        </a:rPr>
                        <a:t>complexity</a:t>
                      </a:r>
                      <a:r>
                        <a:rPr sz="15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dirty="0">
                          <a:latin typeface="Arial"/>
                          <a:cs typeface="Arial"/>
                        </a:rPr>
                        <a:t>for</a:t>
                      </a:r>
                      <a:r>
                        <a:rPr sz="1500" b="1" spc="-10" dirty="0">
                          <a:latin typeface="Arial"/>
                          <a:cs typeface="Arial"/>
                        </a:rPr>
                        <a:t> SEARCH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478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292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640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20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Array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478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20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O(logN)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478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640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2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Linked</a:t>
                      </a:r>
                      <a:r>
                        <a:rPr sz="15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20" dirty="0">
                          <a:latin typeface="Arial"/>
                          <a:cs typeface="Arial"/>
                        </a:rPr>
                        <a:t>List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478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20"/>
                        </a:spcBef>
                      </a:pPr>
                      <a:r>
                        <a:rPr sz="1500" spc="-20" dirty="0">
                          <a:latin typeface="Arial"/>
                          <a:cs typeface="Arial"/>
                        </a:rPr>
                        <a:t>O(N)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478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640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20"/>
                        </a:spcBef>
                      </a:pPr>
                      <a:r>
                        <a:rPr sz="1500" spc="-20" dirty="0">
                          <a:latin typeface="Arial"/>
                          <a:cs typeface="Arial"/>
                        </a:rPr>
                        <a:t>Tree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478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20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O(logN)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478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3E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640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20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Hashing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478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20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O(1)</a:t>
                      </a:r>
                      <a:r>
                        <a:rPr sz="15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229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1500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20" dirty="0">
                          <a:latin typeface="Arial"/>
                          <a:cs typeface="Arial"/>
                        </a:rPr>
                        <a:t>O(N)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478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6884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8" y="0"/>
            <a:ext cx="12191144" cy="685751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7073" y="253155"/>
            <a:ext cx="6999949" cy="700231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515601">
              <a:spcBef>
                <a:spcPts val="76"/>
              </a:spcBef>
            </a:pPr>
            <a:r>
              <a:rPr sz="4487" spc="-97" dirty="0"/>
              <a:t>Hashing</a:t>
            </a:r>
            <a:r>
              <a:rPr sz="4487" spc="-209" dirty="0"/>
              <a:t> </a:t>
            </a:r>
            <a:r>
              <a:rPr sz="4487" spc="-561" dirty="0"/>
              <a:t>T</a:t>
            </a:r>
            <a:r>
              <a:rPr sz="4487" spc="-21" dirty="0"/>
              <a:t>e</a:t>
            </a:r>
            <a:r>
              <a:rPr sz="4487" spc="61" dirty="0"/>
              <a:t>r</a:t>
            </a:r>
            <a:r>
              <a:rPr sz="4487" spc="-18" dirty="0"/>
              <a:t>minology</a:t>
            </a:r>
            <a:endParaRPr sz="4487"/>
          </a:p>
        </p:txBody>
      </p:sp>
      <p:sp>
        <p:nvSpPr>
          <p:cNvPr id="4" name="object 4"/>
          <p:cNvSpPr txBox="1"/>
          <p:nvPr/>
        </p:nvSpPr>
        <p:spPr>
          <a:xfrm>
            <a:off x="2019899" y="4488326"/>
            <a:ext cx="439869" cy="162053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 defTabSz="554492">
              <a:spcBef>
                <a:spcPts val="64"/>
              </a:spcBef>
            </a:pPr>
            <a:r>
              <a:rPr sz="1000" kern="0" spc="-6" dirty="0">
                <a:solidFill>
                  <a:srgbClr val="FFFFFF"/>
                </a:solidFill>
                <a:latin typeface="Arial"/>
                <a:cs typeface="Arial"/>
              </a:rPr>
              <a:t>Apple</a:t>
            </a:r>
            <a:endParaRPr sz="1000" kern="0" dirty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19900" y="4797305"/>
            <a:ext cx="469779" cy="169748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 defTabSz="554492">
              <a:spcBef>
                <a:spcPts val="64"/>
              </a:spcBef>
            </a:pPr>
            <a:r>
              <a:rPr lang="en-US" sz="1050" kern="0" spc="-6" dirty="0" smtClean="0">
                <a:solidFill>
                  <a:srgbClr val="FFFFFF"/>
                </a:solidFill>
                <a:latin typeface="Arial"/>
                <a:cs typeface="Arial"/>
              </a:rPr>
              <a:t>Mango</a:t>
            </a:r>
            <a:endParaRPr sz="697" kern="0" dirty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36873" y="5106282"/>
            <a:ext cx="441669" cy="162053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 defTabSz="554492">
              <a:spcBef>
                <a:spcPts val="64"/>
              </a:spcBef>
            </a:pPr>
            <a:r>
              <a:rPr lang="en-US" sz="1000" kern="0" spc="-6" dirty="0" smtClean="0">
                <a:solidFill>
                  <a:srgbClr val="FFFFFF"/>
                </a:solidFill>
                <a:latin typeface="Arial"/>
                <a:cs typeface="Arial"/>
              </a:rPr>
              <a:t>Banana</a:t>
            </a:r>
            <a:endParaRPr sz="1000" kern="0" dirty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497744" y="4029523"/>
            <a:ext cx="2412044" cy="1206792"/>
            <a:chOff x="4118259" y="6644981"/>
            <a:chExt cx="3977640" cy="1990089"/>
          </a:xfrm>
        </p:grpSpPr>
        <p:sp>
          <p:nvSpPr>
            <p:cNvPr id="8" name="object 8"/>
            <p:cNvSpPr/>
            <p:nvPr/>
          </p:nvSpPr>
          <p:spPr>
            <a:xfrm>
              <a:off x="6057838" y="6650379"/>
              <a:ext cx="639445" cy="638810"/>
            </a:xfrm>
            <a:custGeom>
              <a:avLst/>
              <a:gdLst/>
              <a:ahLst/>
              <a:cxnLst/>
              <a:rect l="l" t="t" r="r" b="b"/>
              <a:pathLst>
                <a:path w="639445" h="638809">
                  <a:moveTo>
                    <a:pt x="516064" y="485945"/>
                  </a:moveTo>
                  <a:lnTo>
                    <a:pt x="122819" y="485945"/>
                  </a:lnTo>
                  <a:lnTo>
                    <a:pt x="124172" y="487534"/>
                  </a:lnTo>
                  <a:lnTo>
                    <a:pt x="125286" y="488912"/>
                  </a:lnTo>
                  <a:lnTo>
                    <a:pt x="158348" y="519682"/>
                  </a:lnTo>
                  <a:lnTo>
                    <a:pt x="164702" y="524247"/>
                  </a:lnTo>
                  <a:lnTo>
                    <a:pt x="165816" y="528908"/>
                  </a:lnTo>
                  <a:lnTo>
                    <a:pt x="164418" y="535654"/>
                  </a:lnTo>
                  <a:lnTo>
                    <a:pt x="161679" y="549213"/>
                  </a:lnTo>
                  <a:lnTo>
                    <a:pt x="158997" y="562778"/>
                  </a:lnTo>
                  <a:lnTo>
                    <a:pt x="156096" y="577046"/>
                  </a:lnTo>
                  <a:lnTo>
                    <a:pt x="153322" y="589842"/>
                  </a:lnTo>
                  <a:lnTo>
                    <a:pt x="152015" y="595603"/>
                  </a:lnTo>
                  <a:lnTo>
                    <a:pt x="153199" y="598163"/>
                  </a:lnTo>
                  <a:lnTo>
                    <a:pt x="260029" y="638366"/>
                  </a:lnTo>
                  <a:lnTo>
                    <a:pt x="262706" y="637604"/>
                  </a:lnTo>
                  <a:lnTo>
                    <a:pt x="265579" y="632287"/>
                  </a:lnTo>
                  <a:lnTo>
                    <a:pt x="272276" y="620186"/>
                  </a:lnTo>
                  <a:lnTo>
                    <a:pt x="279148" y="608179"/>
                  </a:lnTo>
                  <a:lnTo>
                    <a:pt x="286089" y="596209"/>
                  </a:lnTo>
                  <a:lnTo>
                    <a:pt x="292996" y="584219"/>
                  </a:lnTo>
                  <a:lnTo>
                    <a:pt x="296351" y="578336"/>
                  </a:lnTo>
                  <a:lnTo>
                    <a:pt x="300063" y="575222"/>
                  </a:lnTo>
                  <a:lnTo>
                    <a:pt x="346767" y="575222"/>
                  </a:lnTo>
                  <a:lnTo>
                    <a:pt x="348178" y="575014"/>
                  </a:lnTo>
                  <a:lnTo>
                    <a:pt x="356223" y="573418"/>
                  </a:lnTo>
                  <a:lnTo>
                    <a:pt x="501503" y="573418"/>
                  </a:lnTo>
                  <a:lnTo>
                    <a:pt x="499118" y="564796"/>
                  </a:lnTo>
                  <a:lnTo>
                    <a:pt x="491906" y="537514"/>
                  </a:lnTo>
                  <a:lnTo>
                    <a:pt x="488151" y="523911"/>
                  </a:lnTo>
                  <a:lnTo>
                    <a:pt x="486481" y="518070"/>
                  </a:lnTo>
                  <a:lnTo>
                    <a:pt x="487098" y="514165"/>
                  </a:lnTo>
                  <a:lnTo>
                    <a:pt x="492033" y="510128"/>
                  </a:lnTo>
                  <a:lnTo>
                    <a:pt x="500055" y="503151"/>
                  </a:lnTo>
                  <a:lnTo>
                    <a:pt x="507612" y="495692"/>
                  </a:lnTo>
                  <a:lnTo>
                    <a:pt x="514658" y="487764"/>
                  </a:lnTo>
                  <a:lnTo>
                    <a:pt x="516064" y="485945"/>
                  </a:lnTo>
                  <a:close/>
                </a:path>
                <a:path w="639445" h="638809">
                  <a:moveTo>
                    <a:pt x="501503" y="573418"/>
                  </a:moveTo>
                  <a:lnTo>
                    <a:pt x="356223" y="573418"/>
                  </a:lnTo>
                  <a:lnTo>
                    <a:pt x="359678" y="576779"/>
                  </a:lnTo>
                  <a:lnTo>
                    <a:pt x="363405" y="582478"/>
                  </a:lnTo>
                  <a:lnTo>
                    <a:pt x="371062" y="594022"/>
                  </a:lnTo>
                  <a:lnTo>
                    <a:pt x="386519" y="617018"/>
                  </a:lnTo>
                  <a:lnTo>
                    <a:pt x="394107" y="628604"/>
                  </a:lnTo>
                  <a:lnTo>
                    <a:pt x="396994" y="633095"/>
                  </a:lnTo>
                  <a:lnTo>
                    <a:pt x="399242" y="633740"/>
                  </a:lnTo>
                  <a:lnTo>
                    <a:pt x="474826" y="599299"/>
                  </a:lnTo>
                  <a:lnTo>
                    <a:pt x="504216" y="586285"/>
                  </a:lnTo>
                  <a:lnTo>
                    <a:pt x="504393" y="583672"/>
                  </a:lnTo>
                  <a:lnTo>
                    <a:pt x="501503" y="573418"/>
                  </a:lnTo>
                  <a:close/>
                </a:path>
                <a:path w="639445" h="638809">
                  <a:moveTo>
                    <a:pt x="346767" y="575222"/>
                  </a:moveTo>
                  <a:lnTo>
                    <a:pt x="300063" y="575222"/>
                  </a:lnTo>
                  <a:lnTo>
                    <a:pt x="307973" y="576059"/>
                  </a:lnTo>
                  <a:lnTo>
                    <a:pt x="318020" y="576859"/>
                  </a:lnTo>
                  <a:lnTo>
                    <a:pt x="328128" y="577046"/>
                  </a:lnTo>
                  <a:lnTo>
                    <a:pt x="338210" y="576479"/>
                  </a:lnTo>
                  <a:lnTo>
                    <a:pt x="346767" y="575222"/>
                  </a:lnTo>
                  <a:close/>
                </a:path>
                <a:path w="639445" h="638809">
                  <a:moveTo>
                    <a:pt x="42680" y="151387"/>
                  </a:moveTo>
                  <a:lnTo>
                    <a:pt x="40198" y="152620"/>
                  </a:lnTo>
                  <a:lnTo>
                    <a:pt x="29255" y="182117"/>
                  </a:lnTo>
                  <a:lnTo>
                    <a:pt x="20259" y="206129"/>
                  </a:lnTo>
                  <a:lnTo>
                    <a:pt x="10363" y="232284"/>
                  </a:lnTo>
                  <a:lnTo>
                    <a:pt x="0" y="259428"/>
                  </a:lnTo>
                  <a:lnTo>
                    <a:pt x="829" y="262097"/>
                  </a:lnTo>
                  <a:lnTo>
                    <a:pt x="6134" y="264964"/>
                  </a:lnTo>
                  <a:lnTo>
                    <a:pt x="18233" y="271666"/>
                  </a:lnTo>
                  <a:lnTo>
                    <a:pt x="60182" y="295777"/>
                  </a:lnTo>
                  <a:lnTo>
                    <a:pt x="62914" y="299609"/>
                  </a:lnTo>
                  <a:lnTo>
                    <a:pt x="62064" y="307459"/>
                  </a:lnTo>
                  <a:lnTo>
                    <a:pt x="61358" y="317754"/>
                  </a:lnTo>
                  <a:lnTo>
                    <a:pt x="61422" y="328094"/>
                  </a:lnTo>
                  <a:lnTo>
                    <a:pt x="62192" y="338430"/>
                  </a:lnTo>
                  <a:lnTo>
                    <a:pt x="63606" y="348709"/>
                  </a:lnTo>
                  <a:lnTo>
                    <a:pt x="64644" y="354913"/>
                  </a:lnTo>
                  <a:lnTo>
                    <a:pt x="62790" y="358360"/>
                  </a:lnTo>
                  <a:lnTo>
                    <a:pt x="57585" y="361696"/>
                  </a:lnTo>
                  <a:lnTo>
                    <a:pt x="45548" y="369573"/>
                  </a:lnTo>
                  <a:lnTo>
                    <a:pt x="21649" y="385607"/>
                  </a:lnTo>
                  <a:lnTo>
                    <a:pt x="9617" y="393492"/>
                  </a:lnTo>
                  <a:lnTo>
                    <a:pt x="5039" y="396434"/>
                  </a:lnTo>
                  <a:lnTo>
                    <a:pt x="4683" y="398783"/>
                  </a:lnTo>
                  <a:lnTo>
                    <a:pt x="17702" y="427077"/>
                  </a:lnTo>
                  <a:lnTo>
                    <a:pt x="28441" y="450646"/>
                  </a:lnTo>
                  <a:lnTo>
                    <a:pt x="39074" y="474262"/>
                  </a:lnTo>
                  <a:lnTo>
                    <a:pt x="49790" y="498429"/>
                  </a:lnTo>
                  <a:lnTo>
                    <a:pt x="52126" y="503741"/>
                  </a:lnTo>
                  <a:lnTo>
                    <a:pt x="54770" y="503704"/>
                  </a:lnTo>
                  <a:lnTo>
                    <a:pt x="73576" y="498429"/>
                  </a:lnTo>
                  <a:lnTo>
                    <a:pt x="117265" y="486927"/>
                  </a:lnTo>
                  <a:lnTo>
                    <a:pt x="120007" y="486507"/>
                  </a:lnTo>
                  <a:lnTo>
                    <a:pt x="122819" y="485945"/>
                  </a:lnTo>
                  <a:lnTo>
                    <a:pt x="516064" y="485945"/>
                  </a:lnTo>
                  <a:lnTo>
                    <a:pt x="521200" y="479296"/>
                  </a:lnTo>
                  <a:lnTo>
                    <a:pt x="525462" y="473364"/>
                  </a:lnTo>
                  <a:lnTo>
                    <a:pt x="529886" y="472606"/>
                  </a:lnTo>
                  <a:lnTo>
                    <a:pt x="603367" y="472606"/>
                  </a:lnTo>
                  <a:lnTo>
                    <a:pt x="606024" y="465444"/>
                  </a:lnTo>
                  <a:lnTo>
                    <a:pt x="319467" y="465444"/>
                  </a:lnTo>
                  <a:lnTo>
                    <a:pt x="273138" y="457970"/>
                  </a:lnTo>
                  <a:lnTo>
                    <a:pt x="232898" y="437158"/>
                  </a:lnTo>
                  <a:lnTo>
                    <a:pt x="201164" y="405424"/>
                  </a:lnTo>
                  <a:lnTo>
                    <a:pt x="180351" y="365184"/>
                  </a:lnTo>
                  <a:lnTo>
                    <a:pt x="172877" y="318854"/>
                  </a:lnTo>
                  <a:lnTo>
                    <a:pt x="180351" y="272524"/>
                  </a:lnTo>
                  <a:lnTo>
                    <a:pt x="201164" y="232284"/>
                  </a:lnTo>
                  <a:lnTo>
                    <a:pt x="232898" y="200550"/>
                  </a:lnTo>
                  <a:lnTo>
                    <a:pt x="273138" y="179738"/>
                  </a:lnTo>
                  <a:lnTo>
                    <a:pt x="319467" y="172263"/>
                  </a:lnTo>
                  <a:lnTo>
                    <a:pt x="603879" y="172263"/>
                  </a:lnTo>
                  <a:lnTo>
                    <a:pt x="600619" y="165022"/>
                  </a:lnTo>
                  <a:lnTo>
                    <a:pt x="108916" y="165022"/>
                  </a:lnTo>
                  <a:lnTo>
                    <a:pt x="75550" y="158380"/>
                  </a:lnTo>
                  <a:lnTo>
                    <a:pt x="61997" y="155642"/>
                  </a:lnTo>
                  <a:lnTo>
                    <a:pt x="48479" y="152708"/>
                  </a:lnTo>
                  <a:lnTo>
                    <a:pt x="42680" y="151387"/>
                  </a:lnTo>
                  <a:close/>
                </a:path>
                <a:path w="639445" h="638809">
                  <a:moveTo>
                    <a:pt x="603367" y="472606"/>
                  </a:moveTo>
                  <a:lnTo>
                    <a:pt x="529886" y="472606"/>
                  </a:lnTo>
                  <a:lnTo>
                    <a:pt x="576886" y="482027"/>
                  </a:lnTo>
                  <a:lnTo>
                    <a:pt x="590407" y="484950"/>
                  </a:lnTo>
                  <a:lnTo>
                    <a:pt x="596168" y="486259"/>
                  </a:lnTo>
                  <a:lnTo>
                    <a:pt x="598723" y="485129"/>
                  </a:lnTo>
                  <a:lnTo>
                    <a:pt x="603367" y="472606"/>
                  </a:lnTo>
                  <a:close/>
                </a:path>
                <a:path w="639445" h="638809">
                  <a:moveTo>
                    <a:pt x="603879" y="172263"/>
                  </a:moveTo>
                  <a:lnTo>
                    <a:pt x="319467" y="172263"/>
                  </a:lnTo>
                  <a:lnTo>
                    <a:pt x="365798" y="179738"/>
                  </a:lnTo>
                  <a:lnTo>
                    <a:pt x="406038" y="200550"/>
                  </a:lnTo>
                  <a:lnTo>
                    <a:pt x="437772" y="232284"/>
                  </a:lnTo>
                  <a:lnTo>
                    <a:pt x="458584" y="272524"/>
                  </a:lnTo>
                  <a:lnTo>
                    <a:pt x="466059" y="318854"/>
                  </a:lnTo>
                  <a:lnTo>
                    <a:pt x="458583" y="365184"/>
                  </a:lnTo>
                  <a:lnTo>
                    <a:pt x="437771" y="405424"/>
                  </a:lnTo>
                  <a:lnTo>
                    <a:pt x="406037" y="437158"/>
                  </a:lnTo>
                  <a:lnTo>
                    <a:pt x="365797" y="457970"/>
                  </a:lnTo>
                  <a:lnTo>
                    <a:pt x="319467" y="465444"/>
                  </a:lnTo>
                  <a:lnTo>
                    <a:pt x="606024" y="465444"/>
                  </a:lnTo>
                  <a:lnTo>
                    <a:pt x="609679" y="455589"/>
                  </a:lnTo>
                  <a:lnTo>
                    <a:pt x="618676" y="431578"/>
                  </a:lnTo>
                  <a:lnTo>
                    <a:pt x="627745" y="407594"/>
                  </a:lnTo>
                  <a:lnTo>
                    <a:pt x="638921" y="378316"/>
                  </a:lnTo>
                  <a:lnTo>
                    <a:pt x="638185" y="375577"/>
                  </a:lnTo>
                  <a:lnTo>
                    <a:pt x="632851" y="372693"/>
                  </a:lnTo>
                  <a:lnTo>
                    <a:pt x="620750" y="366002"/>
                  </a:lnTo>
                  <a:lnTo>
                    <a:pt x="578854" y="341950"/>
                  </a:lnTo>
                  <a:lnTo>
                    <a:pt x="575998" y="338156"/>
                  </a:lnTo>
                  <a:lnTo>
                    <a:pt x="576872" y="330249"/>
                  </a:lnTo>
                  <a:lnTo>
                    <a:pt x="577588" y="319958"/>
                  </a:lnTo>
                  <a:lnTo>
                    <a:pt x="577519" y="309617"/>
                  </a:lnTo>
                  <a:lnTo>
                    <a:pt x="576742" y="299280"/>
                  </a:lnTo>
                  <a:lnTo>
                    <a:pt x="575330" y="288998"/>
                  </a:lnTo>
                  <a:lnTo>
                    <a:pt x="574301" y="282820"/>
                  </a:lnTo>
                  <a:lnTo>
                    <a:pt x="576121" y="279362"/>
                  </a:lnTo>
                  <a:lnTo>
                    <a:pt x="581350" y="276011"/>
                  </a:lnTo>
                  <a:lnTo>
                    <a:pt x="593381" y="268139"/>
                  </a:lnTo>
                  <a:lnTo>
                    <a:pt x="617247" y="252106"/>
                  </a:lnTo>
                  <a:lnTo>
                    <a:pt x="629268" y="244215"/>
                  </a:lnTo>
                  <a:lnTo>
                    <a:pt x="633803" y="241298"/>
                  </a:lnTo>
                  <a:lnTo>
                    <a:pt x="634328" y="238972"/>
                  </a:lnTo>
                  <a:lnTo>
                    <a:pt x="621280" y="210633"/>
                  </a:lnTo>
                  <a:lnTo>
                    <a:pt x="610542" y="187064"/>
                  </a:lnTo>
                  <a:lnTo>
                    <a:pt x="603879" y="172263"/>
                  </a:lnTo>
                  <a:close/>
                </a:path>
                <a:path w="639445" h="638809">
                  <a:moveTo>
                    <a:pt x="239647" y="3941"/>
                  </a:moveTo>
                  <a:lnTo>
                    <a:pt x="211289" y="17001"/>
                  </a:lnTo>
                  <a:lnTo>
                    <a:pt x="134606" y="51450"/>
                  </a:lnTo>
                  <a:lnTo>
                    <a:pt x="134616" y="54098"/>
                  </a:lnTo>
                  <a:lnTo>
                    <a:pt x="137052" y="62743"/>
                  </a:lnTo>
                  <a:lnTo>
                    <a:pt x="139857" y="72914"/>
                  </a:lnTo>
                  <a:lnTo>
                    <a:pt x="147070" y="100195"/>
                  </a:lnTo>
                  <a:lnTo>
                    <a:pt x="150834" y="113796"/>
                  </a:lnTo>
                  <a:lnTo>
                    <a:pt x="152518" y="119675"/>
                  </a:lnTo>
                  <a:lnTo>
                    <a:pt x="151812" y="123559"/>
                  </a:lnTo>
                  <a:lnTo>
                    <a:pt x="146903" y="127580"/>
                  </a:lnTo>
                  <a:lnTo>
                    <a:pt x="138887" y="134568"/>
                  </a:lnTo>
                  <a:lnTo>
                    <a:pt x="131336" y="142038"/>
                  </a:lnTo>
                  <a:lnTo>
                    <a:pt x="124304" y="149978"/>
                  </a:lnTo>
                  <a:lnTo>
                    <a:pt x="117841" y="158383"/>
                  </a:lnTo>
                  <a:lnTo>
                    <a:pt x="113481" y="164496"/>
                  </a:lnTo>
                  <a:lnTo>
                    <a:pt x="108916" y="165022"/>
                  </a:lnTo>
                  <a:lnTo>
                    <a:pt x="600619" y="165022"/>
                  </a:lnTo>
                  <a:lnTo>
                    <a:pt x="594787" y="151892"/>
                  </a:lnTo>
                  <a:lnTo>
                    <a:pt x="518346" y="151892"/>
                  </a:lnTo>
                  <a:lnTo>
                    <a:pt x="515038" y="151146"/>
                  </a:lnTo>
                  <a:lnTo>
                    <a:pt x="480588" y="118025"/>
                  </a:lnTo>
                  <a:lnTo>
                    <a:pt x="474303" y="113465"/>
                  </a:lnTo>
                  <a:lnTo>
                    <a:pt x="473100" y="108847"/>
                  </a:lnTo>
                  <a:lnTo>
                    <a:pt x="474517" y="102053"/>
                  </a:lnTo>
                  <a:lnTo>
                    <a:pt x="477265" y="88496"/>
                  </a:lnTo>
                  <a:lnTo>
                    <a:pt x="479945" y="74930"/>
                  </a:lnTo>
                  <a:lnTo>
                    <a:pt x="482194" y="63807"/>
                  </a:lnTo>
                  <a:lnTo>
                    <a:pt x="283491" y="63807"/>
                  </a:lnTo>
                  <a:lnTo>
                    <a:pt x="279997" y="62244"/>
                  </a:lnTo>
                  <a:lnTo>
                    <a:pt x="276625" y="56972"/>
                  </a:lnTo>
                  <a:lnTo>
                    <a:pt x="268757" y="44937"/>
                  </a:lnTo>
                  <a:lnTo>
                    <a:pt x="252722" y="21071"/>
                  </a:lnTo>
                  <a:lnTo>
                    <a:pt x="244829" y="9053"/>
                  </a:lnTo>
                  <a:lnTo>
                    <a:pt x="241918" y="4532"/>
                  </a:lnTo>
                  <a:lnTo>
                    <a:pt x="239647" y="3941"/>
                  </a:lnTo>
                  <a:close/>
                </a:path>
                <a:path w="639445" h="638809">
                  <a:moveTo>
                    <a:pt x="586869" y="133987"/>
                  </a:moveTo>
                  <a:lnTo>
                    <a:pt x="584220" y="134007"/>
                  </a:lnTo>
                  <a:lnTo>
                    <a:pt x="579011" y="135492"/>
                  </a:lnTo>
                  <a:lnTo>
                    <a:pt x="518346" y="151892"/>
                  </a:lnTo>
                  <a:lnTo>
                    <a:pt x="594787" y="151892"/>
                  </a:lnTo>
                  <a:lnTo>
                    <a:pt x="589411" y="139770"/>
                  </a:lnTo>
                  <a:lnTo>
                    <a:pt x="586869" y="133987"/>
                  </a:lnTo>
                  <a:close/>
                </a:path>
                <a:path w="639445" h="638809">
                  <a:moveTo>
                    <a:pt x="310273" y="60789"/>
                  </a:moveTo>
                  <a:lnTo>
                    <a:pt x="299939" y="61383"/>
                  </a:lnTo>
                  <a:lnTo>
                    <a:pt x="289662" y="62743"/>
                  </a:lnTo>
                  <a:lnTo>
                    <a:pt x="283491" y="63807"/>
                  </a:lnTo>
                  <a:lnTo>
                    <a:pt x="482194" y="63807"/>
                  </a:lnTo>
                  <a:lnTo>
                    <a:pt x="482486" y="62362"/>
                  </a:lnTo>
                  <a:lnTo>
                    <a:pt x="338753" y="62362"/>
                  </a:lnTo>
                  <a:lnTo>
                    <a:pt x="330912" y="61599"/>
                  </a:lnTo>
                  <a:lnTo>
                    <a:pt x="320614" y="60886"/>
                  </a:lnTo>
                  <a:lnTo>
                    <a:pt x="310273" y="60789"/>
                  </a:lnTo>
                  <a:close/>
                </a:path>
                <a:path w="639445" h="638809">
                  <a:moveTo>
                    <a:pt x="377571" y="0"/>
                  </a:moveTo>
                  <a:lnTo>
                    <a:pt x="375512" y="1434"/>
                  </a:lnTo>
                  <a:lnTo>
                    <a:pt x="373357" y="5420"/>
                  </a:lnTo>
                  <a:lnTo>
                    <a:pt x="366656" y="17528"/>
                  </a:lnTo>
                  <a:lnTo>
                    <a:pt x="359779" y="29550"/>
                  </a:lnTo>
                  <a:lnTo>
                    <a:pt x="352837" y="41536"/>
                  </a:lnTo>
                  <a:lnTo>
                    <a:pt x="345940" y="53538"/>
                  </a:lnTo>
                  <a:lnTo>
                    <a:pt x="342565" y="59474"/>
                  </a:lnTo>
                  <a:lnTo>
                    <a:pt x="338753" y="62362"/>
                  </a:lnTo>
                  <a:lnTo>
                    <a:pt x="482486" y="62362"/>
                  </a:lnTo>
                  <a:lnTo>
                    <a:pt x="485614" y="47865"/>
                  </a:lnTo>
                  <a:lnTo>
                    <a:pt x="486927" y="42095"/>
                  </a:lnTo>
                  <a:lnTo>
                    <a:pt x="485728" y="39544"/>
                  </a:lnTo>
                  <a:lnTo>
                    <a:pt x="382917" y="878"/>
                  </a:lnTo>
                  <a:lnTo>
                    <a:pt x="381771" y="527"/>
                  </a:lnTo>
                  <a:lnTo>
                    <a:pt x="377571" y="0"/>
                  </a:lnTo>
                  <a:close/>
                </a:path>
              </a:pathLst>
            </a:custGeom>
            <a:solidFill>
              <a:srgbClr val="FF644E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6057838" y="6650378"/>
              <a:ext cx="639445" cy="638810"/>
            </a:xfrm>
            <a:custGeom>
              <a:avLst/>
              <a:gdLst/>
              <a:ahLst/>
              <a:cxnLst/>
              <a:rect l="l" t="t" r="r" b="b"/>
              <a:pathLst>
                <a:path w="639445" h="638809">
                  <a:moveTo>
                    <a:pt x="380721" y="395"/>
                  </a:moveTo>
                  <a:lnTo>
                    <a:pt x="377571" y="0"/>
                  </a:lnTo>
                  <a:lnTo>
                    <a:pt x="375511" y="1435"/>
                  </a:lnTo>
                  <a:lnTo>
                    <a:pt x="373357" y="5421"/>
                  </a:lnTo>
                  <a:lnTo>
                    <a:pt x="366656" y="17529"/>
                  </a:lnTo>
                  <a:lnTo>
                    <a:pt x="359779" y="29550"/>
                  </a:lnTo>
                  <a:lnTo>
                    <a:pt x="352836" y="41536"/>
                  </a:lnTo>
                  <a:lnTo>
                    <a:pt x="345939" y="53538"/>
                  </a:lnTo>
                  <a:lnTo>
                    <a:pt x="342565" y="59474"/>
                  </a:lnTo>
                  <a:lnTo>
                    <a:pt x="338753" y="62362"/>
                  </a:lnTo>
                  <a:lnTo>
                    <a:pt x="330912" y="61599"/>
                  </a:lnTo>
                  <a:lnTo>
                    <a:pt x="320614" y="60886"/>
                  </a:lnTo>
                  <a:lnTo>
                    <a:pt x="310273" y="60789"/>
                  </a:lnTo>
                  <a:lnTo>
                    <a:pt x="299939" y="61383"/>
                  </a:lnTo>
                  <a:lnTo>
                    <a:pt x="289662" y="62744"/>
                  </a:lnTo>
                  <a:lnTo>
                    <a:pt x="283492" y="63807"/>
                  </a:lnTo>
                  <a:lnTo>
                    <a:pt x="279997" y="62244"/>
                  </a:lnTo>
                  <a:lnTo>
                    <a:pt x="276625" y="56972"/>
                  </a:lnTo>
                  <a:lnTo>
                    <a:pt x="268757" y="44937"/>
                  </a:lnTo>
                  <a:lnTo>
                    <a:pt x="260744" y="33001"/>
                  </a:lnTo>
                  <a:lnTo>
                    <a:pt x="252722" y="21071"/>
                  </a:lnTo>
                  <a:lnTo>
                    <a:pt x="244829" y="9054"/>
                  </a:lnTo>
                  <a:lnTo>
                    <a:pt x="241918" y="4533"/>
                  </a:lnTo>
                  <a:lnTo>
                    <a:pt x="239647" y="3942"/>
                  </a:lnTo>
                  <a:lnTo>
                    <a:pt x="234827" y="6168"/>
                  </a:lnTo>
                  <a:lnTo>
                    <a:pt x="211289" y="17001"/>
                  </a:lnTo>
                  <a:lnTo>
                    <a:pt x="187704" y="27757"/>
                  </a:lnTo>
                  <a:lnTo>
                    <a:pt x="164069" y="38404"/>
                  </a:lnTo>
                  <a:lnTo>
                    <a:pt x="140384" y="48911"/>
                  </a:lnTo>
                  <a:lnTo>
                    <a:pt x="134606" y="51450"/>
                  </a:lnTo>
                  <a:lnTo>
                    <a:pt x="134616" y="54099"/>
                  </a:lnTo>
                  <a:lnTo>
                    <a:pt x="136105" y="59310"/>
                  </a:lnTo>
                  <a:lnTo>
                    <a:pt x="139857" y="72915"/>
                  </a:lnTo>
                  <a:lnTo>
                    <a:pt x="143461" y="86556"/>
                  </a:lnTo>
                  <a:lnTo>
                    <a:pt x="147070" y="100196"/>
                  </a:lnTo>
                  <a:lnTo>
                    <a:pt x="150834" y="113797"/>
                  </a:lnTo>
                  <a:lnTo>
                    <a:pt x="152518" y="119675"/>
                  </a:lnTo>
                  <a:lnTo>
                    <a:pt x="151812" y="123559"/>
                  </a:lnTo>
                  <a:lnTo>
                    <a:pt x="124304" y="149979"/>
                  </a:lnTo>
                  <a:lnTo>
                    <a:pt x="113480" y="164497"/>
                  </a:lnTo>
                  <a:lnTo>
                    <a:pt x="108915" y="165022"/>
                  </a:lnTo>
                  <a:lnTo>
                    <a:pt x="102716" y="163755"/>
                  </a:lnTo>
                  <a:lnTo>
                    <a:pt x="89145" y="161047"/>
                  </a:lnTo>
                  <a:lnTo>
                    <a:pt x="75562" y="158383"/>
                  </a:lnTo>
                  <a:lnTo>
                    <a:pt x="61998" y="155642"/>
                  </a:lnTo>
                  <a:lnTo>
                    <a:pt x="48479" y="152708"/>
                  </a:lnTo>
                  <a:lnTo>
                    <a:pt x="42680" y="151387"/>
                  </a:lnTo>
                  <a:lnTo>
                    <a:pt x="40198" y="152621"/>
                  </a:lnTo>
                  <a:lnTo>
                    <a:pt x="20259" y="206129"/>
                  </a:lnTo>
                  <a:lnTo>
                    <a:pt x="2054" y="254068"/>
                  </a:lnTo>
                  <a:lnTo>
                    <a:pt x="0" y="259429"/>
                  </a:lnTo>
                  <a:lnTo>
                    <a:pt x="828" y="262097"/>
                  </a:lnTo>
                  <a:lnTo>
                    <a:pt x="6134" y="264965"/>
                  </a:lnTo>
                  <a:lnTo>
                    <a:pt x="18233" y="271667"/>
                  </a:lnTo>
                  <a:lnTo>
                    <a:pt x="30236" y="278546"/>
                  </a:lnTo>
                  <a:lnTo>
                    <a:pt x="42204" y="285489"/>
                  </a:lnTo>
                  <a:lnTo>
                    <a:pt x="54201" y="292383"/>
                  </a:lnTo>
                  <a:lnTo>
                    <a:pt x="60182" y="295777"/>
                  </a:lnTo>
                  <a:lnTo>
                    <a:pt x="62913" y="299609"/>
                  </a:lnTo>
                  <a:lnTo>
                    <a:pt x="62063" y="307460"/>
                  </a:lnTo>
                  <a:lnTo>
                    <a:pt x="61358" y="317754"/>
                  </a:lnTo>
                  <a:lnTo>
                    <a:pt x="61422" y="328095"/>
                  </a:lnTo>
                  <a:lnTo>
                    <a:pt x="62192" y="338430"/>
                  </a:lnTo>
                  <a:lnTo>
                    <a:pt x="63606" y="348710"/>
                  </a:lnTo>
                  <a:lnTo>
                    <a:pt x="64644" y="354913"/>
                  </a:lnTo>
                  <a:lnTo>
                    <a:pt x="62790" y="358361"/>
                  </a:lnTo>
                  <a:lnTo>
                    <a:pt x="57585" y="361697"/>
                  </a:lnTo>
                  <a:lnTo>
                    <a:pt x="45548" y="369573"/>
                  </a:lnTo>
                  <a:lnTo>
                    <a:pt x="33597" y="377589"/>
                  </a:lnTo>
                  <a:lnTo>
                    <a:pt x="21648" y="385608"/>
                  </a:lnTo>
                  <a:lnTo>
                    <a:pt x="9617" y="393493"/>
                  </a:lnTo>
                  <a:lnTo>
                    <a:pt x="5039" y="396434"/>
                  </a:lnTo>
                  <a:lnTo>
                    <a:pt x="4683" y="398784"/>
                  </a:lnTo>
                  <a:lnTo>
                    <a:pt x="6880" y="403545"/>
                  </a:lnTo>
                  <a:lnTo>
                    <a:pt x="17702" y="427077"/>
                  </a:lnTo>
                  <a:lnTo>
                    <a:pt x="28441" y="450646"/>
                  </a:lnTo>
                  <a:lnTo>
                    <a:pt x="39074" y="474262"/>
                  </a:lnTo>
                  <a:lnTo>
                    <a:pt x="49574" y="497938"/>
                  </a:lnTo>
                  <a:lnTo>
                    <a:pt x="52126" y="503742"/>
                  </a:lnTo>
                  <a:lnTo>
                    <a:pt x="54770" y="503704"/>
                  </a:lnTo>
                  <a:lnTo>
                    <a:pt x="100893" y="491204"/>
                  </a:lnTo>
                  <a:lnTo>
                    <a:pt x="114559" y="487638"/>
                  </a:lnTo>
                  <a:lnTo>
                    <a:pt x="117264" y="486927"/>
                  </a:lnTo>
                  <a:lnTo>
                    <a:pt x="120007" y="486508"/>
                  </a:lnTo>
                  <a:lnTo>
                    <a:pt x="122819" y="485946"/>
                  </a:lnTo>
                  <a:lnTo>
                    <a:pt x="124171" y="487535"/>
                  </a:lnTo>
                  <a:lnTo>
                    <a:pt x="158347" y="519683"/>
                  </a:lnTo>
                  <a:lnTo>
                    <a:pt x="164702" y="524248"/>
                  </a:lnTo>
                  <a:lnTo>
                    <a:pt x="165816" y="528909"/>
                  </a:lnTo>
                  <a:lnTo>
                    <a:pt x="164418" y="535655"/>
                  </a:lnTo>
                  <a:lnTo>
                    <a:pt x="161678" y="549213"/>
                  </a:lnTo>
                  <a:lnTo>
                    <a:pt x="158997" y="562778"/>
                  </a:lnTo>
                  <a:lnTo>
                    <a:pt x="156252" y="576329"/>
                  </a:lnTo>
                  <a:lnTo>
                    <a:pt x="153322" y="589843"/>
                  </a:lnTo>
                  <a:lnTo>
                    <a:pt x="152014" y="595604"/>
                  </a:lnTo>
                  <a:lnTo>
                    <a:pt x="153199" y="598164"/>
                  </a:lnTo>
                  <a:lnTo>
                    <a:pt x="206744" y="618110"/>
                  </a:lnTo>
                  <a:lnTo>
                    <a:pt x="254681" y="636318"/>
                  </a:lnTo>
                  <a:lnTo>
                    <a:pt x="260030" y="638367"/>
                  </a:lnTo>
                  <a:lnTo>
                    <a:pt x="262706" y="637604"/>
                  </a:lnTo>
                  <a:lnTo>
                    <a:pt x="265578" y="632288"/>
                  </a:lnTo>
                  <a:lnTo>
                    <a:pt x="272275" y="620186"/>
                  </a:lnTo>
                  <a:lnTo>
                    <a:pt x="279147" y="608179"/>
                  </a:lnTo>
                  <a:lnTo>
                    <a:pt x="286089" y="596210"/>
                  </a:lnTo>
                  <a:lnTo>
                    <a:pt x="292996" y="584220"/>
                  </a:lnTo>
                  <a:lnTo>
                    <a:pt x="296351" y="578337"/>
                  </a:lnTo>
                  <a:lnTo>
                    <a:pt x="300063" y="575222"/>
                  </a:lnTo>
                  <a:lnTo>
                    <a:pt x="307973" y="576060"/>
                  </a:lnTo>
                  <a:lnTo>
                    <a:pt x="318019" y="576859"/>
                  </a:lnTo>
                  <a:lnTo>
                    <a:pt x="328128" y="577047"/>
                  </a:lnTo>
                  <a:lnTo>
                    <a:pt x="338210" y="576479"/>
                  </a:lnTo>
                  <a:lnTo>
                    <a:pt x="348179" y="575015"/>
                  </a:lnTo>
                  <a:lnTo>
                    <a:pt x="356223" y="573418"/>
                  </a:lnTo>
                  <a:lnTo>
                    <a:pt x="359677" y="576780"/>
                  </a:lnTo>
                  <a:lnTo>
                    <a:pt x="363405" y="582479"/>
                  </a:lnTo>
                  <a:lnTo>
                    <a:pt x="371062" y="594022"/>
                  </a:lnTo>
                  <a:lnTo>
                    <a:pt x="378802" y="605513"/>
                  </a:lnTo>
                  <a:lnTo>
                    <a:pt x="386519" y="617019"/>
                  </a:lnTo>
                  <a:lnTo>
                    <a:pt x="394106" y="628605"/>
                  </a:lnTo>
                  <a:lnTo>
                    <a:pt x="396993" y="633096"/>
                  </a:lnTo>
                  <a:lnTo>
                    <a:pt x="399242" y="633741"/>
                  </a:lnTo>
                  <a:lnTo>
                    <a:pt x="451207" y="609927"/>
                  </a:lnTo>
                  <a:lnTo>
                    <a:pt x="498501" y="588798"/>
                  </a:lnTo>
                  <a:lnTo>
                    <a:pt x="504216" y="586285"/>
                  </a:lnTo>
                  <a:lnTo>
                    <a:pt x="504393" y="583672"/>
                  </a:lnTo>
                  <a:lnTo>
                    <a:pt x="502880" y="578398"/>
                  </a:lnTo>
                  <a:lnTo>
                    <a:pt x="499118" y="564797"/>
                  </a:lnTo>
                  <a:lnTo>
                    <a:pt x="495510" y="551156"/>
                  </a:lnTo>
                  <a:lnTo>
                    <a:pt x="491906" y="537515"/>
                  </a:lnTo>
                  <a:lnTo>
                    <a:pt x="488151" y="523912"/>
                  </a:lnTo>
                  <a:lnTo>
                    <a:pt x="486481" y="518070"/>
                  </a:lnTo>
                  <a:lnTo>
                    <a:pt x="487098" y="514165"/>
                  </a:lnTo>
                  <a:lnTo>
                    <a:pt x="492032" y="510129"/>
                  </a:lnTo>
                  <a:lnTo>
                    <a:pt x="500054" y="503151"/>
                  </a:lnTo>
                  <a:lnTo>
                    <a:pt x="507612" y="495692"/>
                  </a:lnTo>
                  <a:lnTo>
                    <a:pt x="514658" y="487764"/>
                  </a:lnTo>
                  <a:lnTo>
                    <a:pt x="521142" y="479378"/>
                  </a:lnTo>
                  <a:lnTo>
                    <a:pt x="525461" y="473365"/>
                  </a:lnTo>
                  <a:lnTo>
                    <a:pt x="529886" y="472606"/>
                  </a:lnTo>
                  <a:lnTo>
                    <a:pt x="536169" y="473904"/>
                  </a:lnTo>
                  <a:lnTo>
                    <a:pt x="549736" y="476631"/>
                  </a:lnTo>
                  <a:lnTo>
                    <a:pt x="563318" y="479296"/>
                  </a:lnTo>
                  <a:lnTo>
                    <a:pt x="576885" y="482027"/>
                  </a:lnTo>
                  <a:lnTo>
                    <a:pt x="590406" y="484951"/>
                  </a:lnTo>
                  <a:lnTo>
                    <a:pt x="596167" y="486259"/>
                  </a:lnTo>
                  <a:lnTo>
                    <a:pt x="598723" y="485129"/>
                  </a:lnTo>
                  <a:lnTo>
                    <a:pt x="618676" y="431579"/>
                  </a:lnTo>
                  <a:lnTo>
                    <a:pt x="636882" y="383641"/>
                  </a:lnTo>
                  <a:lnTo>
                    <a:pt x="638921" y="378316"/>
                  </a:lnTo>
                  <a:lnTo>
                    <a:pt x="638185" y="375577"/>
                  </a:lnTo>
                  <a:lnTo>
                    <a:pt x="632851" y="372694"/>
                  </a:lnTo>
                  <a:lnTo>
                    <a:pt x="620750" y="366003"/>
                  </a:lnTo>
                  <a:lnTo>
                    <a:pt x="608745" y="359146"/>
                  </a:lnTo>
                  <a:lnTo>
                    <a:pt x="596776" y="352220"/>
                  </a:lnTo>
                  <a:lnTo>
                    <a:pt x="584784" y="345326"/>
                  </a:lnTo>
                  <a:lnTo>
                    <a:pt x="578854" y="341951"/>
                  </a:lnTo>
                  <a:lnTo>
                    <a:pt x="575998" y="338157"/>
                  </a:lnTo>
                  <a:lnTo>
                    <a:pt x="576872" y="330249"/>
                  </a:lnTo>
                  <a:lnTo>
                    <a:pt x="577588" y="319958"/>
                  </a:lnTo>
                  <a:lnTo>
                    <a:pt x="577519" y="309617"/>
                  </a:lnTo>
                  <a:lnTo>
                    <a:pt x="576741" y="299281"/>
                  </a:lnTo>
                  <a:lnTo>
                    <a:pt x="575329" y="288999"/>
                  </a:lnTo>
                  <a:lnTo>
                    <a:pt x="574301" y="282821"/>
                  </a:lnTo>
                  <a:lnTo>
                    <a:pt x="576121" y="279362"/>
                  </a:lnTo>
                  <a:lnTo>
                    <a:pt x="581350" y="276012"/>
                  </a:lnTo>
                  <a:lnTo>
                    <a:pt x="593381" y="268140"/>
                  </a:lnTo>
                  <a:lnTo>
                    <a:pt x="605316" y="260126"/>
                  </a:lnTo>
                  <a:lnTo>
                    <a:pt x="617247" y="252107"/>
                  </a:lnTo>
                  <a:lnTo>
                    <a:pt x="629268" y="244216"/>
                  </a:lnTo>
                  <a:lnTo>
                    <a:pt x="633803" y="241299"/>
                  </a:lnTo>
                  <a:lnTo>
                    <a:pt x="634327" y="238973"/>
                  </a:lnTo>
                  <a:lnTo>
                    <a:pt x="632105" y="234164"/>
                  </a:lnTo>
                  <a:lnTo>
                    <a:pt x="621280" y="210633"/>
                  </a:lnTo>
                  <a:lnTo>
                    <a:pt x="610541" y="187065"/>
                  </a:lnTo>
                  <a:lnTo>
                    <a:pt x="599911" y="163448"/>
                  </a:lnTo>
                  <a:lnTo>
                    <a:pt x="589411" y="139771"/>
                  </a:lnTo>
                  <a:lnTo>
                    <a:pt x="586868" y="133988"/>
                  </a:lnTo>
                  <a:lnTo>
                    <a:pt x="584220" y="134008"/>
                  </a:lnTo>
                  <a:lnTo>
                    <a:pt x="579012" y="135492"/>
                  </a:lnTo>
                  <a:lnTo>
                    <a:pt x="565143" y="139321"/>
                  </a:lnTo>
                  <a:lnTo>
                    <a:pt x="551231" y="143011"/>
                  </a:lnTo>
                  <a:lnTo>
                    <a:pt x="537313" y="146685"/>
                  </a:lnTo>
                  <a:lnTo>
                    <a:pt x="523431" y="150469"/>
                  </a:lnTo>
                  <a:lnTo>
                    <a:pt x="518346" y="151893"/>
                  </a:lnTo>
                  <a:lnTo>
                    <a:pt x="515038" y="151146"/>
                  </a:lnTo>
                  <a:lnTo>
                    <a:pt x="511588" y="146887"/>
                  </a:lnTo>
                  <a:lnTo>
                    <a:pt x="504577" y="138883"/>
                  </a:lnTo>
                  <a:lnTo>
                    <a:pt x="497016" y="131422"/>
                  </a:lnTo>
                  <a:lnTo>
                    <a:pt x="488992" y="124478"/>
                  </a:lnTo>
                  <a:lnTo>
                    <a:pt x="480588" y="118026"/>
                  </a:lnTo>
                  <a:lnTo>
                    <a:pt x="474303" y="113466"/>
                  </a:lnTo>
                  <a:lnTo>
                    <a:pt x="473100" y="108848"/>
                  </a:lnTo>
                  <a:lnTo>
                    <a:pt x="474517" y="102054"/>
                  </a:lnTo>
                  <a:lnTo>
                    <a:pt x="477265" y="88497"/>
                  </a:lnTo>
                  <a:lnTo>
                    <a:pt x="479944" y="74931"/>
                  </a:lnTo>
                  <a:lnTo>
                    <a:pt x="482684" y="61379"/>
                  </a:lnTo>
                  <a:lnTo>
                    <a:pt x="485613" y="47866"/>
                  </a:lnTo>
                  <a:lnTo>
                    <a:pt x="486927" y="42095"/>
                  </a:lnTo>
                  <a:lnTo>
                    <a:pt x="485728" y="39544"/>
                  </a:lnTo>
                  <a:lnTo>
                    <a:pt x="432192" y="19597"/>
                  </a:lnTo>
                  <a:lnTo>
                    <a:pt x="384254" y="1391"/>
                  </a:lnTo>
                  <a:lnTo>
                    <a:pt x="382917" y="878"/>
                  </a:lnTo>
                  <a:lnTo>
                    <a:pt x="381771" y="527"/>
                  </a:lnTo>
                  <a:lnTo>
                    <a:pt x="380721" y="395"/>
                  </a:lnTo>
                  <a:close/>
                </a:path>
                <a:path w="639445" h="638809">
                  <a:moveTo>
                    <a:pt x="319468" y="172264"/>
                  </a:moveTo>
                  <a:lnTo>
                    <a:pt x="365798" y="179738"/>
                  </a:lnTo>
                  <a:lnTo>
                    <a:pt x="406038" y="200550"/>
                  </a:lnTo>
                  <a:lnTo>
                    <a:pt x="437772" y="232284"/>
                  </a:lnTo>
                  <a:lnTo>
                    <a:pt x="458584" y="272525"/>
                  </a:lnTo>
                  <a:lnTo>
                    <a:pt x="466058" y="318854"/>
                  </a:lnTo>
                  <a:lnTo>
                    <a:pt x="458583" y="365185"/>
                  </a:lnTo>
                  <a:lnTo>
                    <a:pt x="437771" y="405425"/>
                  </a:lnTo>
                  <a:lnTo>
                    <a:pt x="406037" y="437159"/>
                  </a:lnTo>
                  <a:lnTo>
                    <a:pt x="365797" y="457971"/>
                  </a:lnTo>
                  <a:lnTo>
                    <a:pt x="319468" y="465445"/>
                  </a:lnTo>
                  <a:lnTo>
                    <a:pt x="273138" y="457971"/>
                  </a:lnTo>
                  <a:lnTo>
                    <a:pt x="232898" y="437159"/>
                  </a:lnTo>
                  <a:lnTo>
                    <a:pt x="201164" y="405425"/>
                  </a:lnTo>
                  <a:lnTo>
                    <a:pt x="180351" y="365185"/>
                  </a:lnTo>
                  <a:lnTo>
                    <a:pt x="172877" y="318854"/>
                  </a:lnTo>
                  <a:lnTo>
                    <a:pt x="180351" y="272525"/>
                  </a:lnTo>
                  <a:lnTo>
                    <a:pt x="201163" y="232284"/>
                  </a:lnTo>
                  <a:lnTo>
                    <a:pt x="232898" y="200550"/>
                  </a:lnTo>
                  <a:lnTo>
                    <a:pt x="273138" y="179738"/>
                  </a:lnTo>
                  <a:lnTo>
                    <a:pt x="319468" y="172264"/>
                  </a:lnTo>
                  <a:close/>
                </a:path>
              </a:pathLst>
            </a:custGeom>
            <a:ln w="104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4128736" y="7535745"/>
              <a:ext cx="3878579" cy="0"/>
            </a:xfrm>
            <a:custGeom>
              <a:avLst/>
              <a:gdLst/>
              <a:ahLst/>
              <a:cxnLst/>
              <a:rect l="l" t="t" r="r" b="b"/>
              <a:pathLst>
                <a:path w="3878579">
                  <a:moveTo>
                    <a:pt x="0" y="0"/>
                  </a:moveTo>
                  <a:lnTo>
                    <a:pt x="3867858" y="0"/>
                  </a:lnTo>
                  <a:lnTo>
                    <a:pt x="3878329" y="0"/>
                  </a:lnTo>
                </a:path>
              </a:pathLst>
            </a:custGeom>
            <a:ln w="20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7996594" y="7485484"/>
              <a:ext cx="83820" cy="100965"/>
            </a:xfrm>
            <a:custGeom>
              <a:avLst/>
              <a:gdLst/>
              <a:ahLst/>
              <a:cxnLst/>
              <a:rect l="l" t="t" r="r" b="b"/>
              <a:pathLst>
                <a:path w="83820" h="100965">
                  <a:moveTo>
                    <a:pt x="0" y="100520"/>
                  </a:moveTo>
                  <a:lnTo>
                    <a:pt x="83767" y="50260"/>
                  </a:lnTo>
                  <a:lnTo>
                    <a:pt x="0" y="0"/>
                  </a:lnTo>
                </a:path>
                <a:path w="83820" h="100965">
                  <a:moveTo>
                    <a:pt x="0" y="50260"/>
                  </a:moveTo>
                  <a:lnTo>
                    <a:pt x="83767" y="50260"/>
                  </a:lnTo>
                </a:path>
              </a:pathLst>
            </a:custGeom>
            <a:ln w="20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4542727" y="8054094"/>
              <a:ext cx="3469004" cy="19685"/>
            </a:xfrm>
            <a:custGeom>
              <a:avLst/>
              <a:gdLst/>
              <a:ahLst/>
              <a:cxnLst/>
              <a:rect l="l" t="t" r="r" b="b"/>
              <a:pathLst>
                <a:path w="3469004" h="19684">
                  <a:moveTo>
                    <a:pt x="0" y="0"/>
                  </a:moveTo>
                  <a:lnTo>
                    <a:pt x="3458438" y="19419"/>
                  </a:lnTo>
                  <a:lnTo>
                    <a:pt x="3468908" y="19478"/>
                  </a:lnTo>
                </a:path>
              </a:pathLst>
            </a:custGeom>
            <a:ln w="20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8000882" y="8023254"/>
              <a:ext cx="84455" cy="100965"/>
            </a:xfrm>
            <a:custGeom>
              <a:avLst/>
              <a:gdLst/>
              <a:ahLst/>
              <a:cxnLst/>
              <a:rect l="l" t="t" r="r" b="b"/>
              <a:pathLst>
                <a:path w="84454" h="100965">
                  <a:moveTo>
                    <a:pt x="0" y="100518"/>
                  </a:moveTo>
                  <a:lnTo>
                    <a:pt x="84047" y="50729"/>
                  </a:lnTo>
                  <a:lnTo>
                    <a:pt x="564" y="0"/>
                  </a:lnTo>
                </a:path>
                <a:path w="84454" h="100965">
                  <a:moveTo>
                    <a:pt x="282" y="50259"/>
                  </a:moveTo>
                  <a:lnTo>
                    <a:pt x="84047" y="50729"/>
                  </a:lnTo>
                </a:path>
              </a:pathLst>
            </a:custGeom>
            <a:ln w="20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4542727" y="8554799"/>
              <a:ext cx="3469004" cy="19685"/>
            </a:xfrm>
            <a:custGeom>
              <a:avLst/>
              <a:gdLst/>
              <a:ahLst/>
              <a:cxnLst/>
              <a:rect l="l" t="t" r="r" b="b"/>
              <a:pathLst>
                <a:path w="3469004" h="19684">
                  <a:moveTo>
                    <a:pt x="0" y="0"/>
                  </a:moveTo>
                  <a:lnTo>
                    <a:pt x="3458438" y="19419"/>
                  </a:lnTo>
                  <a:lnTo>
                    <a:pt x="3468908" y="19478"/>
                  </a:lnTo>
                </a:path>
              </a:pathLst>
            </a:custGeom>
            <a:ln w="20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8000882" y="8523959"/>
              <a:ext cx="84455" cy="100965"/>
            </a:xfrm>
            <a:custGeom>
              <a:avLst/>
              <a:gdLst/>
              <a:ahLst/>
              <a:cxnLst/>
              <a:rect l="l" t="t" r="r" b="b"/>
              <a:pathLst>
                <a:path w="84454" h="100965">
                  <a:moveTo>
                    <a:pt x="0" y="100518"/>
                  </a:moveTo>
                  <a:lnTo>
                    <a:pt x="84047" y="50729"/>
                  </a:lnTo>
                  <a:lnTo>
                    <a:pt x="564" y="0"/>
                  </a:lnTo>
                </a:path>
                <a:path w="84454" h="100965">
                  <a:moveTo>
                    <a:pt x="282" y="50259"/>
                  </a:moveTo>
                  <a:lnTo>
                    <a:pt x="84047" y="50729"/>
                  </a:lnTo>
                </a:path>
              </a:pathLst>
            </a:custGeom>
            <a:ln w="20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433573" y="3810471"/>
            <a:ext cx="633046" cy="115438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 defTabSz="554492">
              <a:spcBef>
                <a:spcPts val="64"/>
              </a:spcBef>
            </a:pPr>
            <a:r>
              <a:rPr sz="697" b="1" kern="0" dirty="0">
                <a:solidFill>
                  <a:srgbClr val="FFFFFF"/>
                </a:solidFill>
                <a:latin typeface="Arial"/>
                <a:cs typeface="Arial"/>
              </a:rPr>
              <a:t>Magic</a:t>
            </a:r>
            <a:r>
              <a:rPr sz="697" b="1" kern="0" spc="1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97" b="1" kern="0" spc="-6" dirty="0">
                <a:solidFill>
                  <a:srgbClr val="FFFFFF"/>
                </a:solidFill>
                <a:latin typeface="Arial"/>
                <a:cs typeface="Arial"/>
              </a:rPr>
              <a:t>function</a:t>
            </a:r>
            <a:endParaRPr sz="69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116117" y="4500540"/>
            <a:ext cx="142859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879" kern="0" spc="-15" dirty="0">
                <a:solidFill>
                  <a:srgbClr val="FFFFFF"/>
                </a:solidFill>
                <a:latin typeface="Arial"/>
                <a:cs typeface="Arial"/>
              </a:rPr>
              <a:t>18</a:t>
            </a:r>
            <a:endParaRPr sz="879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116117" y="4826657"/>
            <a:ext cx="142859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879" kern="0" spc="-15" dirty="0">
                <a:solidFill>
                  <a:srgbClr val="FFFFFF"/>
                </a:solidFill>
                <a:latin typeface="Arial"/>
                <a:cs typeface="Arial"/>
              </a:rPr>
              <a:t>20</a:t>
            </a:r>
            <a:endParaRPr sz="879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116117" y="5152774"/>
            <a:ext cx="142859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879" kern="0" spc="-15" dirty="0">
                <a:solidFill>
                  <a:srgbClr val="FFFFFF"/>
                </a:solidFill>
                <a:latin typeface="Arial"/>
                <a:cs typeface="Arial"/>
              </a:rPr>
              <a:t>22</a:t>
            </a:r>
            <a:endParaRPr sz="879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512642" y="3372570"/>
            <a:ext cx="746640" cy="2165217"/>
            <a:chOff x="5791900" y="5561617"/>
            <a:chExt cx="1231265" cy="3570604"/>
          </a:xfrm>
        </p:grpSpPr>
        <p:sp>
          <p:nvSpPr>
            <p:cNvPr id="21" name="object 21"/>
            <p:cNvSpPr/>
            <p:nvPr/>
          </p:nvSpPr>
          <p:spPr>
            <a:xfrm>
              <a:off x="6059258" y="6650773"/>
              <a:ext cx="636270" cy="2155825"/>
            </a:xfrm>
            <a:custGeom>
              <a:avLst/>
              <a:gdLst/>
              <a:ahLst/>
              <a:cxnLst/>
              <a:rect l="l" t="t" r="r" b="b"/>
              <a:pathLst>
                <a:path w="636270" h="2155825">
                  <a:moveTo>
                    <a:pt x="0" y="0"/>
                  </a:moveTo>
                  <a:lnTo>
                    <a:pt x="636108" y="0"/>
                  </a:lnTo>
                  <a:lnTo>
                    <a:pt x="636108" y="2155628"/>
                  </a:lnTo>
                  <a:lnTo>
                    <a:pt x="0" y="2155628"/>
                  </a:lnTo>
                  <a:lnTo>
                    <a:pt x="0" y="0"/>
                  </a:lnTo>
                  <a:close/>
                </a:path>
              </a:pathLst>
            </a:custGeom>
            <a:ln w="20941">
              <a:solidFill>
                <a:srgbClr val="FF644E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91900" y="5561617"/>
              <a:ext cx="1231177" cy="3570497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2150684" y="5767370"/>
            <a:ext cx="86254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defTabSz="554492">
              <a:spcBef>
                <a:spcPts val="58"/>
              </a:spcBef>
            </a:pPr>
            <a:r>
              <a:rPr sz="1001" kern="0" spc="-3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001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790574" y="5767370"/>
            <a:ext cx="86254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defTabSz="554492">
              <a:spcBef>
                <a:spcPts val="58"/>
              </a:spcBef>
            </a:pPr>
            <a:r>
              <a:rPr sz="1001" kern="0" spc="-3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001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430464" y="5767370"/>
            <a:ext cx="86254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defTabSz="554492">
              <a:spcBef>
                <a:spcPts val="58"/>
              </a:spcBef>
            </a:pPr>
            <a:r>
              <a:rPr sz="1001" kern="0" spc="-15" dirty="0">
                <a:solidFill>
                  <a:srgbClr val="FFFFFF"/>
                </a:solidFill>
                <a:latin typeface="Arial"/>
                <a:cs typeface="Arial"/>
              </a:rPr>
              <a:t>..</a:t>
            </a:r>
            <a:endParaRPr sz="1001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070355" y="5767370"/>
            <a:ext cx="156721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defTabSz="554492">
              <a:spcBef>
                <a:spcPts val="58"/>
              </a:spcBef>
            </a:pPr>
            <a:r>
              <a:rPr sz="1001" kern="0" spc="-15" dirty="0">
                <a:solidFill>
                  <a:srgbClr val="FFFFFF"/>
                </a:solidFill>
                <a:latin typeface="Arial"/>
                <a:cs typeface="Arial"/>
              </a:rPr>
              <a:t>18</a:t>
            </a:r>
            <a:endParaRPr sz="1001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710246" y="5767370"/>
            <a:ext cx="156721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defTabSz="554492">
              <a:spcBef>
                <a:spcPts val="58"/>
              </a:spcBef>
            </a:pPr>
            <a:r>
              <a:rPr sz="1001" kern="0" spc="-15" dirty="0">
                <a:solidFill>
                  <a:srgbClr val="FFFFFF"/>
                </a:solidFill>
                <a:latin typeface="Arial"/>
                <a:cs typeface="Arial"/>
              </a:rPr>
              <a:t>19</a:t>
            </a:r>
            <a:endParaRPr sz="1001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389153" y="5767370"/>
            <a:ext cx="156721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defTabSz="554492">
              <a:spcBef>
                <a:spcPts val="58"/>
              </a:spcBef>
            </a:pPr>
            <a:r>
              <a:rPr sz="1001" kern="0" spc="-15" dirty="0">
                <a:solidFill>
                  <a:srgbClr val="FFFFFF"/>
                </a:solidFill>
                <a:latin typeface="Arial"/>
                <a:cs typeface="Arial"/>
              </a:rPr>
              <a:t>20</a:t>
            </a:r>
            <a:endParaRPr sz="1001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068061" y="5767370"/>
            <a:ext cx="156721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defTabSz="554492">
              <a:spcBef>
                <a:spcPts val="58"/>
              </a:spcBef>
            </a:pPr>
            <a:r>
              <a:rPr sz="1001" kern="0" spc="-15" dirty="0">
                <a:solidFill>
                  <a:srgbClr val="FFFFFF"/>
                </a:solidFill>
                <a:latin typeface="Arial"/>
                <a:cs typeface="Arial"/>
              </a:rPr>
              <a:t>21</a:t>
            </a:r>
            <a:endParaRPr sz="1001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629916" y="5767370"/>
            <a:ext cx="156721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defTabSz="554492">
              <a:spcBef>
                <a:spcPts val="58"/>
              </a:spcBef>
            </a:pPr>
            <a:r>
              <a:rPr sz="1001" kern="0" spc="-15" dirty="0">
                <a:solidFill>
                  <a:srgbClr val="FFFFFF"/>
                </a:solidFill>
                <a:latin typeface="Arial"/>
                <a:cs typeface="Arial"/>
              </a:rPr>
              <a:t>22</a:t>
            </a:r>
            <a:endParaRPr sz="1001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308823" y="5767370"/>
            <a:ext cx="156721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defTabSz="554492">
              <a:spcBef>
                <a:spcPts val="58"/>
              </a:spcBef>
            </a:pPr>
            <a:r>
              <a:rPr sz="1001" kern="0" spc="-15" dirty="0">
                <a:solidFill>
                  <a:srgbClr val="FFFFFF"/>
                </a:solidFill>
                <a:latin typeface="Arial"/>
                <a:cs typeface="Arial"/>
              </a:rPr>
              <a:t>23</a:t>
            </a:r>
            <a:endParaRPr sz="1001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aphicFrame>
        <p:nvGraphicFramePr>
          <p:cNvPr id="32" name="object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8847519"/>
              </p:ext>
            </p:extLst>
          </p:nvPr>
        </p:nvGraphicFramePr>
        <p:xfrm>
          <a:off x="1861300" y="5955608"/>
          <a:ext cx="5832571" cy="3303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80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80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80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80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480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303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600" b="1" spc="-25" dirty="0">
                          <a:latin typeface="Arial"/>
                          <a:cs typeface="Arial"/>
                        </a:rPr>
                        <a:t>..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587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marL="202565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Apple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82404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700" dirty="0">
                        <a:latin typeface="Times New Roman"/>
                        <a:cs typeface="Times New Roman"/>
                      </a:endParaRPr>
                    </a:p>
                    <a:p>
                      <a:pPr marL="129539">
                        <a:lnSpc>
                          <a:spcPct val="100000"/>
                        </a:lnSpc>
                      </a:pPr>
                      <a:r>
                        <a:rPr lang="en-US" sz="700" spc="-10" dirty="0" smtClean="0">
                          <a:latin typeface="Arial"/>
                          <a:cs typeface="Arial"/>
                        </a:rPr>
                        <a:t>Mango</a:t>
                      </a:r>
                      <a:endParaRPr sz="700" dirty="0">
                        <a:latin typeface="Arial"/>
                        <a:cs typeface="Arial"/>
                      </a:endParaRPr>
                    </a:p>
                  </a:txBody>
                  <a:tcPr marL="0" marR="0" marT="3081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700" dirty="0">
                        <a:latin typeface="Times New Roman"/>
                        <a:cs typeface="Times New Roman"/>
                      </a:endParaRPr>
                    </a:p>
                    <a:p>
                      <a:pPr marL="137160">
                        <a:lnSpc>
                          <a:spcPct val="100000"/>
                        </a:lnSpc>
                      </a:pPr>
                      <a:r>
                        <a:rPr lang="en-US" sz="700" spc="-10" dirty="0" smtClean="0">
                          <a:latin typeface="Arial"/>
                          <a:cs typeface="Arial"/>
                        </a:rPr>
                        <a:t>Banana</a:t>
                      </a:r>
                      <a:endParaRPr sz="700" dirty="0">
                        <a:latin typeface="Arial"/>
                        <a:cs typeface="Arial"/>
                      </a:endParaRPr>
                    </a:p>
                  </a:txBody>
                  <a:tcPr marL="0" marR="0" marT="3081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object 34"/>
          <p:cNvSpPr txBox="1"/>
          <p:nvPr/>
        </p:nvSpPr>
        <p:spPr>
          <a:xfrm>
            <a:off x="2035328" y="3776692"/>
            <a:ext cx="263769" cy="176613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 defTabSz="554492">
              <a:spcBef>
                <a:spcPts val="67"/>
              </a:spcBef>
            </a:pPr>
            <a:r>
              <a:rPr sz="1092" b="1" kern="0" spc="-15" dirty="0">
                <a:solidFill>
                  <a:srgbClr val="FFFFFF"/>
                </a:solidFill>
                <a:latin typeface="Arial"/>
                <a:cs typeface="Arial"/>
              </a:rPr>
              <a:t>Key</a:t>
            </a:r>
            <a:endParaRPr sz="109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pic>
        <p:nvPicPr>
          <p:cNvPr id="35" name="object 3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986193" y="4140660"/>
            <a:ext cx="519219" cy="1297993"/>
          </a:xfrm>
          <a:prstGeom prst="rect">
            <a:avLst/>
          </a:prstGeom>
        </p:spPr>
      </p:pic>
      <p:sp>
        <p:nvSpPr>
          <p:cNvPr id="36" name="object 36"/>
          <p:cNvSpPr txBox="1"/>
          <p:nvPr/>
        </p:nvSpPr>
        <p:spPr>
          <a:xfrm>
            <a:off x="5460794" y="3919556"/>
            <a:ext cx="734703" cy="176613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 defTabSz="554492">
              <a:spcBef>
                <a:spcPts val="67"/>
              </a:spcBef>
            </a:pPr>
            <a:r>
              <a:rPr sz="1092" b="1" kern="0" spc="-21" dirty="0">
                <a:solidFill>
                  <a:srgbClr val="FFFFFF"/>
                </a:solidFill>
                <a:latin typeface="Arial"/>
                <a:cs typeface="Arial"/>
              </a:rPr>
              <a:t>Hash</a:t>
            </a:r>
            <a:r>
              <a:rPr sz="1092" b="1" kern="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92" b="1" kern="0" spc="-15" dirty="0">
                <a:solidFill>
                  <a:srgbClr val="FFFFFF"/>
                </a:solidFill>
                <a:latin typeface="Arial"/>
                <a:cs typeface="Arial"/>
              </a:rPr>
              <a:t>Value</a:t>
            </a:r>
            <a:endParaRPr sz="109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270192" y="4789831"/>
            <a:ext cx="723536" cy="176613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 defTabSz="554492">
              <a:spcBef>
                <a:spcPts val="67"/>
              </a:spcBef>
            </a:pPr>
            <a:r>
              <a:rPr sz="1092" b="1" kern="0" spc="-21" dirty="0">
                <a:solidFill>
                  <a:srgbClr val="FFFFFF"/>
                </a:solidFill>
                <a:latin typeface="Arial"/>
                <a:cs typeface="Arial"/>
              </a:rPr>
              <a:t>Hash</a:t>
            </a:r>
            <a:r>
              <a:rPr sz="1092" b="1" kern="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92" b="1" kern="0" spc="-21" dirty="0">
                <a:solidFill>
                  <a:srgbClr val="FFFFFF"/>
                </a:solidFill>
                <a:latin typeface="Arial"/>
                <a:cs typeface="Arial"/>
              </a:rPr>
              <a:t>Table</a:t>
            </a:r>
            <a:endParaRPr sz="109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625096" y="1243286"/>
            <a:ext cx="8167220" cy="2201808"/>
          </a:xfrm>
          <a:prstGeom prst="rect">
            <a:avLst/>
          </a:prstGeom>
        </p:spPr>
        <p:txBody>
          <a:bodyPr vert="horz" wrap="square" lIns="0" tIns="77013" rIns="0" bIns="0" rtlCol="0">
            <a:spAutoFit/>
          </a:bodyPr>
          <a:lstStyle/>
          <a:p>
            <a:pPr marL="7701" defTabSz="554492">
              <a:spcBef>
                <a:spcPts val="606"/>
              </a:spcBef>
            </a:pPr>
            <a:r>
              <a:rPr sz="1304" b="1" kern="0" spc="-39" dirty="0">
                <a:solidFill>
                  <a:srgbClr val="FFFFFF"/>
                </a:solidFill>
                <a:latin typeface="Arial"/>
                <a:cs typeface="Arial"/>
              </a:rPr>
              <a:t>Hash</a:t>
            </a:r>
            <a:r>
              <a:rPr sz="1304" b="1" kern="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b="1" kern="0" spc="-15" dirty="0">
                <a:solidFill>
                  <a:srgbClr val="FFFFFF"/>
                </a:solidFill>
                <a:latin typeface="Arial"/>
                <a:cs typeface="Arial"/>
              </a:rPr>
              <a:t>function</a:t>
            </a:r>
            <a:r>
              <a:rPr sz="1304" b="1" kern="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b="1" kern="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1304" b="1" kern="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It</a:t>
            </a:r>
            <a:r>
              <a:rPr sz="1304" kern="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304" kern="0" spc="-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304" kern="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function</a:t>
            </a:r>
            <a:r>
              <a:rPr sz="1304" kern="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sz="1304" kern="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sz="1304" kern="0" spc="-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1304" kern="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used</a:t>
            </a:r>
            <a:r>
              <a:rPr sz="1304" kern="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spc="52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304" kern="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map</a:t>
            </a:r>
            <a:r>
              <a:rPr sz="1304" kern="0" spc="-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spc="3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304" kern="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arbitrary</a:t>
            </a:r>
            <a:r>
              <a:rPr sz="1304" kern="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spc="-36" dirty="0">
                <a:solidFill>
                  <a:srgbClr val="FFFFFF"/>
                </a:solidFill>
                <a:latin typeface="Arial"/>
                <a:cs typeface="Arial"/>
              </a:rPr>
              <a:t>size</a:t>
            </a:r>
            <a:r>
              <a:rPr sz="1304" kern="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spc="52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304" kern="0" spc="-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1304" kern="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spc="3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304" kern="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fixed</a:t>
            </a:r>
            <a:r>
              <a:rPr sz="1304" kern="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spc="-6" dirty="0">
                <a:solidFill>
                  <a:srgbClr val="FFFFFF"/>
                </a:solidFill>
                <a:latin typeface="Arial"/>
                <a:cs typeface="Arial"/>
              </a:rPr>
              <a:t>size.</a:t>
            </a:r>
            <a:endParaRPr sz="1304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7701" defTabSz="554492">
              <a:spcBef>
                <a:spcPts val="542"/>
              </a:spcBef>
            </a:pPr>
            <a:r>
              <a:rPr sz="1304" b="1" kern="0" dirty="0">
                <a:solidFill>
                  <a:srgbClr val="FFFFFF"/>
                </a:solidFill>
                <a:latin typeface="Arial"/>
                <a:cs typeface="Arial"/>
              </a:rPr>
              <a:t>Key</a:t>
            </a:r>
            <a:r>
              <a:rPr sz="1304" b="1" kern="0" spc="1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b="1" kern="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1304" b="1" kern="0" spc="-1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Input</a:t>
            </a:r>
            <a:r>
              <a:rPr sz="1304" kern="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1304" kern="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sz="1304" kern="0" spc="-1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304" kern="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spc="-12" dirty="0">
                <a:solidFill>
                  <a:srgbClr val="FFFFFF"/>
                </a:solidFill>
                <a:latin typeface="Arial"/>
                <a:cs typeface="Arial"/>
              </a:rPr>
              <a:t>user</a:t>
            </a:r>
            <a:endParaRPr sz="1304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7701" defTabSz="554492">
              <a:spcBef>
                <a:spcPts val="615"/>
              </a:spcBef>
            </a:pPr>
            <a:r>
              <a:rPr sz="1304" b="1" kern="0" spc="-39" dirty="0">
                <a:solidFill>
                  <a:srgbClr val="FFFFFF"/>
                </a:solidFill>
                <a:latin typeface="Arial"/>
                <a:cs typeface="Arial"/>
              </a:rPr>
              <a:t>Hash</a:t>
            </a:r>
            <a:r>
              <a:rPr sz="1304" b="1" kern="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b="1" kern="0" spc="-6" dirty="0">
                <a:solidFill>
                  <a:srgbClr val="FFFFFF"/>
                </a:solidFill>
                <a:latin typeface="Arial"/>
                <a:cs typeface="Arial"/>
              </a:rPr>
              <a:t>value</a:t>
            </a:r>
            <a:r>
              <a:rPr sz="1304" b="1" kern="0" spc="-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b="1" kern="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1304" b="1" kern="0" spc="-2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304" kern="0" spc="-2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value</a:t>
            </a:r>
            <a:r>
              <a:rPr sz="1304" kern="0" spc="-2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sz="1304" kern="0" spc="-2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304" kern="0" spc="-2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returned</a:t>
            </a:r>
            <a:r>
              <a:rPr sz="1304" kern="0" spc="-2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sz="1304" kern="0" spc="-2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spc="-33" dirty="0">
                <a:solidFill>
                  <a:srgbClr val="FFFFFF"/>
                </a:solidFill>
                <a:latin typeface="Arial"/>
                <a:cs typeface="Arial"/>
              </a:rPr>
              <a:t>Hash</a:t>
            </a:r>
            <a:r>
              <a:rPr sz="1304" kern="0" spc="-2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spc="-6" dirty="0">
                <a:solidFill>
                  <a:srgbClr val="FFFFFF"/>
                </a:solidFill>
                <a:latin typeface="Arial"/>
                <a:cs typeface="Arial"/>
              </a:rPr>
              <a:t>Function</a:t>
            </a:r>
            <a:endParaRPr sz="1304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7701" marR="3081" defTabSz="554492">
              <a:lnSpc>
                <a:spcPct val="114999"/>
              </a:lnSpc>
              <a:spcBef>
                <a:spcPts val="112"/>
              </a:spcBef>
            </a:pPr>
            <a:r>
              <a:rPr sz="1304" b="1" kern="0" spc="-39" dirty="0">
                <a:solidFill>
                  <a:srgbClr val="FFFFFF"/>
                </a:solidFill>
                <a:latin typeface="Arial"/>
                <a:cs typeface="Arial"/>
              </a:rPr>
              <a:t>Hash</a:t>
            </a:r>
            <a:r>
              <a:rPr sz="1304" b="1" kern="0" spc="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b="1" kern="0" spc="-30" dirty="0">
                <a:solidFill>
                  <a:srgbClr val="FFFFFF"/>
                </a:solidFill>
                <a:latin typeface="Arial"/>
                <a:cs typeface="Arial"/>
              </a:rPr>
              <a:t>Table</a:t>
            </a:r>
            <a:r>
              <a:rPr sz="1304" b="1" kern="0" spc="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b="1" kern="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1304" b="1" kern="0" spc="-2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It</a:t>
            </a:r>
            <a:r>
              <a:rPr sz="1304" kern="0" spc="-2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304" kern="0" spc="-1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304" kern="0" spc="-2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1304" kern="0" spc="-2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structure</a:t>
            </a:r>
            <a:r>
              <a:rPr sz="1304" kern="0" spc="-2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which</a:t>
            </a:r>
            <a:r>
              <a:rPr sz="1304" kern="0" spc="-2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implements</a:t>
            </a:r>
            <a:r>
              <a:rPr sz="1304" kern="0" spc="-2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1304" kern="0" spc="-1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spc="-15" dirty="0">
                <a:solidFill>
                  <a:srgbClr val="FFFFFF"/>
                </a:solidFill>
                <a:latin typeface="Arial"/>
                <a:cs typeface="Arial"/>
              </a:rPr>
              <a:t>associative</a:t>
            </a:r>
            <a:r>
              <a:rPr sz="1304" kern="0" spc="-2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spc="-18" dirty="0">
                <a:solidFill>
                  <a:srgbClr val="FFFFFF"/>
                </a:solidFill>
                <a:latin typeface="Arial"/>
                <a:cs typeface="Arial"/>
              </a:rPr>
              <a:t>array</a:t>
            </a:r>
            <a:r>
              <a:rPr sz="1304" kern="0" spc="-2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abstract</a:t>
            </a:r>
            <a:r>
              <a:rPr sz="1304" kern="0" spc="-2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1304" kern="0" spc="-2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type,</a:t>
            </a:r>
            <a:r>
              <a:rPr sz="1304" kern="0" spc="-2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304" kern="0" spc="-1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structure</a:t>
            </a:r>
            <a:r>
              <a:rPr sz="1304" kern="0" spc="-2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sz="1304" kern="0" spc="-2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spc="-15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map</a:t>
            </a:r>
            <a:r>
              <a:rPr sz="1304" kern="0" spc="-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spc="-30" dirty="0">
                <a:solidFill>
                  <a:srgbClr val="FFFFFF"/>
                </a:solidFill>
                <a:latin typeface="Arial"/>
                <a:cs typeface="Arial"/>
              </a:rPr>
              <a:t>keys</a:t>
            </a:r>
            <a:r>
              <a:rPr sz="1304" kern="0" spc="-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spc="52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304" kern="0" spc="-6" dirty="0">
                <a:solidFill>
                  <a:srgbClr val="FFFFFF"/>
                </a:solidFill>
                <a:latin typeface="Arial"/>
                <a:cs typeface="Arial"/>
              </a:rPr>
              <a:t> values</a:t>
            </a:r>
            <a:endParaRPr sz="1304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7701" defTabSz="554492">
              <a:spcBef>
                <a:spcPts val="1092"/>
              </a:spcBef>
            </a:pPr>
            <a:r>
              <a:rPr sz="1304" b="1" kern="0" spc="-39" dirty="0">
                <a:solidFill>
                  <a:srgbClr val="FFFFFF"/>
                </a:solidFill>
                <a:latin typeface="Arial"/>
                <a:cs typeface="Arial"/>
              </a:rPr>
              <a:t>Collision</a:t>
            </a:r>
            <a:r>
              <a:rPr sz="1304" b="1" kern="0" spc="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b="1" kern="0" dirty="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304" kern="0" spc="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collision </a:t>
            </a:r>
            <a:r>
              <a:rPr sz="1304" kern="0" spc="-6" dirty="0">
                <a:solidFill>
                  <a:srgbClr val="FFFFFF"/>
                </a:solidFill>
                <a:latin typeface="Arial"/>
                <a:cs typeface="Arial"/>
              </a:rPr>
              <a:t>occurs</a:t>
            </a:r>
            <a:r>
              <a:rPr sz="1304" kern="0" spc="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when </a:t>
            </a:r>
            <a:r>
              <a:rPr sz="1304" kern="0" spc="33" dirty="0">
                <a:solidFill>
                  <a:srgbClr val="FFFFFF"/>
                </a:solidFill>
                <a:latin typeface="Arial"/>
                <a:cs typeface="Arial"/>
              </a:rPr>
              <a:t>two</a:t>
            </a: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 different</a:t>
            </a:r>
            <a:r>
              <a:rPr sz="1304" kern="0" spc="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spc="-30" dirty="0">
                <a:solidFill>
                  <a:srgbClr val="FFFFFF"/>
                </a:solidFill>
                <a:latin typeface="Arial"/>
                <a:cs typeface="Arial"/>
              </a:rPr>
              <a:t>keys</a:t>
            </a: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spc="52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304" kern="0" spc="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304" kern="0" spc="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spc="-30" dirty="0">
                <a:solidFill>
                  <a:srgbClr val="FFFFFF"/>
                </a:solidFill>
                <a:latin typeface="Arial"/>
                <a:cs typeface="Arial"/>
              </a:rPr>
              <a:t>hash</a:t>
            </a: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 function</a:t>
            </a:r>
            <a:r>
              <a:rPr sz="1304" kern="0" spc="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produce the</a:t>
            </a:r>
            <a:r>
              <a:rPr sz="1304" kern="0" spc="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spc="-27" dirty="0">
                <a:solidFill>
                  <a:srgbClr val="FFFFFF"/>
                </a:solidFill>
                <a:latin typeface="Arial"/>
                <a:cs typeface="Arial"/>
              </a:rPr>
              <a:t>same</a:t>
            </a: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spc="27" dirty="0">
                <a:solidFill>
                  <a:srgbClr val="FFFFFF"/>
                </a:solidFill>
                <a:latin typeface="Arial"/>
                <a:cs typeface="Arial"/>
              </a:rPr>
              <a:t>output.</a:t>
            </a:r>
            <a:endParaRPr sz="1304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defTabSz="554492">
              <a:spcBef>
                <a:spcPts val="9"/>
              </a:spcBef>
            </a:pPr>
            <a:endParaRPr sz="2577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R="1720466" algn="ctr" defTabSz="554492"/>
            <a:r>
              <a:rPr sz="1092" b="1" kern="0" spc="-21" dirty="0">
                <a:solidFill>
                  <a:srgbClr val="FFFFFF"/>
                </a:solidFill>
                <a:latin typeface="Arial"/>
                <a:cs typeface="Arial"/>
              </a:rPr>
              <a:t>Hash</a:t>
            </a:r>
            <a:r>
              <a:rPr sz="1092" b="1" kern="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92" b="1" kern="0" spc="-6" dirty="0">
                <a:solidFill>
                  <a:srgbClr val="FFFFFF"/>
                </a:solidFill>
                <a:latin typeface="Arial"/>
                <a:cs typeface="Arial"/>
              </a:rPr>
              <a:t>Function</a:t>
            </a:r>
            <a:endParaRPr sz="109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03384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8" y="0"/>
            <a:ext cx="12191144" cy="685751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377062" y="3777404"/>
            <a:ext cx="331156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879" kern="0" spc="-12" dirty="0">
                <a:solidFill>
                  <a:srgbClr val="FFFFFF"/>
                </a:solidFill>
                <a:latin typeface="Arial"/>
                <a:cs typeface="Arial"/>
              </a:rPr>
              <a:t>ABCD</a:t>
            </a:r>
            <a:endParaRPr sz="879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77062" y="4086382"/>
            <a:ext cx="462463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879" kern="0" spc="-6" dirty="0">
                <a:solidFill>
                  <a:srgbClr val="FFFFFF"/>
                </a:solidFill>
                <a:latin typeface="Arial"/>
                <a:cs typeface="Arial"/>
              </a:rPr>
              <a:t>ABCDEF</a:t>
            </a:r>
            <a:endParaRPr sz="879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861260" y="3312360"/>
            <a:ext cx="2405498" cy="1002323"/>
            <a:chOff x="4717723" y="5462327"/>
            <a:chExt cx="3966845" cy="1652905"/>
          </a:xfrm>
        </p:grpSpPr>
        <p:sp>
          <p:nvSpPr>
            <p:cNvPr id="6" name="object 6"/>
            <p:cNvSpPr/>
            <p:nvPr/>
          </p:nvSpPr>
          <p:spPr>
            <a:xfrm>
              <a:off x="4717723" y="6357769"/>
              <a:ext cx="3878579" cy="0"/>
            </a:xfrm>
            <a:custGeom>
              <a:avLst/>
              <a:gdLst/>
              <a:ahLst/>
              <a:cxnLst/>
              <a:rect l="l" t="t" r="r" b="b"/>
              <a:pathLst>
                <a:path w="3878579">
                  <a:moveTo>
                    <a:pt x="0" y="0"/>
                  </a:moveTo>
                  <a:lnTo>
                    <a:pt x="3867858" y="0"/>
                  </a:lnTo>
                  <a:lnTo>
                    <a:pt x="3878329" y="0"/>
                  </a:lnTo>
                </a:path>
              </a:pathLst>
            </a:custGeom>
            <a:ln w="20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8585581" y="6307509"/>
              <a:ext cx="83820" cy="100965"/>
            </a:xfrm>
            <a:custGeom>
              <a:avLst/>
              <a:gdLst/>
              <a:ahLst/>
              <a:cxnLst/>
              <a:rect l="l" t="t" r="r" b="b"/>
              <a:pathLst>
                <a:path w="83820" h="100964">
                  <a:moveTo>
                    <a:pt x="0" y="100520"/>
                  </a:moveTo>
                  <a:lnTo>
                    <a:pt x="83767" y="50260"/>
                  </a:lnTo>
                  <a:lnTo>
                    <a:pt x="0" y="0"/>
                  </a:lnTo>
                </a:path>
                <a:path w="83820" h="100964">
                  <a:moveTo>
                    <a:pt x="0" y="50260"/>
                  </a:moveTo>
                  <a:lnTo>
                    <a:pt x="83767" y="50260"/>
                  </a:lnTo>
                </a:path>
              </a:pathLst>
            </a:custGeom>
            <a:ln w="20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5131714" y="6876119"/>
              <a:ext cx="3469004" cy="19685"/>
            </a:xfrm>
            <a:custGeom>
              <a:avLst/>
              <a:gdLst/>
              <a:ahLst/>
              <a:cxnLst/>
              <a:rect l="l" t="t" r="r" b="b"/>
              <a:pathLst>
                <a:path w="3469004" h="19684">
                  <a:moveTo>
                    <a:pt x="0" y="0"/>
                  </a:moveTo>
                  <a:lnTo>
                    <a:pt x="3458438" y="19419"/>
                  </a:lnTo>
                  <a:lnTo>
                    <a:pt x="3468908" y="19478"/>
                  </a:lnTo>
                </a:path>
              </a:pathLst>
            </a:custGeom>
            <a:ln w="20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8589870" y="6845279"/>
              <a:ext cx="84455" cy="100965"/>
            </a:xfrm>
            <a:custGeom>
              <a:avLst/>
              <a:gdLst/>
              <a:ahLst/>
              <a:cxnLst/>
              <a:rect l="l" t="t" r="r" b="b"/>
              <a:pathLst>
                <a:path w="84454" h="100965">
                  <a:moveTo>
                    <a:pt x="0" y="100518"/>
                  </a:moveTo>
                  <a:lnTo>
                    <a:pt x="84047" y="50729"/>
                  </a:lnTo>
                  <a:lnTo>
                    <a:pt x="564" y="0"/>
                  </a:lnTo>
                </a:path>
                <a:path w="84454" h="100965">
                  <a:moveTo>
                    <a:pt x="282" y="50259"/>
                  </a:moveTo>
                  <a:lnTo>
                    <a:pt x="84047" y="50729"/>
                  </a:lnTo>
                </a:path>
              </a:pathLst>
            </a:custGeom>
            <a:ln w="20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6646824" y="5472405"/>
              <a:ext cx="639445" cy="638810"/>
            </a:xfrm>
            <a:custGeom>
              <a:avLst/>
              <a:gdLst/>
              <a:ahLst/>
              <a:cxnLst/>
              <a:rect l="l" t="t" r="r" b="b"/>
              <a:pathLst>
                <a:path w="639445" h="638810">
                  <a:moveTo>
                    <a:pt x="516065" y="485945"/>
                  </a:moveTo>
                  <a:lnTo>
                    <a:pt x="122820" y="485945"/>
                  </a:lnTo>
                  <a:lnTo>
                    <a:pt x="124172" y="487534"/>
                  </a:lnTo>
                  <a:lnTo>
                    <a:pt x="125287" y="488912"/>
                  </a:lnTo>
                  <a:lnTo>
                    <a:pt x="158348" y="519682"/>
                  </a:lnTo>
                  <a:lnTo>
                    <a:pt x="164702" y="524247"/>
                  </a:lnTo>
                  <a:lnTo>
                    <a:pt x="165816" y="528908"/>
                  </a:lnTo>
                  <a:lnTo>
                    <a:pt x="164419" y="535654"/>
                  </a:lnTo>
                  <a:lnTo>
                    <a:pt x="161679" y="549213"/>
                  </a:lnTo>
                  <a:lnTo>
                    <a:pt x="158997" y="562778"/>
                  </a:lnTo>
                  <a:lnTo>
                    <a:pt x="156096" y="577046"/>
                  </a:lnTo>
                  <a:lnTo>
                    <a:pt x="153322" y="589842"/>
                  </a:lnTo>
                  <a:lnTo>
                    <a:pt x="152015" y="595603"/>
                  </a:lnTo>
                  <a:lnTo>
                    <a:pt x="153199" y="598163"/>
                  </a:lnTo>
                  <a:lnTo>
                    <a:pt x="260030" y="638367"/>
                  </a:lnTo>
                  <a:lnTo>
                    <a:pt x="262707" y="637604"/>
                  </a:lnTo>
                  <a:lnTo>
                    <a:pt x="265579" y="632287"/>
                  </a:lnTo>
                  <a:lnTo>
                    <a:pt x="272276" y="620186"/>
                  </a:lnTo>
                  <a:lnTo>
                    <a:pt x="279148" y="608179"/>
                  </a:lnTo>
                  <a:lnTo>
                    <a:pt x="286089" y="596209"/>
                  </a:lnTo>
                  <a:lnTo>
                    <a:pt x="292996" y="584219"/>
                  </a:lnTo>
                  <a:lnTo>
                    <a:pt x="296351" y="578337"/>
                  </a:lnTo>
                  <a:lnTo>
                    <a:pt x="300064" y="575222"/>
                  </a:lnTo>
                  <a:lnTo>
                    <a:pt x="346768" y="575222"/>
                  </a:lnTo>
                  <a:lnTo>
                    <a:pt x="348179" y="575014"/>
                  </a:lnTo>
                  <a:lnTo>
                    <a:pt x="356223" y="573418"/>
                  </a:lnTo>
                  <a:lnTo>
                    <a:pt x="501503" y="573418"/>
                  </a:lnTo>
                  <a:lnTo>
                    <a:pt x="499118" y="564796"/>
                  </a:lnTo>
                  <a:lnTo>
                    <a:pt x="491906" y="537514"/>
                  </a:lnTo>
                  <a:lnTo>
                    <a:pt x="488152" y="523911"/>
                  </a:lnTo>
                  <a:lnTo>
                    <a:pt x="486481" y="518070"/>
                  </a:lnTo>
                  <a:lnTo>
                    <a:pt x="487099" y="514165"/>
                  </a:lnTo>
                  <a:lnTo>
                    <a:pt x="492033" y="510128"/>
                  </a:lnTo>
                  <a:lnTo>
                    <a:pt x="500055" y="503151"/>
                  </a:lnTo>
                  <a:lnTo>
                    <a:pt x="507613" y="495692"/>
                  </a:lnTo>
                  <a:lnTo>
                    <a:pt x="514658" y="487764"/>
                  </a:lnTo>
                  <a:lnTo>
                    <a:pt x="516065" y="485945"/>
                  </a:lnTo>
                  <a:close/>
                </a:path>
                <a:path w="639445" h="638810">
                  <a:moveTo>
                    <a:pt x="501503" y="573418"/>
                  </a:moveTo>
                  <a:lnTo>
                    <a:pt x="356223" y="573418"/>
                  </a:lnTo>
                  <a:lnTo>
                    <a:pt x="359678" y="576780"/>
                  </a:lnTo>
                  <a:lnTo>
                    <a:pt x="363405" y="582478"/>
                  </a:lnTo>
                  <a:lnTo>
                    <a:pt x="371062" y="594022"/>
                  </a:lnTo>
                  <a:lnTo>
                    <a:pt x="386519" y="617018"/>
                  </a:lnTo>
                  <a:lnTo>
                    <a:pt x="394107" y="628605"/>
                  </a:lnTo>
                  <a:lnTo>
                    <a:pt x="396994" y="633095"/>
                  </a:lnTo>
                  <a:lnTo>
                    <a:pt x="399243" y="633741"/>
                  </a:lnTo>
                  <a:lnTo>
                    <a:pt x="474826" y="599300"/>
                  </a:lnTo>
                  <a:lnTo>
                    <a:pt x="504217" y="586285"/>
                  </a:lnTo>
                  <a:lnTo>
                    <a:pt x="504394" y="583672"/>
                  </a:lnTo>
                  <a:lnTo>
                    <a:pt x="501503" y="573418"/>
                  </a:lnTo>
                  <a:close/>
                </a:path>
                <a:path w="639445" h="638810">
                  <a:moveTo>
                    <a:pt x="346768" y="575222"/>
                  </a:moveTo>
                  <a:lnTo>
                    <a:pt x="300064" y="575222"/>
                  </a:lnTo>
                  <a:lnTo>
                    <a:pt x="307973" y="576059"/>
                  </a:lnTo>
                  <a:lnTo>
                    <a:pt x="318020" y="576859"/>
                  </a:lnTo>
                  <a:lnTo>
                    <a:pt x="328128" y="577046"/>
                  </a:lnTo>
                  <a:lnTo>
                    <a:pt x="338211" y="576479"/>
                  </a:lnTo>
                  <a:lnTo>
                    <a:pt x="346768" y="575222"/>
                  </a:lnTo>
                  <a:close/>
                </a:path>
                <a:path w="639445" h="638810">
                  <a:moveTo>
                    <a:pt x="42680" y="151387"/>
                  </a:moveTo>
                  <a:lnTo>
                    <a:pt x="40198" y="152620"/>
                  </a:lnTo>
                  <a:lnTo>
                    <a:pt x="29256" y="182117"/>
                  </a:lnTo>
                  <a:lnTo>
                    <a:pt x="20259" y="206129"/>
                  </a:lnTo>
                  <a:lnTo>
                    <a:pt x="11191" y="230114"/>
                  </a:lnTo>
                  <a:lnTo>
                    <a:pt x="0" y="259429"/>
                  </a:lnTo>
                  <a:lnTo>
                    <a:pt x="829" y="262097"/>
                  </a:lnTo>
                  <a:lnTo>
                    <a:pt x="6134" y="264965"/>
                  </a:lnTo>
                  <a:lnTo>
                    <a:pt x="18233" y="271667"/>
                  </a:lnTo>
                  <a:lnTo>
                    <a:pt x="60182" y="295777"/>
                  </a:lnTo>
                  <a:lnTo>
                    <a:pt x="62914" y="299609"/>
                  </a:lnTo>
                  <a:lnTo>
                    <a:pt x="62064" y="307459"/>
                  </a:lnTo>
                  <a:lnTo>
                    <a:pt x="61358" y="317754"/>
                  </a:lnTo>
                  <a:lnTo>
                    <a:pt x="61422" y="328094"/>
                  </a:lnTo>
                  <a:lnTo>
                    <a:pt x="62192" y="338430"/>
                  </a:lnTo>
                  <a:lnTo>
                    <a:pt x="63606" y="348709"/>
                  </a:lnTo>
                  <a:lnTo>
                    <a:pt x="64645" y="354913"/>
                  </a:lnTo>
                  <a:lnTo>
                    <a:pt x="62790" y="358360"/>
                  </a:lnTo>
                  <a:lnTo>
                    <a:pt x="57585" y="361696"/>
                  </a:lnTo>
                  <a:lnTo>
                    <a:pt x="45548" y="369573"/>
                  </a:lnTo>
                  <a:lnTo>
                    <a:pt x="21649" y="385607"/>
                  </a:lnTo>
                  <a:lnTo>
                    <a:pt x="9617" y="393493"/>
                  </a:lnTo>
                  <a:lnTo>
                    <a:pt x="5039" y="396434"/>
                  </a:lnTo>
                  <a:lnTo>
                    <a:pt x="4683" y="398783"/>
                  </a:lnTo>
                  <a:lnTo>
                    <a:pt x="17702" y="427077"/>
                  </a:lnTo>
                  <a:lnTo>
                    <a:pt x="28442" y="450646"/>
                  </a:lnTo>
                  <a:lnTo>
                    <a:pt x="39074" y="474262"/>
                  </a:lnTo>
                  <a:lnTo>
                    <a:pt x="49790" y="498429"/>
                  </a:lnTo>
                  <a:lnTo>
                    <a:pt x="52127" y="503741"/>
                  </a:lnTo>
                  <a:lnTo>
                    <a:pt x="54771" y="503704"/>
                  </a:lnTo>
                  <a:lnTo>
                    <a:pt x="73577" y="498429"/>
                  </a:lnTo>
                  <a:lnTo>
                    <a:pt x="117265" y="486927"/>
                  </a:lnTo>
                  <a:lnTo>
                    <a:pt x="120007" y="486507"/>
                  </a:lnTo>
                  <a:lnTo>
                    <a:pt x="122820" y="485945"/>
                  </a:lnTo>
                  <a:lnTo>
                    <a:pt x="516065" y="485945"/>
                  </a:lnTo>
                  <a:lnTo>
                    <a:pt x="521200" y="479296"/>
                  </a:lnTo>
                  <a:lnTo>
                    <a:pt x="525462" y="473365"/>
                  </a:lnTo>
                  <a:lnTo>
                    <a:pt x="529886" y="472606"/>
                  </a:lnTo>
                  <a:lnTo>
                    <a:pt x="603368" y="472606"/>
                  </a:lnTo>
                  <a:lnTo>
                    <a:pt x="606024" y="465445"/>
                  </a:lnTo>
                  <a:lnTo>
                    <a:pt x="319468" y="465445"/>
                  </a:lnTo>
                  <a:lnTo>
                    <a:pt x="273138" y="457971"/>
                  </a:lnTo>
                  <a:lnTo>
                    <a:pt x="232898" y="437159"/>
                  </a:lnTo>
                  <a:lnTo>
                    <a:pt x="201164" y="405425"/>
                  </a:lnTo>
                  <a:lnTo>
                    <a:pt x="180351" y="365185"/>
                  </a:lnTo>
                  <a:lnTo>
                    <a:pt x="172877" y="318854"/>
                  </a:lnTo>
                  <a:lnTo>
                    <a:pt x="180351" y="272524"/>
                  </a:lnTo>
                  <a:lnTo>
                    <a:pt x="201164" y="232284"/>
                  </a:lnTo>
                  <a:lnTo>
                    <a:pt x="232898" y="200550"/>
                  </a:lnTo>
                  <a:lnTo>
                    <a:pt x="273138" y="179738"/>
                  </a:lnTo>
                  <a:lnTo>
                    <a:pt x="319468" y="172263"/>
                  </a:lnTo>
                  <a:lnTo>
                    <a:pt x="603879" y="172263"/>
                  </a:lnTo>
                  <a:lnTo>
                    <a:pt x="600620" y="165022"/>
                  </a:lnTo>
                  <a:lnTo>
                    <a:pt x="108916" y="165022"/>
                  </a:lnTo>
                  <a:lnTo>
                    <a:pt x="75556" y="158381"/>
                  </a:lnTo>
                  <a:lnTo>
                    <a:pt x="61998" y="155642"/>
                  </a:lnTo>
                  <a:lnTo>
                    <a:pt x="48480" y="152708"/>
                  </a:lnTo>
                  <a:lnTo>
                    <a:pt x="42680" y="151387"/>
                  </a:lnTo>
                  <a:close/>
                </a:path>
                <a:path w="639445" h="638810">
                  <a:moveTo>
                    <a:pt x="603368" y="472606"/>
                  </a:moveTo>
                  <a:lnTo>
                    <a:pt x="529886" y="472606"/>
                  </a:lnTo>
                  <a:lnTo>
                    <a:pt x="576886" y="482027"/>
                  </a:lnTo>
                  <a:lnTo>
                    <a:pt x="590407" y="484950"/>
                  </a:lnTo>
                  <a:lnTo>
                    <a:pt x="596168" y="486259"/>
                  </a:lnTo>
                  <a:lnTo>
                    <a:pt x="598724" y="485129"/>
                  </a:lnTo>
                  <a:lnTo>
                    <a:pt x="603368" y="472606"/>
                  </a:lnTo>
                  <a:close/>
                </a:path>
                <a:path w="639445" h="638810">
                  <a:moveTo>
                    <a:pt x="603879" y="172263"/>
                  </a:moveTo>
                  <a:lnTo>
                    <a:pt x="319468" y="172263"/>
                  </a:lnTo>
                  <a:lnTo>
                    <a:pt x="365799" y="179738"/>
                  </a:lnTo>
                  <a:lnTo>
                    <a:pt x="406039" y="200550"/>
                  </a:lnTo>
                  <a:lnTo>
                    <a:pt x="437773" y="232284"/>
                  </a:lnTo>
                  <a:lnTo>
                    <a:pt x="458584" y="272524"/>
                  </a:lnTo>
                  <a:lnTo>
                    <a:pt x="466059" y="318854"/>
                  </a:lnTo>
                  <a:lnTo>
                    <a:pt x="458584" y="365185"/>
                  </a:lnTo>
                  <a:lnTo>
                    <a:pt x="437771" y="405425"/>
                  </a:lnTo>
                  <a:lnTo>
                    <a:pt x="406037" y="437159"/>
                  </a:lnTo>
                  <a:lnTo>
                    <a:pt x="365798" y="457971"/>
                  </a:lnTo>
                  <a:lnTo>
                    <a:pt x="319468" y="465445"/>
                  </a:lnTo>
                  <a:lnTo>
                    <a:pt x="606024" y="465445"/>
                  </a:lnTo>
                  <a:lnTo>
                    <a:pt x="609679" y="455589"/>
                  </a:lnTo>
                  <a:lnTo>
                    <a:pt x="618676" y="431578"/>
                  </a:lnTo>
                  <a:lnTo>
                    <a:pt x="627745" y="407594"/>
                  </a:lnTo>
                  <a:lnTo>
                    <a:pt x="638921" y="378316"/>
                  </a:lnTo>
                  <a:lnTo>
                    <a:pt x="638185" y="375578"/>
                  </a:lnTo>
                  <a:lnTo>
                    <a:pt x="632851" y="372694"/>
                  </a:lnTo>
                  <a:lnTo>
                    <a:pt x="620751" y="366003"/>
                  </a:lnTo>
                  <a:lnTo>
                    <a:pt x="578854" y="341950"/>
                  </a:lnTo>
                  <a:lnTo>
                    <a:pt x="575999" y="338156"/>
                  </a:lnTo>
                  <a:lnTo>
                    <a:pt x="576872" y="330249"/>
                  </a:lnTo>
                  <a:lnTo>
                    <a:pt x="577588" y="319958"/>
                  </a:lnTo>
                  <a:lnTo>
                    <a:pt x="577520" y="309617"/>
                  </a:lnTo>
                  <a:lnTo>
                    <a:pt x="576742" y="299280"/>
                  </a:lnTo>
                  <a:lnTo>
                    <a:pt x="575330" y="288998"/>
                  </a:lnTo>
                  <a:lnTo>
                    <a:pt x="574301" y="282820"/>
                  </a:lnTo>
                  <a:lnTo>
                    <a:pt x="576121" y="279362"/>
                  </a:lnTo>
                  <a:lnTo>
                    <a:pt x="581350" y="276011"/>
                  </a:lnTo>
                  <a:lnTo>
                    <a:pt x="593382" y="268139"/>
                  </a:lnTo>
                  <a:lnTo>
                    <a:pt x="617248" y="252106"/>
                  </a:lnTo>
                  <a:lnTo>
                    <a:pt x="629269" y="244215"/>
                  </a:lnTo>
                  <a:lnTo>
                    <a:pt x="633803" y="241298"/>
                  </a:lnTo>
                  <a:lnTo>
                    <a:pt x="634328" y="238972"/>
                  </a:lnTo>
                  <a:lnTo>
                    <a:pt x="621280" y="210633"/>
                  </a:lnTo>
                  <a:lnTo>
                    <a:pt x="610542" y="187065"/>
                  </a:lnTo>
                  <a:lnTo>
                    <a:pt x="603879" y="172263"/>
                  </a:lnTo>
                  <a:close/>
                </a:path>
                <a:path w="639445" h="638810">
                  <a:moveTo>
                    <a:pt x="239648" y="3941"/>
                  </a:moveTo>
                  <a:lnTo>
                    <a:pt x="211290" y="17001"/>
                  </a:lnTo>
                  <a:lnTo>
                    <a:pt x="134606" y="51450"/>
                  </a:lnTo>
                  <a:lnTo>
                    <a:pt x="134616" y="54098"/>
                  </a:lnTo>
                  <a:lnTo>
                    <a:pt x="137052" y="62743"/>
                  </a:lnTo>
                  <a:lnTo>
                    <a:pt x="139857" y="72914"/>
                  </a:lnTo>
                  <a:lnTo>
                    <a:pt x="147071" y="100195"/>
                  </a:lnTo>
                  <a:lnTo>
                    <a:pt x="150834" y="113796"/>
                  </a:lnTo>
                  <a:lnTo>
                    <a:pt x="152518" y="119675"/>
                  </a:lnTo>
                  <a:lnTo>
                    <a:pt x="151812" y="123559"/>
                  </a:lnTo>
                  <a:lnTo>
                    <a:pt x="146903" y="127580"/>
                  </a:lnTo>
                  <a:lnTo>
                    <a:pt x="138887" y="134569"/>
                  </a:lnTo>
                  <a:lnTo>
                    <a:pt x="131337" y="142038"/>
                  </a:lnTo>
                  <a:lnTo>
                    <a:pt x="124305" y="149979"/>
                  </a:lnTo>
                  <a:lnTo>
                    <a:pt x="117843" y="158383"/>
                  </a:lnTo>
                  <a:lnTo>
                    <a:pt x="113481" y="164497"/>
                  </a:lnTo>
                  <a:lnTo>
                    <a:pt x="108916" y="165022"/>
                  </a:lnTo>
                  <a:lnTo>
                    <a:pt x="600620" y="165022"/>
                  </a:lnTo>
                  <a:lnTo>
                    <a:pt x="594787" y="151892"/>
                  </a:lnTo>
                  <a:lnTo>
                    <a:pt x="518347" y="151892"/>
                  </a:lnTo>
                  <a:lnTo>
                    <a:pt x="515039" y="151146"/>
                  </a:lnTo>
                  <a:lnTo>
                    <a:pt x="480588" y="118026"/>
                  </a:lnTo>
                  <a:lnTo>
                    <a:pt x="474303" y="113465"/>
                  </a:lnTo>
                  <a:lnTo>
                    <a:pt x="473100" y="108847"/>
                  </a:lnTo>
                  <a:lnTo>
                    <a:pt x="474518" y="102053"/>
                  </a:lnTo>
                  <a:lnTo>
                    <a:pt x="477265" y="88496"/>
                  </a:lnTo>
                  <a:lnTo>
                    <a:pt x="479945" y="74930"/>
                  </a:lnTo>
                  <a:lnTo>
                    <a:pt x="482194" y="63807"/>
                  </a:lnTo>
                  <a:lnTo>
                    <a:pt x="283492" y="63807"/>
                  </a:lnTo>
                  <a:lnTo>
                    <a:pt x="279998" y="62244"/>
                  </a:lnTo>
                  <a:lnTo>
                    <a:pt x="276626" y="56972"/>
                  </a:lnTo>
                  <a:lnTo>
                    <a:pt x="268758" y="44937"/>
                  </a:lnTo>
                  <a:lnTo>
                    <a:pt x="252722" y="21071"/>
                  </a:lnTo>
                  <a:lnTo>
                    <a:pt x="244829" y="9054"/>
                  </a:lnTo>
                  <a:lnTo>
                    <a:pt x="241919" y="4532"/>
                  </a:lnTo>
                  <a:lnTo>
                    <a:pt x="239648" y="3941"/>
                  </a:lnTo>
                  <a:close/>
                </a:path>
                <a:path w="639445" h="638810">
                  <a:moveTo>
                    <a:pt x="586869" y="133987"/>
                  </a:moveTo>
                  <a:lnTo>
                    <a:pt x="584220" y="134007"/>
                  </a:lnTo>
                  <a:lnTo>
                    <a:pt x="579012" y="135492"/>
                  </a:lnTo>
                  <a:lnTo>
                    <a:pt x="518347" y="151892"/>
                  </a:lnTo>
                  <a:lnTo>
                    <a:pt x="594787" y="151892"/>
                  </a:lnTo>
                  <a:lnTo>
                    <a:pt x="589412" y="139771"/>
                  </a:lnTo>
                  <a:lnTo>
                    <a:pt x="586869" y="133987"/>
                  </a:lnTo>
                  <a:close/>
                </a:path>
                <a:path w="639445" h="638810">
                  <a:moveTo>
                    <a:pt x="310273" y="60789"/>
                  </a:moveTo>
                  <a:lnTo>
                    <a:pt x="299939" y="61383"/>
                  </a:lnTo>
                  <a:lnTo>
                    <a:pt x="289662" y="62743"/>
                  </a:lnTo>
                  <a:lnTo>
                    <a:pt x="283492" y="63807"/>
                  </a:lnTo>
                  <a:lnTo>
                    <a:pt x="482194" y="63807"/>
                  </a:lnTo>
                  <a:lnTo>
                    <a:pt x="482486" y="62362"/>
                  </a:lnTo>
                  <a:lnTo>
                    <a:pt x="338754" y="62362"/>
                  </a:lnTo>
                  <a:lnTo>
                    <a:pt x="330913" y="61599"/>
                  </a:lnTo>
                  <a:lnTo>
                    <a:pt x="320614" y="60886"/>
                  </a:lnTo>
                  <a:lnTo>
                    <a:pt x="310273" y="60789"/>
                  </a:lnTo>
                  <a:close/>
                </a:path>
                <a:path w="639445" h="638810">
                  <a:moveTo>
                    <a:pt x="377572" y="0"/>
                  </a:moveTo>
                  <a:lnTo>
                    <a:pt x="375512" y="1435"/>
                  </a:lnTo>
                  <a:lnTo>
                    <a:pt x="373358" y="5421"/>
                  </a:lnTo>
                  <a:lnTo>
                    <a:pt x="366657" y="17529"/>
                  </a:lnTo>
                  <a:lnTo>
                    <a:pt x="359780" y="29550"/>
                  </a:lnTo>
                  <a:lnTo>
                    <a:pt x="352837" y="41536"/>
                  </a:lnTo>
                  <a:lnTo>
                    <a:pt x="345940" y="53538"/>
                  </a:lnTo>
                  <a:lnTo>
                    <a:pt x="342566" y="59474"/>
                  </a:lnTo>
                  <a:lnTo>
                    <a:pt x="338754" y="62362"/>
                  </a:lnTo>
                  <a:lnTo>
                    <a:pt x="482486" y="62362"/>
                  </a:lnTo>
                  <a:lnTo>
                    <a:pt x="485614" y="47865"/>
                  </a:lnTo>
                  <a:lnTo>
                    <a:pt x="486928" y="42095"/>
                  </a:lnTo>
                  <a:lnTo>
                    <a:pt x="485728" y="39544"/>
                  </a:lnTo>
                  <a:lnTo>
                    <a:pt x="382918" y="878"/>
                  </a:lnTo>
                  <a:lnTo>
                    <a:pt x="381771" y="527"/>
                  </a:lnTo>
                  <a:lnTo>
                    <a:pt x="377572" y="0"/>
                  </a:lnTo>
                  <a:close/>
                </a:path>
              </a:pathLst>
            </a:custGeom>
            <a:solidFill>
              <a:srgbClr val="FF644E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6646825" y="5472404"/>
              <a:ext cx="639445" cy="638810"/>
            </a:xfrm>
            <a:custGeom>
              <a:avLst/>
              <a:gdLst/>
              <a:ahLst/>
              <a:cxnLst/>
              <a:rect l="l" t="t" r="r" b="b"/>
              <a:pathLst>
                <a:path w="639445" h="638810">
                  <a:moveTo>
                    <a:pt x="380721" y="395"/>
                  </a:moveTo>
                  <a:lnTo>
                    <a:pt x="377571" y="0"/>
                  </a:lnTo>
                  <a:lnTo>
                    <a:pt x="375511" y="1435"/>
                  </a:lnTo>
                  <a:lnTo>
                    <a:pt x="373357" y="5421"/>
                  </a:lnTo>
                  <a:lnTo>
                    <a:pt x="366656" y="17529"/>
                  </a:lnTo>
                  <a:lnTo>
                    <a:pt x="359779" y="29550"/>
                  </a:lnTo>
                  <a:lnTo>
                    <a:pt x="352836" y="41536"/>
                  </a:lnTo>
                  <a:lnTo>
                    <a:pt x="345939" y="53538"/>
                  </a:lnTo>
                  <a:lnTo>
                    <a:pt x="342565" y="59474"/>
                  </a:lnTo>
                  <a:lnTo>
                    <a:pt x="338753" y="62362"/>
                  </a:lnTo>
                  <a:lnTo>
                    <a:pt x="330912" y="61599"/>
                  </a:lnTo>
                  <a:lnTo>
                    <a:pt x="320614" y="60886"/>
                  </a:lnTo>
                  <a:lnTo>
                    <a:pt x="310273" y="60789"/>
                  </a:lnTo>
                  <a:lnTo>
                    <a:pt x="299939" y="61383"/>
                  </a:lnTo>
                  <a:lnTo>
                    <a:pt x="289662" y="62744"/>
                  </a:lnTo>
                  <a:lnTo>
                    <a:pt x="283492" y="63807"/>
                  </a:lnTo>
                  <a:lnTo>
                    <a:pt x="279997" y="62244"/>
                  </a:lnTo>
                  <a:lnTo>
                    <a:pt x="276625" y="56972"/>
                  </a:lnTo>
                  <a:lnTo>
                    <a:pt x="268757" y="44937"/>
                  </a:lnTo>
                  <a:lnTo>
                    <a:pt x="260744" y="33001"/>
                  </a:lnTo>
                  <a:lnTo>
                    <a:pt x="252722" y="21071"/>
                  </a:lnTo>
                  <a:lnTo>
                    <a:pt x="244829" y="9054"/>
                  </a:lnTo>
                  <a:lnTo>
                    <a:pt x="241918" y="4533"/>
                  </a:lnTo>
                  <a:lnTo>
                    <a:pt x="239647" y="3942"/>
                  </a:lnTo>
                  <a:lnTo>
                    <a:pt x="234827" y="6168"/>
                  </a:lnTo>
                  <a:lnTo>
                    <a:pt x="211289" y="17001"/>
                  </a:lnTo>
                  <a:lnTo>
                    <a:pt x="187704" y="27757"/>
                  </a:lnTo>
                  <a:lnTo>
                    <a:pt x="164069" y="38404"/>
                  </a:lnTo>
                  <a:lnTo>
                    <a:pt x="140384" y="48911"/>
                  </a:lnTo>
                  <a:lnTo>
                    <a:pt x="134606" y="51450"/>
                  </a:lnTo>
                  <a:lnTo>
                    <a:pt x="134616" y="54099"/>
                  </a:lnTo>
                  <a:lnTo>
                    <a:pt x="136105" y="59310"/>
                  </a:lnTo>
                  <a:lnTo>
                    <a:pt x="139857" y="72915"/>
                  </a:lnTo>
                  <a:lnTo>
                    <a:pt x="143461" y="86556"/>
                  </a:lnTo>
                  <a:lnTo>
                    <a:pt x="147070" y="100196"/>
                  </a:lnTo>
                  <a:lnTo>
                    <a:pt x="150834" y="113797"/>
                  </a:lnTo>
                  <a:lnTo>
                    <a:pt x="152518" y="119675"/>
                  </a:lnTo>
                  <a:lnTo>
                    <a:pt x="151812" y="123559"/>
                  </a:lnTo>
                  <a:lnTo>
                    <a:pt x="124304" y="149979"/>
                  </a:lnTo>
                  <a:lnTo>
                    <a:pt x="113480" y="164497"/>
                  </a:lnTo>
                  <a:lnTo>
                    <a:pt x="108915" y="165022"/>
                  </a:lnTo>
                  <a:lnTo>
                    <a:pt x="102716" y="163755"/>
                  </a:lnTo>
                  <a:lnTo>
                    <a:pt x="89145" y="161047"/>
                  </a:lnTo>
                  <a:lnTo>
                    <a:pt x="75562" y="158383"/>
                  </a:lnTo>
                  <a:lnTo>
                    <a:pt x="61998" y="155642"/>
                  </a:lnTo>
                  <a:lnTo>
                    <a:pt x="48479" y="152708"/>
                  </a:lnTo>
                  <a:lnTo>
                    <a:pt x="42680" y="151387"/>
                  </a:lnTo>
                  <a:lnTo>
                    <a:pt x="40198" y="152621"/>
                  </a:lnTo>
                  <a:lnTo>
                    <a:pt x="20259" y="206129"/>
                  </a:lnTo>
                  <a:lnTo>
                    <a:pt x="2054" y="254068"/>
                  </a:lnTo>
                  <a:lnTo>
                    <a:pt x="0" y="259429"/>
                  </a:lnTo>
                  <a:lnTo>
                    <a:pt x="828" y="262097"/>
                  </a:lnTo>
                  <a:lnTo>
                    <a:pt x="6134" y="264965"/>
                  </a:lnTo>
                  <a:lnTo>
                    <a:pt x="18233" y="271667"/>
                  </a:lnTo>
                  <a:lnTo>
                    <a:pt x="30236" y="278546"/>
                  </a:lnTo>
                  <a:lnTo>
                    <a:pt x="42204" y="285489"/>
                  </a:lnTo>
                  <a:lnTo>
                    <a:pt x="54201" y="292383"/>
                  </a:lnTo>
                  <a:lnTo>
                    <a:pt x="60182" y="295777"/>
                  </a:lnTo>
                  <a:lnTo>
                    <a:pt x="62913" y="299609"/>
                  </a:lnTo>
                  <a:lnTo>
                    <a:pt x="62063" y="307460"/>
                  </a:lnTo>
                  <a:lnTo>
                    <a:pt x="61358" y="317754"/>
                  </a:lnTo>
                  <a:lnTo>
                    <a:pt x="61422" y="328095"/>
                  </a:lnTo>
                  <a:lnTo>
                    <a:pt x="62192" y="338430"/>
                  </a:lnTo>
                  <a:lnTo>
                    <a:pt x="63606" y="348710"/>
                  </a:lnTo>
                  <a:lnTo>
                    <a:pt x="64644" y="354913"/>
                  </a:lnTo>
                  <a:lnTo>
                    <a:pt x="62790" y="358361"/>
                  </a:lnTo>
                  <a:lnTo>
                    <a:pt x="57585" y="361697"/>
                  </a:lnTo>
                  <a:lnTo>
                    <a:pt x="45548" y="369573"/>
                  </a:lnTo>
                  <a:lnTo>
                    <a:pt x="33597" y="377589"/>
                  </a:lnTo>
                  <a:lnTo>
                    <a:pt x="21648" y="385608"/>
                  </a:lnTo>
                  <a:lnTo>
                    <a:pt x="9617" y="393493"/>
                  </a:lnTo>
                  <a:lnTo>
                    <a:pt x="5039" y="396434"/>
                  </a:lnTo>
                  <a:lnTo>
                    <a:pt x="4683" y="398784"/>
                  </a:lnTo>
                  <a:lnTo>
                    <a:pt x="6880" y="403545"/>
                  </a:lnTo>
                  <a:lnTo>
                    <a:pt x="17702" y="427077"/>
                  </a:lnTo>
                  <a:lnTo>
                    <a:pt x="28441" y="450646"/>
                  </a:lnTo>
                  <a:lnTo>
                    <a:pt x="39074" y="474262"/>
                  </a:lnTo>
                  <a:lnTo>
                    <a:pt x="49574" y="497938"/>
                  </a:lnTo>
                  <a:lnTo>
                    <a:pt x="52126" y="503742"/>
                  </a:lnTo>
                  <a:lnTo>
                    <a:pt x="54770" y="503704"/>
                  </a:lnTo>
                  <a:lnTo>
                    <a:pt x="100893" y="491204"/>
                  </a:lnTo>
                  <a:lnTo>
                    <a:pt x="114559" y="487638"/>
                  </a:lnTo>
                  <a:lnTo>
                    <a:pt x="117264" y="486927"/>
                  </a:lnTo>
                  <a:lnTo>
                    <a:pt x="120007" y="486508"/>
                  </a:lnTo>
                  <a:lnTo>
                    <a:pt x="122819" y="485946"/>
                  </a:lnTo>
                  <a:lnTo>
                    <a:pt x="124171" y="487535"/>
                  </a:lnTo>
                  <a:lnTo>
                    <a:pt x="158347" y="519683"/>
                  </a:lnTo>
                  <a:lnTo>
                    <a:pt x="164702" y="524248"/>
                  </a:lnTo>
                  <a:lnTo>
                    <a:pt x="165816" y="528909"/>
                  </a:lnTo>
                  <a:lnTo>
                    <a:pt x="164418" y="535655"/>
                  </a:lnTo>
                  <a:lnTo>
                    <a:pt x="161678" y="549213"/>
                  </a:lnTo>
                  <a:lnTo>
                    <a:pt x="158997" y="562778"/>
                  </a:lnTo>
                  <a:lnTo>
                    <a:pt x="156252" y="576329"/>
                  </a:lnTo>
                  <a:lnTo>
                    <a:pt x="153322" y="589843"/>
                  </a:lnTo>
                  <a:lnTo>
                    <a:pt x="152014" y="595604"/>
                  </a:lnTo>
                  <a:lnTo>
                    <a:pt x="153199" y="598164"/>
                  </a:lnTo>
                  <a:lnTo>
                    <a:pt x="206744" y="618110"/>
                  </a:lnTo>
                  <a:lnTo>
                    <a:pt x="254681" y="636318"/>
                  </a:lnTo>
                  <a:lnTo>
                    <a:pt x="260030" y="638367"/>
                  </a:lnTo>
                  <a:lnTo>
                    <a:pt x="262706" y="637604"/>
                  </a:lnTo>
                  <a:lnTo>
                    <a:pt x="265578" y="632288"/>
                  </a:lnTo>
                  <a:lnTo>
                    <a:pt x="272275" y="620186"/>
                  </a:lnTo>
                  <a:lnTo>
                    <a:pt x="279147" y="608179"/>
                  </a:lnTo>
                  <a:lnTo>
                    <a:pt x="286089" y="596210"/>
                  </a:lnTo>
                  <a:lnTo>
                    <a:pt x="292996" y="584220"/>
                  </a:lnTo>
                  <a:lnTo>
                    <a:pt x="296351" y="578337"/>
                  </a:lnTo>
                  <a:lnTo>
                    <a:pt x="300063" y="575222"/>
                  </a:lnTo>
                  <a:lnTo>
                    <a:pt x="307973" y="576060"/>
                  </a:lnTo>
                  <a:lnTo>
                    <a:pt x="318019" y="576859"/>
                  </a:lnTo>
                  <a:lnTo>
                    <a:pt x="328128" y="577047"/>
                  </a:lnTo>
                  <a:lnTo>
                    <a:pt x="338210" y="576479"/>
                  </a:lnTo>
                  <a:lnTo>
                    <a:pt x="348179" y="575015"/>
                  </a:lnTo>
                  <a:lnTo>
                    <a:pt x="356223" y="573418"/>
                  </a:lnTo>
                  <a:lnTo>
                    <a:pt x="359677" y="576780"/>
                  </a:lnTo>
                  <a:lnTo>
                    <a:pt x="363405" y="582479"/>
                  </a:lnTo>
                  <a:lnTo>
                    <a:pt x="371062" y="594022"/>
                  </a:lnTo>
                  <a:lnTo>
                    <a:pt x="378802" y="605513"/>
                  </a:lnTo>
                  <a:lnTo>
                    <a:pt x="386519" y="617019"/>
                  </a:lnTo>
                  <a:lnTo>
                    <a:pt x="394106" y="628605"/>
                  </a:lnTo>
                  <a:lnTo>
                    <a:pt x="396993" y="633096"/>
                  </a:lnTo>
                  <a:lnTo>
                    <a:pt x="399242" y="633741"/>
                  </a:lnTo>
                  <a:lnTo>
                    <a:pt x="451207" y="609927"/>
                  </a:lnTo>
                  <a:lnTo>
                    <a:pt x="498501" y="588798"/>
                  </a:lnTo>
                  <a:lnTo>
                    <a:pt x="504216" y="586285"/>
                  </a:lnTo>
                  <a:lnTo>
                    <a:pt x="504393" y="583672"/>
                  </a:lnTo>
                  <a:lnTo>
                    <a:pt x="502880" y="578398"/>
                  </a:lnTo>
                  <a:lnTo>
                    <a:pt x="499118" y="564797"/>
                  </a:lnTo>
                  <a:lnTo>
                    <a:pt x="495510" y="551156"/>
                  </a:lnTo>
                  <a:lnTo>
                    <a:pt x="491906" y="537515"/>
                  </a:lnTo>
                  <a:lnTo>
                    <a:pt x="488151" y="523912"/>
                  </a:lnTo>
                  <a:lnTo>
                    <a:pt x="486481" y="518070"/>
                  </a:lnTo>
                  <a:lnTo>
                    <a:pt x="487098" y="514165"/>
                  </a:lnTo>
                  <a:lnTo>
                    <a:pt x="492032" y="510129"/>
                  </a:lnTo>
                  <a:lnTo>
                    <a:pt x="500054" y="503151"/>
                  </a:lnTo>
                  <a:lnTo>
                    <a:pt x="507612" y="495692"/>
                  </a:lnTo>
                  <a:lnTo>
                    <a:pt x="514658" y="487764"/>
                  </a:lnTo>
                  <a:lnTo>
                    <a:pt x="521142" y="479378"/>
                  </a:lnTo>
                  <a:lnTo>
                    <a:pt x="525461" y="473365"/>
                  </a:lnTo>
                  <a:lnTo>
                    <a:pt x="529886" y="472606"/>
                  </a:lnTo>
                  <a:lnTo>
                    <a:pt x="536169" y="473904"/>
                  </a:lnTo>
                  <a:lnTo>
                    <a:pt x="549736" y="476631"/>
                  </a:lnTo>
                  <a:lnTo>
                    <a:pt x="563318" y="479296"/>
                  </a:lnTo>
                  <a:lnTo>
                    <a:pt x="576885" y="482027"/>
                  </a:lnTo>
                  <a:lnTo>
                    <a:pt x="590406" y="484951"/>
                  </a:lnTo>
                  <a:lnTo>
                    <a:pt x="596167" y="486259"/>
                  </a:lnTo>
                  <a:lnTo>
                    <a:pt x="598723" y="485129"/>
                  </a:lnTo>
                  <a:lnTo>
                    <a:pt x="618676" y="431579"/>
                  </a:lnTo>
                  <a:lnTo>
                    <a:pt x="636882" y="383641"/>
                  </a:lnTo>
                  <a:lnTo>
                    <a:pt x="638921" y="378316"/>
                  </a:lnTo>
                  <a:lnTo>
                    <a:pt x="638185" y="375577"/>
                  </a:lnTo>
                  <a:lnTo>
                    <a:pt x="632851" y="372694"/>
                  </a:lnTo>
                  <a:lnTo>
                    <a:pt x="620750" y="366003"/>
                  </a:lnTo>
                  <a:lnTo>
                    <a:pt x="608745" y="359146"/>
                  </a:lnTo>
                  <a:lnTo>
                    <a:pt x="596776" y="352220"/>
                  </a:lnTo>
                  <a:lnTo>
                    <a:pt x="584784" y="345326"/>
                  </a:lnTo>
                  <a:lnTo>
                    <a:pt x="578854" y="341951"/>
                  </a:lnTo>
                  <a:lnTo>
                    <a:pt x="575998" y="338157"/>
                  </a:lnTo>
                  <a:lnTo>
                    <a:pt x="576872" y="330249"/>
                  </a:lnTo>
                  <a:lnTo>
                    <a:pt x="577588" y="319958"/>
                  </a:lnTo>
                  <a:lnTo>
                    <a:pt x="577519" y="309617"/>
                  </a:lnTo>
                  <a:lnTo>
                    <a:pt x="576741" y="299281"/>
                  </a:lnTo>
                  <a:lnTo>
                    <a:pt x="575329" y="288999"/>
                  </a:lnTo>
                  <a:lnTo>
                    <a:pt x="574301" y="282821"/>
                  </a:lnTo>
                  <a:lnTo>
                    <a:pt x="576121" y="279362"/>
                  </a:lnTo>
                  <a:lnTo>
                    <a:pt x="581350" y="276012"/>
                  </a:lnTo>
                  <a:lnTo>
                    <a:pt x="593381" y="268140"/>
                  </a:lnTo>
                  <a:lnTo>
                    <a:pt x="605316" y="260126"/>
                  </a:lnTo>
                  <a:lnTo>
                    <a:pt x="617247" y="252107"/>
                  </a:lnTo>
                  <a:lnTo>
                    <a:pt x="629268" y="244216"/>
                  </a:lnTo>
                  <a:lnTo>
                    <a:pt x="633803" y="241299"/>
                  </a:lnTo>
                  <a:lnTo>
                    <a:pt x="634327" y="238973"/>
                  </a:lnTo>
                  <a:lnTo>
                    <a:pt x="632105" y="234164"/>
                  </a:lnTo>
                  <a:lnTo>
                    <a:pt x="621280" y="210633"/>
                  </a:lnTo>
                  <a:lnTo>
                    <a:pt x="610541" y="187065"/>
                  </a:lnTo>
                  <a:lnTo>
                    <a:pt x="599911" y="163448"/>
                  </a:lnTo>
                  <a:lnTo>
                    <a:pt x="589411" y="139771"/>
                  </a:lnTo>
                  <a:lnTo>
                    <a:pt x="586868" y="133988"/>
                  </a:lnTo>
                  <a:lnTo>
                    <a:pt x="584220" y="134008"/>
                  </a:lnTo>
                  <a:lnTo>
                    <a:pt x="579012" y="135492"/>
                  </a:lnTo>
                  <a:lnTo>
                    <a:pt x="565143" y="139321"/>
                  </a:lnTo>
                  <a:lnTo>
                    <a:pt x="551231" y="143011"/>
                  </a:lnTo>
                  <a:lnTo>
                    <a:pt x="537313" y="146685"/>
                  </a:lnTo>
                  <a:lnTo>
                    <a:pt x="523431" y="150469"/>
                  </a:lnTo>
                  <a:lnTo>
                    <a:pt x="518346" y="151893"/>
                  </a:lnTo>
                  <a:lnTo>
                    <a:pt x="515038" y="151146"/>
                  </a:lnTo>
                  <a:lnTo>
                    <a:pt x="511588" y="146887"/>
                  </a:lnTo>
                  <a:lnTo>
                    <a:pt x="504577" y="138883"/>
                  </a:lnTo>
                  <a:lnTo>
                    <a:pt x="497016" y="131422"/>
                  </a:lnTo>
                  <a:lnTo>
                    <a:pt x="488992" y="124478"/>
                  </a:lnTo>
                  <a:lnTo>
                    <a:pt x="480588" y="118026"/>
                  </a:lnTo>
                  <a:lnTo>
                    <a:pt x="474303" y="113466"/>
                  </a:lnTo>
                  <a:lnTo>
                    <a:pt x="473100" y="108848"/>
                  </a:lnTo>
                  <a:lnTo>
                    <a:pt x="474517" y="102054"/>
                  </a:lnTo>
                  <a:lnTo>
                    <a:pt x="477265" y="88497"/>
                  </a:lnTo>
                  <a:lnTo>
                    <a:pt x="479944" y="74931"/>
                  </a:lnTo>
                  <a:lnTo>
                    <a:pt x="482684" y="61379"/>
                  </a:lnTo>
                  <a:lnTo>
                    <a:pt x="485613" y="47866"/>
                  </a:lnTo>
                  <a:lnTo>
                    <a:pt x="486927" y="42095"/>
                  </a:lnTo>
                  <a:lnTo>
                    <a:pt x="485728" y="39544"/>
                  </a:lnTo>
                  <a:lnTo>
                    <a:pt x="432192" y="19597"/>
                  </a:lnTo>
                  <a:lnTo>
                    <a:pt x="384254" y="1391"/>
                  </a:lnTo>
                  <a:lnTo>
                    <a:pt x="382917" y="878"/>
                  </a:lnTo>
                  <a:lnTo>
                    <a:pt x="381771" y="527"/>
                  </a:lnTo>
                  <a:lnTo>
                    <a:pt x="380721" y="395"/>
                  </a:lnTo>
                  <a:close/>
                </a:path>
                <a:path w="639445" h="638810">
                  <a:moveTo>
                    <a:pt x="319468" y="172264"/>
                  </a:moveTo>
                  <a:lnTo>
                    <a:pt x="365798" y="179738"/>
                  </a:lnTo>
                  <a:lnTo>
                    <a:pt x="406038" y="200550"/>
                  </a:lnTo>
                  <a:lnTo>
                    <a:pt x="437772" y="232284"/>
                  </a:lnTo>
                  <a:lnTo>
                    <a:pt x="458584" y="272525"/>
                  </a:lnTo>
                  <a:lnTo>
                    <a:pt x="466058" y="318854"/>
                  </a:lnTo>
                  <a:lnTo>
                    <a:pt x="458583" y="365185"/>
                  </a:lnTo>
                  <a:lnTo>
                    <a:pt x="437771" y="405425"/>
                  </a:lnTo>
                  <a:lnTo>
                    <a:pt x="406037" y="437159"/>
                  </a:lnTo>
                  <a:lnTo>
                    <a:pt x="365797" y="457971"/>
                  </a:lnTo>
                  <a:lnTo>
                    <a:pt x="319468" y="465445"/>
                  </a:lnTo>
                  <a:lnTo>
                    <a:pt x="273138" y="457971"/>
                  </a:lnTo>
                  <a:lnTo>
                    <a:pt x="232898" y="437159"/>
                  </a:lnTo>
                  <a:lnTo>
                    <a:pt x="201164" y="405425"/>
                  </a:lnTo>
                  <a:lnTo>
                    <a:pt x="180351" y="365185"/>
                  </a:lnTo>
                  <a:lnTo>
                    <a:pt x="172877" y="318854"/>
                  </a:lnTo>
                  <a:lnTo>
                    <a:pt x="180351" y="272525"/>
                  </a:lnTo>
                  <a:lnTo>
                    <a:pt x="201163" y="232284"/>
                  </a:lnTo>
                  <a:lnTo>
                    <a:pt x="232898" y="200550"/>
                  </a:lnTo>
                  <a:lnTo>
                    <a:pt x="273138" y="179738"/>
                  </a:lnTo>
                  <a:lnTo>
                    <a:pt x="319468" y="172264"/>
                  </a:lnTo>
                  <a:close/>
                </a:path>
              </a:pathLst>
            </a:custGeom>
            <a:ln w="104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6648245" y="5472798"/>
              <a:ext cx="636270" cy="1631950"/>
            </a:xfrm>
            <a:custGeom>
              <a:avLst/>
              <a:gdLst/>
              <a:ahLst/>
              <a:cxnLst/>
              <a:rect l="l" t="t" r="r" b="b"/>
              <a:pathLst>
                <a:path w="636270" h="1631950">
                  <a:moveTo>
                    <a:pt x="0" y="0"/>
                  </a:moveTo>
                  <a:lnTo>
                    <a:pt x="636108" y="0"/>
                  </a:lnTo>
                  <a:lnTo>
                    <a:pt x="636108" y="1631338"/>
                  </a:lnTo>
                  <a:lnTo>
                    <a:pt x="0" y="1631338"/>
                  </a:lnTo>
                  <a:lnTo>
                    <a:pt x="0" y="0"/>
                  </a:lnTo>
                  <a:close/>
                </a:path>
              </a:pathLst>
            </a:custGeom>
            <a:ln w="20941">
              <a:solidFill>
                <a:srgbClr val="FF644E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853239" y="3097231"/>
            <a:ext cx="655765" cy="222711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 defTabSz="554492">
              <a:spcBef>
                <a:spcPts val="64"/>
              </a:spcBef>
            </a:pPr>
            <a:r>
              <a:rPr sz="697" b="1" kern="0" spc="94" dirty="0">
                <a:solidFill>
                  <a:srgbClr val="FFFFFF"/>
                </a:solidFill>
                <a:latin typeface="Adobe Clean SemiCondensed"/>
                <a:cs typeface="Adobe Clean SemiCondensed"/>
              </a:rPr>
              <a:t>Hash</a:t>
            </a:r>
            <a:r>
              <a:rPr sz="697" b="1" kern="0" spc="85" dirty="0">
                <a:solidFill>
                  <a:srgbClr val="FFFFFF"/>
                </a:solidFill>
                <a:latin typeface="Adobe Clean SemiCondensed"/>
                <a:cs typeface="Adobe Clean SemiCondensed"/>
              </a:rPr>
              <a:t> </a:t>
            </a:r>
            <a:r>
              <a:rPr sz="697" b="1" kern="0" spc="69" dirty="0">
                <a:solidFill>
                  <a:srgbClr val="FFFFFF"/>
                </a:solidFill>
                <a:latin typeface="Adobe Clean SemiCondensed"/>
                <a:cs typeface="Adobe Clean SemiCondensed"/>
              </a:rPr>
              <a:t>function</a:t>
            </a:r>
            <a:endParaRPr sz="697" kern="0">
              <a:solidFill>
                <a:sysClr val="windowText" lastClr="000000"/>
              </a:solidFill>
              <a:latin typeface="Adobe Clean SemiCondensed"/>
              <a:cs typeface="Adobe Clean SemiCondensed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473280" y="3784512"/>
            <a:ext cx="135927" cy="130584"/>
          </a:xfrm>
          <a:prstGeom prst="rect">
            <a:avLst/>
          </a:prstGeom>
        </p:spPr>
        <p:txBody>
          <a:bodyPr vert="horz" wrap="square" lIns="0" tIns="9242" rIns="0" bIns="0" rtlCol="0">
            <a:spAutoFit/>
          </a:bodyPr>
          <a:lstStyle/>
          <a:p>
            <a:pPr marL="7701" defTabSz="554492">
              <a:spcBef>
                <a:spcPts val="73"/>
              </a:spcBef>
            </a:pPr>
            <a:r>
              <a:rPr sz="788" b="1" kern="0" spc="18" dirty="0">
                <a:solidFill>
                  <a:srgbClr val="FFFFFF"/>
                </a:solidFill>
                <a:latin typeface="Arial"/>
                <a:cs typeface="Arial"/>
              </a:rPr>
              <a:t>20</a:t>
            </a:r>
            <a:endParaRPr sz="788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73280" y="4110630"/>
            <a:ext cx="135927" cy="130584"/>
          </a:xfrm>
          <a:prstGeom prst="rect">
            <a:avLst/>
          </a:prstGeom>
        </p:spPr>
        <p:txBody>
          <a:bodyPr vert="horz" wrap="square" lIns="0" tIns="9242" rIns="0" bIns="0" rtlCol="0">
            <a:spAutoFit/>
          </a:bodyPr>
          <a:lstStyle/>
          <a:p>
            <a:pPr marL="7701" defTabSz="554492">
              <a:spcBef>
                <a:spcPts val="73"/>
              </a:spcBef>
            </a:pPr>
            <a:r>
              <a:rPr sz="788" b="1" kern="0" spc="18" dirty="0">
                <a:solidFill>
                  <a:srgbClr val="FFFFFF"/>
                </a:solidFill>
                <a:latin typeface="Arial"/>
                <a:cs typeface="Arial"/>
              </a:rPr>
              <a:t>20</a:t>
            </a:r>
            <a:endParaRPr sz="788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507847" y="5053045"/>
            <a:ext cx="86254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defTabSz="554492">
              <a:spcBef>
                <a:spcPts val="58"/>
              </a:spcBef>
            </a:pPr>
            <a:r>
              <a:rPr sz="1001" kern="0" spc="-3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001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147737" y="5053045"/>
            <a:ext cx="86254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defTabSz="554492">
              <a:spcBef>
                <a:spcPts val="58"/>
              </a:spcBef>
            </a:pPr>
            <a:r>
              <a:rPr sz="1001" kern="0" spc="-3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001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787627" y="5053045"/>
            <a:ext cx="86254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defTabSz="554492">
              <a:spcBef>
                <a:spcPts val="58"/>
              </a:spcBef>
            </a:pPr>
            <a:r>
              <a:rPr sz="1001" kern="0" spc="-15" dirty="0">
                <a:solidFill>
                  <a:srgbClr val="FFFFFF"/>
                </a:solidFill>
                <a:latin typeface="Arial"/>
                <a:cs typeface="Arial"/>
              </a:rPr>
              <a:t>..</a:t>
            </a:r>
            <a:endParaRPr sz="1001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427517" y="5053045"/>
            <a:ext cx="156721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defTabSz="554492">
              <a:spcBef>
                <a:spcPts val="58"/>
              </a:spcBef>
            </a:pPr>
            <a:r>
              <a:rPr sz="1001" kern="0" spc="-15" dirty="0">
                <a:solidFill>
                  <a:srgbClr val="FFFFFF"/>
                </a:solidFill>
                <a:latin typeface="Arial"/>
                <a:cs typeface="Arial"/>
              </a:rPr>
              <a:t>18</a:t>
            </a:r>
            <a:endParaRPr sz="1001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067408" y="5053045"/>
            <a:ext cx="156721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defTabSz="554492">
              <a:spcBef>
                <a:spcPts val="58"/>
              </a:spcBef>
            </a:pPr>
            <a:r>
              <a:rPr sz="1001" kern="0" spc="-15" dirty="0">
                <a:solidFill>
                  <a:srgbClr val="FFFFFF"/>
                </a:solidFill>
                <a:latin typeface="Arial"/>
                <a:cs typeface="Arial"/>
              </a:rPr>
              <a:t>19</a:t>
            </a:r>
            <a:endParaRPr sz="1001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746316" y="5053045"/>
            <a:ext cx="156721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defTabSz="554492">
              <a:spcBef>
                <a:spcPts val="58"/>
              </a:spcBef>
            </a:pPr>
            <a:r>
              <a:rPr sz="1001" kern="0" spc="-15" dirty="0">
                <a:solidFill>
                  <a:srgbClr val="FFFFFF"/>
                </a:solidFill>
                <a:latin typeface="Arial"/>
                <a:cs typeface="Arial"/>
              </a:rPr>
              <a:t>20</a:t>
            </a:r>
            <a:endParaRPr sz="1001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425225" y="5053045"/>
            <a:ext cx="156721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defTabSz="554492">
              <a:spcBef>
                <a:spcPts val="58"/>
              </a:spcBef>
            </a:pPr>
            <a:r>
              <a:rPr sz="1001" kern="0" spc="-15" dirty="0">
                <a:solidFill>
                  <a:srgbClr val="FFFFFF"/>
                </a:solidFill>
                <a:latin typeface="Arial"/>
                <a:cs typeface="Arial"/>
              </a:rPr>
              <a:t>21</a:t>
            </a:r>
            <a:endParaRPr sz="1001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987078" y="5053045"/>
            <a:ext cx="156721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defTabSz="554492">
              <a:spcBef>
                <a:spcPts val="58"/>
              </a:spcBef>
            </a:pPr>
            <a:r>
              <a:rPr sz="1001" kern="0" spc="-15" dirty="0">
                <a:solidFill>
                  <a:srgbClr val="FFFFFF"/>
                </a:solidFill>
                <a:latin typeface="Arial"/>
                <a:cs typeface="Arial"/>
              </a:rPr>
              <a:t>22</a:t>
            </a:r>
            <a:endParaRPr sz="1001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665985" y="5053045"/>
            <a:ext cx="156721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defTabSz="554492">
              <a:spcBef>
                <a:spcPts val="58"/>
              </a:spcBef>
            </a:pPr>
            <a:r>
              <a:rPr sz="1001" kern="0" spc="-15" dirty="0">
                <a:solidFill>
                  <a:srgbClr val="FFFFFF"/>
                </a:solidFill>
                <a:latin typeface="Arial"/>
                <a:cs typeface="Arial"/>
              </a:rPr>
              <a:t>23</a:t>
            </a:r>
            <a:endParaRPr sz="1001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2218463" y="5241283"/>
          <a:ext cx="5832571" cy="3303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80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80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80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80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480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303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600" b="1" spc="-25" dirty="0">
                          <a:latin typeface="Arial"/>
                          <a:cs typeface="Arial"/>
                        </a:rPr>
                        <a:t>..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587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306070">
                        <a:lnSpc>
                          <a:spcPct val="100000"/>
                        </a:lnSpc>
                      </a:pPr>
                      <a:r>
                        <a:rPr sz="700" spc="-20" dirty="0">
                          <a:latin typeface="Arial"/>
                          <a:cs typeface="Arial"/>
                        </a:rPr>
                        <a:t>ABCD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3081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object 26"/>
          <p:cNvSpPr txBox="1"/>
          <p:nvPr/>
        </p:nvSpPr>
        <p:spPr>
          <a:xfrm>
            <a:off x="2532671" y="4207241"/>
            <a:ext cx="614563" cy="172596"/>
          </a:xfrm>
          <a:prstGeom prst="rect">
            <a:avLst/>
          </a:prstGeom>
          <a:solidFill>
            <a:srgbClr val="73FDEA"/>
          </a:solidFill>
        </p:spPr>
        <p:txBody>
          <a:bodyPr vert="horz" wrap="square" lIns="0" tIns="64691" rIns="0" bIns="0" rtlCol="0">
            <a:spAutoFit/>
          </a:bodyPr>
          <a:lstStyle/>
          <a:p>
            <a:pPr marL="127456" defTabSz="554492">
              <a:spcBef>
                <a:spcPts val="509"/>
              </a:spcBef>
            </a:pPr>
            <a:r>
              <a:rPr sz="697" kern="0" spc="-6" dirty="0">
                <a:solidFill>
                  <a:sysClr val="windowText" lastClr="000000"/>
                </a:solidFill>
                <a:latin typeface="Arial"/>
                <a:cs typeface="Arial"/>
              </a:rPr>
              <a:t>ABCDEF</a:t>
            </a:r>
            <a:endParaRPr sz="69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366574" y="4585590"/>
            <a:ext cx="619954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 defTabSz="554492">
              <a:spcBef>
                <a:spcPts val="76"/>
              </a:spcBef>
            </a:pPr>
            <a:r>
              <a:rPr sz="1182" b="1" kern="0" spc="-27" dirty="0">
                <a:solidFill>
                  <a:srgbClr val="FFFFFF"/>
                </a:solidFill>
                <a:latin typeface="Arial"/>
                <a:cs typeface="Arial"/>
              </a:rPr>
              <a:t>Collision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pic>
        <p:nvPicPr>
          <p:cNvPr id="28" name="object 2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45572" y="4713617"/>
            <a:ext cx="584159" cy="584159"/>
          </a:xfrm>
          <a:prstGeom prst="rect">
            <a:avLst/>
          </a:prstGeom>
        </p:spPr>
      </p:pic>
      <p:sp>
        <p:nvSpPr>
          <p:cNvPr id="30" name="object 30"/>
          <p:cNvSpPr txBox="1">
            <a:spLocks noGrp="1"/>
          </p:cNvSpPr>
          <p:nvPr>
            <p:ph type="title"/>
          </p:nvPr>
        </p:nvSpPr>
        <p:spPr>
          <a:xfrm>
            <a:off x="197073" y="253155"/>
            <a:ext cx="6999949" cy="700231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515601">
              <a:spcBef>
                <a:spcPts val="76"/>
              </a:spcBef>
            </a:pPr>
            <a:r>
              <a:rPr sz="4487" spc="-97" dirty="0"/>
              <a:t>Hashing</a:t>
            </a:r>
            <a:r>
              <a:rPr sz="4487" spc="-209" dirty="0"/>
              <a:t> </a:t>
            </a:r>
            <a:r>
              <a:rPr sz="4487" spc="-561" dirty="0"/>
              <a:t>T</a:t>
            </a:r>
            <a:r>
              <a:rPr sz="4487" spc="-21" dirty="0"/>
              <a:t>e</a:t>
            </a:r>
            <a:r>
              <a:rPr sz="4487" spc="61" dirty="0"/>
              <a:t>r</a:t>
            </a:r>
            <a:r>
              <a:rPr sz="4487" spc="-18" dirty="0"/>
              <a:t>minology</a:t>
            </a:r>
            <a:endParaRPr sz="4487"/>
          </a:p>
        </p:txBody>
      </p:sp>
      <p:sp>
        <p:nvSpPr>
          <p:cNvPr id="31" name="object 31"/>
          <p:cNvSpPr txBox="1"/>
          <p:nvPr/>
        </p:nvSpPr>
        <p:spPr>
          <a:xfrm>
            <a:off x="1625096" y="1243286"/>
            <a:ext cx="8167220" cy="1637166"/>
          </a:xfrm>
          <a:prstGeom prst="rect">
            <a:avLst/>
          </a:prstGeom>
        </p:spPr>
        <p:txBody>
          <a:bodyPr vert="horz" wrap="square" lIns="0" tIns="77013" rIns="0" bIns="0" rtlCol="0">
            <a:spAutoFit/>
          </a:bodyPr>
          <a:lstStyle/>
          <a:p>
            <a:pPr marL="7701" defTabSz="554492">
              <a:spcBef>
                <a:spcPts val="606"/>
              </a:spcBef>
            </a:pPr>
            <a:r>
              <a:rPr sz="1304" b="1" kern="0" spc="-39" dirty="0">
                <a:solidFill>
                  <a:srgbClr val="FFFFFF"/>
                </a:solidFill>
                <a:latin typeface="Arial"/>
                <a:cs typeface="Arial"/>
              </a:rPr>
              <a:t>Hash</a:t>
            </a:r>
            <a:r>
              <a:rPr sz="1304" b="1" kern="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b="1" kern="0" spc="-15" dirty="0">
                <a:solidFill>
                  <a:srgbClr val="FFFFFF"/>
                </a:solidFill>
                <a:latin typeface="Arial"/>
                <a:cs typeface="Arial"/>
              </a:rPr>
              <a:t>function</a:t>
            </a:r>
            <a:r>
              <a:rPr sz="1304" b="1" kern="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b="1" kern="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1304" b="1" kern="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It</a:t>
            </a:r>
            <a:r>
              <a:rPr sz="1304" kern="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304" kern="0" spc="-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304" kern="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function</a:t>
            </a:r>
            <a:r>
              <a:rPr sz="1304" kern="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sz="1304" kern="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sz="1304" kern="0" spc="-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1304" kern="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used</a:t>
            </a:r>
            <a:r>
              <a:rPr sz="1304" kern="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spc="52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304" kern="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map</a:t>
            </a:r>
            <a:r>
              <a:rPr sz="1304" kern="0" spc="-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spc="3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304" kern="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arbitrary</a:t>
            </a:r>
            <a:r>
              <a:rPr sz="1304" kern="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spc="-36" dirty="0">
                <a:solidFill>
                  <a:srgbClr val="FFFFFF"/>
                </a:solidFill>
                <a:latin typeface="Arial"/>
                <a:cs typeface="Arial"/>
              </a:rPr>
              <a:t>size</a:t>
            </a:r>
            <a:r>
              <a:rPr sz="1304" kern="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spc="52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304" kern="0" spc="-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1304" kern="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spc="3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304" kern="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fixed</a:t>
            </a:r>
            <a:r>
              <a:rPr sz="1304" kern="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spc="-6" dirty="0">
                <a:solidFill>
                  <a:srgbClr val="FFFFFF"/>
                </a:solidFill>
                <a:latin typeface="Arial"/>
                <a:cs typeface="Arial"/>
              </a:rPr>
              <a:t>size.</a:t>
            </a:r>
            <a:endParaRPr sz="1304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7701" defTabSz="554492">
              <a:spcBef>
                <a:spcPts val="542"/>
              </a:spcBef>
            </a:pPr>
            <a:r>
              <a:rPr sz="1304" b="1" kern="0" dirty="0">
                <a:solidFill>
                  <a:srgbClr val="FFFFFF"/>
                </a:solidFill>
                <a:latin typeface="Arial"/>
                <a:cs typeface="Arial"/>
              </a:rPr>
              <a:t>Key</a:t>
            </a:r>
            <a:r>
              <a:rPr sz="1304" b="1" kern="0" spc="1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b="1" kern="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1304" b="1" kern="0" spc="-1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Input</a:t>
            </a:r>
            <a:r>
              <a:rPr sz="1304" kern="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1304" kern="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sz="1304" kern="0" spc="-1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304" kern="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spc="-12" dirty="0">
                <a:solidFill>
                  <a:srgbClr val="FFFFFF"/>
                </a:solidFill>
                <a:latin typeface="Arial"/>
                <a:cs typeface="Arial"/>
              </a:rPr>
              <a:t>user</a:t>
            </a:r>
            <a:endParaRPr sz="1304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7701" defTabSz="554492">
              <a:spcBef>
                <a:spcPts val="615"/>
              </a:spcBef>
            </a:pPr>
            <a:r>
              <a:rPr sz="1304" b="1" kern="0" spc="-39" dirty="0">
                <a:solidFill>
                  <a:srgbClr val="FFFFFF"/>
                </a:solidFill>
                <a:latin typeface="Arial"/>
                <a:cs typeface="Arial"/>
              </a:rPr>
              <a:t>Hash</a:t>
            </a:r>
            <a:r>
              <a:rPr sz="1304" b="1" kern="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b="1" kern="0" spc="-6" dirty="0">
                <a:solidFill>
                  <a:srgbClr val="FFFFFF"/>
                </a:solidFill>
                <a:latin typeface="Arial"/>
                <a:cs typeface="Arial"/>
              </a:rPr>
              <a:t>value</a:t>
            </a:r>
            <a:r>
              <a:rPr sz="1304" b="1" kern="0" spc="-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b="1" kern="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1304" b="1" kern="0" spc="-2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304" kern="0" spc="-2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value</a:t>
            </a:r>
            <a:r>
              <a:rPr sz="1304" kern="0" spc="-2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sz="1304" kern="0" spc="-2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304" kern="0" spc="-2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returned</a:t>
            </a:r>
            <a:r>
              <a:rPr sz="1304" kern="0" spc="-2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sz="1304" kern="0" spc="-2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spc="-33" dirty="0">
                <a:solidFill>
                  <a:srgbClr val="FFFFFF"/>
                </a:solidFill>
                <a:latin typeface="Arial"/>
                <a:cs typeface="Arial"/>
              </a:rPr>
              <a:t>Hash</a:t>
            </a:r>
            <a:r>
              <a:rPr sz="1304" kern="0" spc="-2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spc="-6" dirty="0">
                <a:solidFill>
                  <a:srgbClr val="FFFFFF"/>
                </a:solidFill>
                <a:latin typeface="Arial"/>
                <a:cs typeface="Arial"/>
              </a:rPr>
              <a:t>Function</a:t>
            </a:r>
            <a:endParaRPr sz="1304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7701" marR="3081" defTabSz="554492">
              <a:lnSpc>
                <a:spcPct val="114999"/>
              </a:lnSpc>
              <a:spcBef>
                <a:spcPts val="112"/>
              </a:spcBef>
            </a:pPr>
            <a:r>
              <a:rPr sz="1304" b="1" kern="0" spc="-39" dirty="0">
                <a:solidFill>
                  <a:srgbClr val="FFFFFF"/>
                </a:solidFill>
                <a:latin typeface="Arial"/>
                <a:cs typeface="Arial"/>
              </a:rPr>
              <a:t>Hash</a:t>
            </a:r>
            <a:r>
              <a:rPr sz="1304" b="1" kern="0" spc="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b="1" kern="0" spc="-30" dirty="0">
                <a:solidFill>
                  <a:srgbClr val="FFFFFF"/>
                </a:solidFill>
                <a:latin typeface="Arial"/>
                <a:cs typeface="Arial"/>
              </a:rPr>
              <a:t>Table</a:t>
            </a:r>
            <a:r>
              <a:rPr sz="1304" b="1" kern="0" spc="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b="1" kern="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1304" b="1" kern="0" spc="-2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It</a:t>
            </a:r>
            <a:r>
              <a:rPr sz="1304" kern="0" spc="-2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304" kern="0" spc="-1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304" kern="0" spc="-2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1304" kern="0" spc="-2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structure</a:t>
            </a:r>
            <a:r>
              <a:rPr sz="1304" kern="0" spc="-2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which</a:t>
            </a:r>
            <a:r>
              <a:rPr sz="1304" kern="0" spc="-2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implements</a:t>
            </a:r>
            <a:r>
              <a:rPr sz="1304" kern="0" spc="-2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1304" kern="0" spc="-1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spc="-15" dirty="0">
                <a:solidFill>
                  <a:srgbClr val="FFFFFF"/>
                </a:solidFill>
                <a:latin typeface="Arial"/>
                <a:cs typeface="Arial"/>
              </a:rPr>
              <a:t>associative</a:t>
            </a:r>
            <a:r>
              <a:rPr sz="1304" kern="0" spc="-2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spc="-18" dirty="0">
                <a:solidFill>
                  <a:srgbClr val="FFFFFF"/>
                </a:solidFill>
                <a:latin typeface="Arial"/>
                <a:cs typeface="Arial"/>
              </a:rPr>
              <a:t>array</a:t>
            </a:r>
            <a:r>
              <a:rPr sz="1304" kern="0" spc="-2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abstract</a:t>
            </a:r>
            <a:r>
              <a:rPr sz="1304" kern="0" spc="-2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1304" kern="0" spc="-2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type,</a:t>
            </a:r>
            <a:r>
              <a:rPr sz="1304" kern="0" spc="-2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304" kern="0" spc="-1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structure</a:t>
            </a:r>
            <a:r>
              <a:rPr sz="1304" kern="0" spc="-2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sz="1304" kern="0" spc="-2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spc="-15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map</a:t>
            </a:r>
            <a:r>
              <a:rPr sz="1304" kern="0" spc="-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spc="-30" dirty="0">
                <a:solidFill>
                  <a:srgbClr val="FFFFFF"/>
                </a:solidFill>
                <a:latin typeface="Arial"/>
                <a:cs typeface="Arial"/>
              </a:rPr>
              <a:t>keys</a:t>
            </a:r>
            <a:r>
              <a:rPr sz="1304" kern="0" spc="-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spc="52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304" kern="0" spc="-6" dirty="0">
                <a:solidFill>
                  <a:srgbClr val="FFFFFF"/>
                </a:solidFill>
                <a:latin typeface="Arial"/>
                <a:cs typeface="Arial"/>
              </a:rPr>
              <a:t> values</a:t>
            </a:r>
            <a:endParaRPr sz="1304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7701" defTabSz="554492">
              <a:spcBef>
                <a:spcPts val="1092"/>
              </a:spcBef>
            </a:pPr>
            <a:r>
              <a:rPr sz="1304" b="1" kern="0" spc="-39" dirty="0">
                <a:solidFill>
                  <a:srgbClr val="FFFFFF"/>
                </a:solidFill>
                <a:latin typeface="Arial"/>
                <a:cs typeface="Arial"/>
              </a:rPr>
              <a:t>Collision</a:t>
            </a:r>
            <a:r>
              <a:rPr sz="1304" b="1" kern="0" spc="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b="1" kern="0" dirty="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304" kern="0" spc="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collision </a:t>
            </a:r>
            <a:r>
              <a:rPr sz="1304" kern="0" spc="-6" dirty="0">
                <a:solidFill>
                  <a:srgbClr val="FFFFFF"/>
                </a:solidFill>
                <a:latin typeface="Arial"/>
                <a:cs typeface="Arial"/>
              </a:rPr>
              <a:t>occurs</a:t>
            </a:r>
            <a:r>
              <a:rPr sz="1304" kern="0" spc="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when </a:t>
            </a:r>
            <a:r>
              <a:rPr sz="1304" kern="0" spc="33" dirty="0">
                <a:solidFill>
                  <a:srgbClr val="FFFFFF"/>
                </a:solidFill>
                <a:latin typeface="Arial"/>
                <a:cs typeface="Arial"/>
              </a:rPr>
              <a:t>two</a:t>
            </a: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 different</a:t>
            </a:r>
            <a:r>
              <a:rPr sz="1304" kern="0" spc="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spc="-30" dirty="0">
                <a:solidFill>
                  <a:srgbClr val="FFFFFF"/>
                </a:solidFill>
                <a:latin typeface="Arial"/>
                <a:cs typeface="Arial"/>
              </a:rPr>
              <a:t>keys</a:t>
            </a: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spc="52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304" kern="0" spc="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304" kern="0" spc="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spc="-30" dirty="0">
                <a:solidFill>
                  <a:srgbClr val="FFFFFF"/>
                </a:solidFill>
                <a:latin typeface="Arial"/>
                <a:cs typeface="Arial"/>
              </a:rPr>
              <a:t>hash</a:t>
            </a: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 function</a:t>
            </a:r>
            <a:r>
              <a:rPr sz="1304" kern="0" spc="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produce the</a:t>
            </a:r>
            <a:r>
              <a:rPr sz="1304" kern="0" spc="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spc="-27" dirty="0">
                <a:solidFill>
                  <a:srgbClr val="FFFFFF"/>
                </a:solidFill>
                <a:latin typeface="Arial"/>
                <a:cs typeface="Arial"/>
              </a:rPr>
              <a:t>same</a:t>
            </a:r>
            <a:r>
              <a:rPr sz="1304" kern="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4" kern="0" spc="27" dirty="0">
                <a:solidFill>
                  <a:srgbClr val="FFFFFF"/>
                </a:solidFill>
                <a:latin typeface="Arial"/>
                <a:cs typeface="Arial"/>
              </a:rPr>
              <a:t>output.</a:t>
            </a:r>
            <a:endParaRPr sz="1304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78591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8" y="0"/>
            <a:ext cx="12191144" cy="685751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7073" y="253155"/>
            <a:ext cx="6999949" cy="700231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515601">
              <a:spcBef>
                <a:spcPts val="76"/>
              </a:spcBef>
            </a:pPr>
            <a:r>
              <a:rPr sz="4487" spc="-200" dirty="0"/>
              <a:t>Hash</a:t>
            </a:r>
            <a:r>
              <a:rPr sz="4487" spc="-173" dirty="0"/>
              <a:t> </a:t>
            </a:r>
            <a:r>
              <a:rPr sz="4487" spc="-91" dirty="0"/>
              <a:t>Functions</a:t>
            </a:r>
            <a:endParaRPr sz="4487"/>
          </a:p>
        </p:txBody>
      </p:sp>
      <p:sp>
        <p:nvSpPr>
          <p:cNvPr id="4" name="object 4"/>
          <p:cNvSpPr txBox="1"/>
          <p:nvPr/>
        </p:nvSpPr>
        <p:spPr>
          <a:xfrm>
            <a:off x="2024954" y="2170952"/>
            <a:ext cx="3622302" cy="573992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35041" rIns="0" bIns="0" rtlCol="0">
            <a:spAutoFit/>
          </a:bodyPr>
          <a:lstStyle/>
          <a:p>
            <a:pPr marL="310747" marR="186756" indent="-275321" defTabSz="554492">
              <a:lnSpc>
                <a:spcPts val="1401"/>
              </a:lnSpc>
              <a:spcBef>
                <a:spcPts val="276"/>
              </a:spcBef>
            </a:pPr>
            <a:r>
              <a:rPr sz="1182" kern="0" dirty="0">
                <a:solidFill>
                  <a:srgbClr val="569CD6"/>
                </a:solidFill>
                <a:latin typeface="Courier New"/>
                <a:cs typeface="Courier New"/>
              </a:rPr>
              <a:t>int</a:t>
            </a:r>
            <a:r>
              <a:rPr sz="1182" kern="0" spc="52" dirty="0">
                <a:solidFill>
                  <a:srgbClr val="569CD6"/>
                </a:solidFill>
                <a:latin typeface="Courier New"/>
                <a:cs typeface="Courier New"/>
              </a:rPr>
              <a:t> </a:t>
            </a:r>
            <a:r>
              <a:rPr sz="1182" kern="0" dirty="0">
                <a:solidFill>
                  <a:srgbClr val="DCDCAA"/>
                </a:solidFill>
                <a:latin typeface="Courier New"/>
                <a:cs typeface="Courier New"/>
              </a:rPr>
              <a:t>mod</a:t>
            </a:r>
            <a:r>
              <a:rPr sz="1182" kern="0" dirty="0">
                <a:solidFill>
                  <a:srgbClr val="D4D4D4"/>
                </a:solidFill>
                <a:latin typeface="Courier New"/>
                <a:cs typeface="Courier New"/>
              </a:rPr>
              <a:t>(int</a:t>
            </a:r>
            <a:r>
              <a:rPr sz="1182" kern="0" spc="55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1182" kern="0" dirty="0">
                <a:solidFill>
                  <a:srgbClr val="9CDCFE"/>
                </a:solidFill>
                <a:latin typeface="Courier New"/>
                <a:cs typeface="Courier New"/>
              </a:rPr>
              <a:t>number</a:t>
            </a:r>
            <a:r>
              <a:rPr sz="1182" kern="0" dirty="0">
                <a:solidFill>
                  <a:srgbClr val="D4D4D4"/>
                </a:solidFill>
                <a:latin typeface="Courier New"/>
                <a:cs typeface="Courier New"/>
              </a:rPr>
              <a:t>,</a:t>
            </a:r>
            <a:r>
              <a:rPr sz="1182" kern="0" spc="55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1182" kern="0" dirty="0">
                <a:solidFill>
                  <a:srgbClr val="D4D4D4"/>
                </a:solidFill>
                <a:latin typeface="Courier New"/>
                <a:cs typeface="Courier New"/>
              </a:rPr>
              <a:t>int</a:t>
            </a:r>
            <a:r>
              <a:rPr sz="1182" kern="0" spc="55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1182" kern="0" dirty="0">
                <a:solidFill>
                  <a:srgbClr val="9CDCFE"/>
                </a:solidFill>
                <a:latin typeface="Courier New"/>
                <a:cs typeface="Courier New"/>
              </a:rPr>
              <a:t>cellNumber</a:t>
            </a:r>
            <a:r>
              <a:rPr sz="1182" kern="0" dirty="0">
                <a:solidFill>
                  <a:srgbClr val="D4D4D4"/>
                </a:solidFill>
                <a:latin typeface="Courier New"/>
                <a:cs typeface="Courier New"/>
              </a:rPr>
              <a:t>)</a:t>
            </a:r>
            <a:r>
              <a:rPr sz="1182" kern="0" spc="55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1182" kern="0" spc="-30" dirty="0">
                <a:solidFill>
                  <a:srgbClr val="D4D4D4"/>
                </a:solidFill>
                <a:latin typeface="Courier New"/>
                <a:cs typeface="Courier New"/>
              </a:rPr>
              <a:t>{ </a:t>
            </a:r>
            <a:r>
              <a:rPr sz="1182" kern="0" dirty="0">
                <a:solidFill>
                  <a:srgbClr val="C586C0"/>
                </a:solidFill>
                <a:latin typeface="Courier New"/>
                <a:cs typeface="Courier New"/>
              </a:rPr>
              <a:t>return</a:t>
            </a:r>
            <a:r>
              <a:rPr sz="1182" kern="0" spc="42" dirty="0">
                <a:solidFill>
                  <a:srgbClr val="C586C0"/>
                </a:solidFill>
                <a:latin typeface="Courier New"/>
                <a:cs typeface="Courier New"/>
              </a:rPr>
              <a:t> </a:t>
            </a:r>
            <a:r>
              <a:rPr sz="1182" kern="0" dirty="0">
                <a:solidFill>
                  <a:srgbClr val="9CDCFE"/>
                </a:solidFill>
                <a:latin typeface="Courier New"/>
                <a:cs typeface="Courier New"/>
              </a:rPr>
              <a:t>number</a:t>
            </a:r>
            <a:r>
              <a:rPr sz="1182" kern="0" spc="42" dirty="0">
                <a:solidFill>
                  <a:srgbClr val="9CDCFE"/>
                </a:solidFill>
                <a:latin typeface="Courier New"/>
                <a:cs typeface="Courier New"/>
              </a:rPr>
              <a:t> </a:t>
            </a:r>
            <a:r>
              <a:rPr sz="1182" kern="0" dirty="0">
                <a:solidFill>
                  <a:srgbClr val="9CDCFE"/>
                </a:solidFill>
                <a:latin typeface="Courier New"/>
                <a:cs typeface="Courier New"/>
              </a:rPr>
              <a:t>%</a:t>
            </a:r>
            <a:r>
              <a:rPr sz="1182" kern="0" spc="42" dirty="0">
                <a:solidFill>
                  <a:srgbClr val="9CDCFE"/>
                </a:solidFill>
                <a:latin typeface="Courier New"/>
                <a:cs typeface="Courier New"/>
              </a:rPr>
              <a:t> </a:t>
            </a:r>
            <a:r>
              <a:rPr sz="1182" kern="0" spc="-6" dirty="0">
                <a:solidFill>
                  <a:srgbClr val="9CDCFE"/>
                </a:solidFill>
                <a:latin typeface="Courier New"/>
                <a:cs typeface="Courier New"/>
              </a:rPr>
              <a:t>cellNumber;</a:t>
            </a:r>
            <a:endParaRPr sz="1182" kern="0">
              <a:solidFill>
                <a:sysClr val="windowText" lastClr="000000"/>
              </a:solidFill>
              <a:latin typeface="Courier New"/>
              <a:cs typeface="Courier New"/>
            </a:endParaRPr>
          </a:p>
          <a:p>
            <a:pPr marL="35425" defTabSz="554492">
              <a:lnSpc>
                <a:spcPts val="1355"/>
              </a:lnSpc>
            </a:pPr>
            <a:r>
              <a:rPr sz="1182" kern="0" spc="12" dirty="0">
                <a:solidFill>
                  <a:srgbClr val="D4D4D4"/>
                </a:solidFill>
                <a:latin typeface="Courier New"/>
                <a:cs typeface="Courier New"/>
              </a:rPr>
              <a:t>}</a:t>
            </a:r>
            <a:endParaRPr sz="1182" kern="0">
              <a:solidFill>
                <a:sysClr val="windowText" lastClr="000000"/>
              </a:solidFill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29265" y="4517301"/>
            <a:ext cx="90875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defTabSz="554492">
              <a:spcBef>
                <a:spcPts val="58"/>
              </a:spcBef>
            </a:pPr>
            <a:r>
              <a:rPr sz="1001" b="1" kern="0" spc="33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001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69155" y="4517301"/>
            <a:ext cx="90875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defTabSz="554492">
              <a:spcBef>
                <a:spcPts val="58"/>
              </a:spcBef>
            </a:pPr>
            <a:r>
              <a:rPr sz="1001" b="1" kern="0" spc="33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001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09046" y="4517301"/>
            <a:ext cx="90875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defTabSz="554492">
              <a:spcBef>
                <a:spcPts val="58"/>
              </a:spcBef>
            </a:pPr>
            <a:r>
              <a:rPr sz="1001" b="1" kern="0" spc="-15" dirty="0">
                <a:solidFill>
                  <a:srgbClr val="FFFFFF"/>
                </a:solidFill>
                <a:latin typeface="Arial"/>
                <a:cs typeface="Arial"/>
              </a:rPr>
              <a:t>..</a:t>
            </a:r>
            <a:endParaRPr sz="1001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48936" y="4517301"/>
            <a:ext cx="90875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defTabSz="554492">
              <a:spcBef>
                <a:spcPts val="58"/>
              </a:spcBef>
            </a:pPr>
            <a:r>
              <a:rPr sz="1001" b="1" kern="0" spc="33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1001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88826" y="4517301"/>
            <a:ext cx="90875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defTabSz="554492">
              <a:spcBef>
                <a:spcPts val="58"/>
              </a:spcBef>
            </a:pPr>
            <a:r>
              <a:rPr sz="1001" b="1" kern="0" spc="33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1001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67734" y="4517301"/>
            <a:ext cx="90875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defTabSz="554492">
              <a:spcBef>
                <a:spcPts val="58"/>
              </a:spcBef>
            </a:pPr>
            <a:r>
              <a:rPr sz="1001" b="1" kern="0" spc="-15" dirty="0">
                <a:solidFill>
                  <a:srgbClr val="FFFFFF"/>
                </a:solidFill>
                <a:latin typeface="Arial"/>
                <a:cs typeface="Arial"/>
              </a:rPr>
              <a:t>..</a:t>
            </a:r>
            <a:endParaRPr sz="1001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01997" y="4517301"/>
            <a:ext cx="165963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defTabSz="554492">
              <a:spcBef>
                <a:spcPts val="58"/>
              </a:spcBef>
            </a:pPr>
            <a:r>
              <a:rPr sz="1001" b="1" kern="0" spc="18" dirty="0">
                <a:solidFill>
                  <a:srgbClr val="FFFFFF"/>
                </a:solidFill>
                <a:latin typeface="Arial"/>
                <a:cs typeface="Arial"/>
              </a:rPr>
              <a:t>16</a:t>
            </a:r>
            <a:endParaRPr sz="1001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808497" y="4517301"/>
            <a:ext cx="90875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defTabSz="554492">
              <a:spcBef>
                <a:spcPts val="58"/>
              </a:spcBef>
            </a:pPr>
            <a:r>
              <a:rPr sz="1001" b="1" kern="0" spc="-15" dirty="0">
                <a:solidFill>
                  <a:srgbClr val="FFFFFF"/>
                </a:solidFill>
                <a:latin typeface="Arial"/>
                <a:cs typeface="Arial"/>
              </a:rPr>
              <a:t>..</a:t>
            </a:r>
            <a:endParaRPr sz="1001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487404" y="4517301"/>
            <a:ext cx="165963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defTabSz="554492">
              <a:spcBef>
                <a:spcPts val="58"/>
              </a:spcBef>
            </a:pPr>
            <a:r>
              <a:rPr sz="1001" b="1" kern="0" spc="18" dirty="0">
                <a:solidFill>
                  <a:srgbClr val="FFFFFF"/>
                </a:solidFill>
                <a:latin typeface="Arial"/>
                <a:cs typeface="Arial"/>
              </a:rPr>
              <a:t>23</a:t>
            </a:r>
            <a:endParaRPr sz="1001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043566" y="3089852"/>
            <a:ext cx="1179068" cy="209516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7340" rIns="0" bIns="0" rtlCol="0">
            <a:spAutoFit/>
          </a:bodyPr>
          <a:lstStyle/>
          <a:p>
            <a:pPr marL="35425" defTabSz="554492">
              <a:spcBef>
                <a:spcPts val="215"/>
              </a:spcBef>
            </a:pPr>
            <a:r>
              <a:rPr sz="1182" kern="0" dirty="0">
                <a:solidFill>
                  <a:srgbClr val="D4D4D4"/>
                </a:solidFill>
                <a:latin typeface="Courier New"/>
                <a:cs typeface="Courier New"/>
              </a:rPr>
              <a:t>mod(</a:t>
            </a:r>
            <a:r>
              <a:rPr sz="1182" kern="0" dirty="0">
                <a:solidFill>
                  <a:srgbClr val="B5CEA8"/>
                </a:solidFill>
                <a:latin typeface="Courier New"/>
                <a:cs typeface="Courier New"/>
              </a:rPr>
              <a:t>400</a:t>
            </a:r>
            <a:r>
              <a:rPr sz="1182" kern="0" dirty="0">
                <a:solidFill>
                  <a:srgbClr val="D4D4D4"/>
                </a:solidFill>
                <a:latin typeface="Courier New"/>
                <a:cs typeface="Courier New"/>
              </a:rPr>
              <a:t>,</a:t>
            </a:r>
            <a:r>
              <a:rPr sz="1182" kern="0" spc="61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1182" kern="0" spc="-15" dirty="0">
                <a:solidFill>
                  <a:srgbClr val="B5CEA8"/>
                </a:solidFill>
                <a:latin typeface="Courier New"/>
                <a:cs typeface="Courier New"/>
              </a:rPr>
              <a:t>24</a:t>
            </a:r>
            <a:r>
              <a:rPr sz="1182" kern="0" spc="-15" dirty="0">
                <a:solidFill>
                  <a:srgbClr val="D4D4D4"/>
                </a:solidFill>
                <a:latin typeface="Courier New"/>
                <a:cs typeface="Courier New"/>
              </a:rPr>
              <a:t>)</a:t>
            </a:r>
            <a:endParaRPr sz="1182" kern="0">
              <a:solidFill>
                <a:sysClr val="windowText" lastClr="000000"/>
              </a:solidFill>
              <a:latin typeface="Courier New"/>
              <a:cs typeface="Courier New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343622" y="3183984"/>
            <a:ext cx="626115" cy="61225"/>
            <a:chOff x="5513175" y="5250625"/>
            <a:chExt cx="1032510" cy="100965"/>
          </a:xfrm>
        </p:grpSpPr>
        <p:sp>
          <p:nvSpPr>
            <p:cNvPr id="16" name="object 16"/>
            <p:cNvSpPr/>
            <p:nvPr/>
          </p:nvSpPr>
          <p:spPr>
            <a:xfrm>
              <a:off x="5513175" y="5300885"/>
              <a:ext cx="942340" cy="0"/>
            </a:xfrm>
            <a:custGeom>
              <a:avLst/>
              <a:gdLst/>
              <a:ahLst/>
              <a:cxnLst/>
              <a:rect l="l" t="t" r="r" b="b"/>
              <a:pathLst>
                <a:path w="942339">
                  <a:moveTo>
                    <a:pt x="0" y="0"/>
                  </a:moveTo>
                  <a:lnTo>
                    <a:pt x="931461" y="0"/>
                  </a:lnTo>
                  <a:lnTo>
                    <a:pt x="941932" y="0"/>
                  </a:lnTo>
                </a:path>
              </a:pathLst>
            </a:custGeom>
            <a:ln w="20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6444637" y="5250625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4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128467" y="3111162"/>
            <a:ext cx="472417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 defTabSz="554492">
              <a:spcBef>
                <a:spcPts val="76"/>
              </a:spcBef>
            </a:pPr>
            <a:r>
              <a:rPr lang="en-US" sz="1182" b="1" kern="0" spc="-15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182" kern="0" dirty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043566" y="3625595"/>
            <a:ext cx="1179068" cy="209516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7340" rIns="0" bIns="0" rtlCol="0">
            <a:spAutoFit/>
          </a:bodyPr>
          <a:lstStyle/>
          <a:p>
            <a:pPr marL="35425" defTabSz="554492">
              <a:spcBef>
                <a:spcPts val="215"/>
              </a:spcBef>
            </a:pPr>
            <a:r>
              <a:rPr sz="1182" kern="0" dirty="0">
                <a:solidFill>
                  <a:srgbClr val="D4D4D4"/>
                </a:solidFill>
                <a:latin typeface="Courier New"/>
                <a:cs typeface="Courier New"/>
              </a:rPr>
              <a:t>mod(</a:t>
            </a:r>
            <a:r>
              <a:rPr sz="1182" kern="0" dirty="0">
                <a:solidFill>
                  <a:srgbClr val="B5CEA8"/>
                </a:solidFill>
                <a:latin typeface="Courier New"/>
                <a:cs typeface="Courier New"/>
              </a:rPr>
              <a:t>700</a:t>
            </a:r>
            <a:r>
              <a:rPr sz="1182" kern="0" dirty="0">
                <a:solidFill>
                  <a:srgbClr val="D4D4D4"/>
                </a:solidFill>
                <a:latin typeface="Courier New"/>
                <a:cs typeface="Courier New"/>
              </a:rPr>
              <a:t>,</a:t>
            </a:r>
            <a:r>
              <a:rPr sz="1182" kern="0" spc="61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1182" kern="0" spc="-15" dirty="0">
                <a:solidFill>
                  <a:srgbClr val="B5CEA8"/>
                </a:solidFill>
                <a:latin typeface="Courier New"/>
                <a:cs typeface="Courier New"/>
              </a:rPr>
              <a:t>24</a:t>
            </a:r>
            <a:r>
              <a:rPr sz="1182" kern="0" spc="-15" dirty="0">
                <a:solidFill>
                  <a:srgbClr val="D4D4D4"/>
                </a:solidFill>
                <a:latin typeface="Courier New"/>
                <a:cs typeface="Courier New"/>
              </a:rPr>
              <a:t>)</a:t>
            </a:r>
            <a:endParaRPr sz="1182" kern="0">
              <a:solidFill>
                <a:sysClr val="windowText" lastClr="000000"/>
              </a:solidFill>
              <a:latin typeface="Courier New"/>
              <a:cs typeface="Courier New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343622" y="3719728"/>
            <a:ext cx="626115" cy="61225"/>
            <a:chOff x="5513175" y="6134106"/>
            <a:chExt cx="1032510" cy="100965"/>
          </a:xfrm>
        </p:grpSpPr>
        <p:sp>
          <p:nvSpPr>
            <p:cNvPr id="21" name="object 21"/>
            <p:cNvSpPr/>
            <p:nvPr/>
          </p:nvSpPr>
          <p:spPr>
            <a:xfrm>
              <a:off x="5513175" y="6184366"/>
              <a:ext cx="942340" cy="0"/>
            </a:xfrm>
            <a:custGeom>
              <a:avLst/>
              <a:gdLst/>
              <a:ahLst/>
              <a:cxnLst/>
              <a:rect l="l" t="t" r="r" b="b"/>
              <a:pathLst>
                <a:path w="942339">
                  <a:moveTo>
                    <a:pt x="0" y="0"/>
                  </a:moveTo>
                  <a:lnTo>
                    <a:pt x="931461" y="0"/>
                  </a:lnTo>
                  <a:lnTo>
                    <a:pt x="941932" y="0"/>
                  </a:lnTo>
                </a:path>
              </a:pathLst>
            </a:custGeom>
            <a:ln w="20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6444637" y="6134106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4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4170831" y="3646906"/>
            <a:ext cx="309065" cy="225165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 defTabSz="554492">
              <a:spcBef>
                <a:spcPts val="76"/>
              </a:spcBef>
            </a:pPr>
            <a:r>
              <a:rPr lang="en-US" sz="1400" kern="0" dirty="0" smtClean="0">
                <a:solidFill>
                  <a:schemeClr val="bg1"/>
                </a:solidFill>
                <a:latin typeface="Arial"/>
                <a:cs typeface="Arial"/>
              </a:rPr>
              <a:t>1</a:t>
            </a:r>
            <a:endParaRPr sz="1400" kern="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graphicFrame>
        <p:nvGraphicFramePr>
          <p:cNvPr id="24" name="object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0613237"/>
              </p:ext>
            </p:extLst>
          </p:nvPr>
        </p:nvGraphicFramePr>
        <p:xfrm>
          <a:off x="2039882" y="4705540"/>
          <a:ext cx="5832571" cy="3303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80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80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80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80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480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303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dirty="0" smtClean="0">
                          <a:latin typeface="Times New Roman"/>
                          <a:cs typeface="Times New Roman"/>
                        </a:rPr>
                        <a:t>700</a:t>
                      </a:r>
                      <a:endParaRPr sz="1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lang="en-US" sz="1600" b="1" spc="-25" dirty="0" smtClean="0">
                          <a:latin typeface="Arial"/>
                          <a:cs typeface="Arial"/>
                        </a:rPr>
                        <a:t>400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41587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marL="267970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51214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600" b="1" spc="-25" dirty="0">
                          <a:latin typeface="Arial"/>
                          <a:cs typeface="Arial"/>
                        </a:rPr>
                        <a:t>..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587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marL="315595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51214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600" b="1" spc="-25" dirty="0">
                          <a:latin typeface="Arial"/>
                          <a:cs typeface="Arial"/>
                        </a:rPr>
                        <a:t>..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587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object 25"/>
          <p:cNvSpPr txBox="1"/>
          <p:nvPr/>
        </p:nvSpPr>
        <p:spPr>
          <a:xfrm>
            <a:off x="2137817" y="1453029"/>
            <a:ext cx="1291122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1577" b="1" kern="0" spc="64" dirty="0">
                <a:solidFill>
                  <a:srgbClr val="FFFFFF"/>
                </a:solidFill>
                <a:latin typeface="Arial"/>
                <a:cs typeface="Arial"/>
              </a:rPr>
              <a:t>Mod</a:t>
            </a:r>
            <a:r>
              <a:rPr sz="1577" b="1" kern="0" spc="3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b="1" kern="0" spc="-6" dirty="0">
                <a:solidFill>
                  <a:srgbClr val="FFFFFF"/>
                </a:solidFill>
                <a:latin typeface="Arial"/>
                <a:cs typeface="Arial"/>
              </a:rPr>
              <a:t>function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22364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8" y="0"/>
            <a:ext cx="12191144" cy="685751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329265" y="5231626"/>
            <a:ext cx="90875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defTabSz="554492">
              <a:spcBef>
                <a:spcPts val="58"/>
              </a:spcBef>
            </a:pPr>
            <a:r>
              <a:rPr sz="1001" b="1" kern="0" spc="33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001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69155" y="5231626"/>
            <a:ext cx="90875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defTabSz="554492">
              <a:spcBef>
                <a:spcPts val="58"/>
              </a:spcBef>
            </a:pPr>
            <a:r>
              <a:rPr sz="1001" b="1" kern="0" spc="33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001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09046" y="5231626"/>
            <a:ext cx="53139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defTabSz="554492">
              <a:spcBef>
                <a:spcPts val="58"/>
              </a:spcBef>
            </a:pPr>
            <a:r>
              <a:rPr sz="1001" b="1" kern="0" spc="1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001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48936" y="5231626"/>
            <a:ext cx="90875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defTabSz="554492">
              <a:spcBef>
                <a:spcPts val="58"/>
              </a:spcBef>
            </a:pPr>
            <a:r>
              <a:rPr sz="1001" b="1" kern="0" spc="33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1001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88826" y="5231626"/>
            <a:ext cx="90875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defTabSz="554492">
              <a:spcBef>
                <a:spcPts val="58"/>
              </a:spcBef>
            </a:pPr>
            <a:r>
              <a:rPr sz="1001" b="1" kern="0" spc="33" dirty="0">
                <a:solidFill>
                  <a:srgbClr val="FFFFFF"/>
                </a:solidFill>
                <a:latin typeface="Arial"/>
                <a:cs typeface="Arial"/>
              </a:rPr>
              <a:t>7</a:t>
            </a:r>
            <a:endParaRPr sz="1001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67734" y="5231626"/>
            <a:ext cx="90875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defTabSz="554492">
              <a:spcBef>
                <a:spcPts val="58"/>
              </a:spcBef>
            </a:pPr>
            <a:r>
              <a:rPr sz="1001" b="1" kern="0" spc="-15" dirty="0">
                <a:solidFill>
                  <a:srgbClr val="FFFFFF"/>
                </a:solidFill>
                <a:latin typeface="Arial"/>
                <a:cs typeface="Arial"/>
              </a:rPr>
              <a:t>..</a:t>
            </a:r>
            <a:endParaRPr sz="1001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01997" y="5231626"/>
            <a:ext cx="165963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defTabSz="554492">
              <a:spcBef>
                <a:spcPts val="58"/>
              </a:spcBef>
            </a:pPr>
            <a:r>
              <a:rPr sz="1001" b="1" kern="0" spc="18" dirty="0">
                <a:solidFill>
                  <a:srgbClr val="FFFFFF"/>
                </a:solidFill>
                <a:latin typeface="Arial"/>
                <a:cs typeface="Arial"/>
              </a:rPr>
              <a:t>16</a:t>
            </a:r>
            <a:endParaRPr sz="1001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08497" y="5231626"/>
            <a:ext cx="90875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defTabSz="554492">
              <a:spcBef>
                <a:spcPts val="58"/>
              </a:spcBef>
            </a:pPr>
            <a:r>
              <a:rPr sz="1001" b="1" kern="0" spc="-15" dirty="0">
                <a:solidFill>
                  <a:srgbClr val="FFFFFF"/>
                </a:solidFill>
                <a:latin typeface="Arial"/>
                <a:cs typeface="Arial"/>
              </a:rPr>
              <a:t>..</a:t>
            </a:r>
            <a:endParaRPr sz="1001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487404" y="5231626"/>
            <a:ext cx="165963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defTabSz="554492">
              <a:spcBef>
                <a:spcPts val="58"/>
              </a:spcBef>
            </a:pPr>
            <a:r>
              <a:rPr sz="1001" b="1" kern="0" spc="18" dirty="0">
                <a:solidFill>
                  <a:srgbClr val="FFFFFF"/>
                </a:solidFill>
                <a:latin typeface="Arial"/>
                <a:cs typeface="Arial"/>
              </a:rPr>
              <a:t>23</a:t>
            </a:r>
            <a:endParaRPr sz="1001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236529" y="3541146"/>
            <a:ext cx="626115" cy="61225"/>
            <a:chOff x="6985644" y="5839612"/>
            <a:chExt cx="1032510" cy="100965"/>
          </a:xfrm>
        </p:grpSpPr>
        <p:sp>
          <p:nvSpPr>
            <p:cNvPr id="13" name="object 13"/>
            <p:cNvSpPr/>
            <p:nvPr/>
          </p:nvSpPr>
          <p:spPr>
            <a:xfrm>
              <a:off x="6985644" y="5889873"/>
              <a:ext cx="942340" cy="0"/>
            </a:xfrm>
            <a:custGeom>
              <a:avLst/>
              <a:gdLst/>
              <a:ahLst/>
              <a:cxnLst/>
              <a:rect l="l" t="t" r="r" b="b"/>
              <a:pathLst>
                <a:path w="942340">
                  <a:moveTo>
                    <a:pt x="0" y="0"/>
                  </a:moveTo>
                  <a:lnTo>
                    <a:pt x="931461" y="0"/>
                  </a:lnTo>
                  <a:lnTo>
                    <a:pt x="941932" y="0"/>
                  </a:lnTo>
                </a:path>
              </a:pathLst>
            </a:custGeom>
            <a:ln w="20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7917105" y="5839612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4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060995" y="3460528"/>
            <a:ext cx="105893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 defTabSz="554492">
              <a:spcBef>
                <a:spcPts val="76"/>
              </a:spcBef>
            </a:pPr>
            <a:r>
              <a:rPr sz="1182" b="1" kern="0" spc="52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2039882" y="5419865"/>
          <a:ext cx="5832571" cy="3303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80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80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80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80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480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303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600" b="1" spc="-25" dirty="0">
                          <a:latin typeface="Arial"/>
                          <a:cs typeface="Arial"/>
                        </a:rPr>
                        <a:t>..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587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marL="205740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ABC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1214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600" b="1" spc="-25" dirty="0">
                          <a:latin typeface="Arial"/>
                          <a:cs typeface="Arial"/>
                        </a:rPr>
                        <a:t>..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587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600" b="1" spc="-25" dirty="0">
                          <a:latin typeface="Arial"/>
                          <a:cs typeface="Arial"/>
                        </a:rPr>
                        <a:t>..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587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object 17"/>
          <p:cNvSpPr txBox="1"/>
          <p:nvPr/>
        </p:nvSpPr>
        <p:spPr>
          <a:xfrm>
            <a:off x="1840870" y="1327389"/>
            <a:ext cx="1366594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1577" b="1" kern="0" spc="-12" dirty="0">
                <a:solidFill>
                  <a:srgbClr val="FFFFFF"/>
                </a:solidFill>
                <a:latin typeface="Arial"/>
                <a:cs typeface="Arial"/>
              </a:rPr>
              <a:t>ASCII</a:t>
            </a:r>
            <a:r>
              <a:rPr sz="1577" b="1" kern="0" spc="-7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b="1" kern="0" spc="-12" dirty="0">
                <a:solidFill>
                  <a:srgbClr val="FFFFFF"/>
                </a:solidFill>
                <a:latin typeface="Arial"/>
                <a:cs typeface="Arial"/>
              </a:rPr>
              <a:t>function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731664" y="1716462"/>
            <a:ext cx="4319654" cy="1392354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4621" rIns="0" bIns="0" rtlCol="0">
            <a:spAutoFit/>
          </a:bodyPr>
          <a:lstStyle/>
          <a:p>
            <a:pPr marL="310747" marR="838284" indent="-275321" defTabSz="554492">
              <a:lnSpc>
                <a:spcPts val="1352"/>
              </a:lnSpc>
              <a:spcBef>
                <a:spcPts val="36"/>
              </a:spcBef>
            </a:pPr>
            <a:r>
              <a:rPr sz="879" kern="0" dirty="0">
                <a:solidFill>
                  <a:srgbClr val="569CD6"/>
                </a:solidFill>
                <a:latin typeface="Courier New"/>
                <a:cs typeface="Courier New"/>
              </a:rPr>
              <a:t>public</a:t>
            </a:r>
            <a:r>
              <a:rPr sz="879" kern="0" spc="85" dirty="0">
                <a:solidFill>
                  <a:srgbClr val="569CD6"/>
                </a:solidFill>
                <a:latin typeface="Courier New"/>
                <a:cs typeface="Courier New"/>
              </a:rPr>
              <a:t> </a:t>
            </a:r>
            <a:r>
              <a:rPr sz="879" kern="0" dirty="0">
                <a:solidFill>
                  <a:srgbClr val="569CD6"/>
                </a:solidFill>
                <a:latin typeface="Courier New"/>
                <a:cs typeface="Courier New"/>
              </a:rPr>
              <a:t>int</a:t>
            </a:r>
            <a:r>
              <a:rPr sz="879" kern="0" spc="85" dirty="0">
                <a:solidFill>
                  <a:srgbClr val="569CD6"/>
                </a:solidFill>
                <a:latin typeface="Courier New"/>
                <a:cs typeface="Courier New"/>
              </a:rPr>
              <a:t> </a:t>
            </a:r>
            <a:r>
              <a:rPr sz="879" kern="0" dirty="0">
                <a:solidFill>
                  <a:srgbClr val="D4D4D4"/>
                </a:solidFill>
                <a:latin typeface="Courier New"/>
                <a:cs typeface="Courier New"/>
              </a:rPr>
              <a:t>modASCII</a:t>
            </a:r>
            <a:r>
              <a:rPr sz="879" kern="0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879" kern="0" dirty="0">
                <a:solidFill>
                  <a:srgbClr val="D4D4D4"/>
                </a:solidFill>
                <a:latin typeface="Courier New"/>
                <a:cs typeface="Courier New"/>
              </a:rPr>
              <a:t>String</a:t>
            </a:r>
            <a:r>
              <a:rPr sz="879" kern="0" spc="88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879" kern="0" dirty="0">
                <a:solidFill>
                  <a:srgbClr val="D4D4D4"/>
                </a:solidFill>
                <a:latin typeface="Courier New"/>
                <a:cs typeface="Courier New"/>
              </a:rPr>
              <a:t>word</a:t>
            </a:r>
            <a:r>
              <a:rPr sz="879" kern="0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879" kern="0" spc="85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879" kern="0" dirty="0">
                <a:solidFill>
                  <a:srgbClr val="569CD6"/>
                </a:solidFill>
                <a:latin typeface="Courier New"/>
                <a:cs typeface="Courier New"/>
              </a:rPr>
              <a:t>int</a:t>
            </a:r>
            <a:r>
              <a:rPr sz="879" kern="0" spc="88" dirty="0">
                <a:solidFill>
                  <a:srgbClr val="569CD6"/>
                </a:solidFill>
                <a:latin typeface="Courier New"/>
                <a:cs typeface="Courier New"/>
              </a:rPr>
              <a:t> </a:t>
            </a:r>
            <a:r>
              <a:rPr sz="879" kern="0" dirty="0">
                <a:solidFill>
                  <a:srgbClr val="D4D4D4"/>
                </a:solidFill>
                <a:latin typeface="Courier New"/>
                <a:cs typeface="Courier New"/>
              </a:rPr>
              <a:t>cellNumber</a:t>
            </a:r>
            <a:r>
              <a:rPr sz="879" kern="0" dirty="0">
                <a:solidFill>
                  <a:srgbClr val="DCDCDC"/>
                </a:solidFill>
                <a:latin typeface="Courier New"/>
                <a:cs typeface="Courier New"/>
              </a:rPr>
              <a:t>)</a:t>
            </a:r>
            <a:r>
              <a:rPr sz="879" kern="0" spc="85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879" kern="0" spc="-30" dirty="0">
                <a:solidFill>
                  <a:srgbClr val="DCDCDC"/>
                </a:solidFill>
                <a:latin typeface="Courier New"/>
                <a:cs typeface="Courier New"/>
              </a:rPr>
              <a:t>{ </a:t>
            </a:r>
            <a:r>
              <a:rPr sz="879" kern="0" dirty="0">
                <a:solidFill>
                  <a:srgbClr val="569CD6"/>
                </a:solidFill>
                <a:latin typeface="Courier New"/>
                <a:cs typeface="Courier New"/>
              </a:rPr>
              <a:t>int</a:t>
            </a:r>
            <a:r>
              <a:rPr sz="879" kern="0" spc="42" dirty="0">
                <a:solidFill>
                  <a:srgbClr val="569CD6"/>
                </a:solidFill>
                <a:latin typeface="Courier New"/>
                <a:cs typeface="Courier New"/>
              </a:rPr>
              <a:t> </a:t>
            </a:r>
            <a:r>
              <a:rPr sz="879" kern="0" dirty="0">
                <a:solidFill>
                  <a:srgbClr val="D4D4D4"/>
                </a:solidFill>
                <a:latin typeface="Courier New"/>
                <a:cs typeface="Courier New"/>
              </a:rPr>
              <a:t>total</a:t>
            </a:r>
            <a:r>
              <a:rPr sz="879" kern="0" spc="42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879" kern="0" dirty="0">
                <a:solidFill>
                  <a:srgbClr val="DCDCDC"/>
                </a:solidFill>
                <a:latin typeface="Courier New"/>
                <a:cs typeface="Courier New"/>
              </a:rPr>
              <a:t>=</a:t>
            </a:r>
            <a:r>
              <a:rPr sz="879" kern="0" spc="45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879" kern="0" spc="-15" dirty="0">
                <a:solidFill>
                  <a:srgbClr val="B5CEA8"/>
                </a:solidFill>
                <a:latin typeface="Courier New"/>
                <a:cs typeface="Courier New"/>
              </a:rPr>
              <a:t>0</a:t>
            </a:r>
            <a:r>
              <a:rPr sz="879" kern="0" spc="-15" dirty="0">
                <a:solidFill>
                  <a:srgbClr val="DCDCDC"/>
                </a:solidFill>
                <a:latin typeface="Courier New"/>
                <a:cs typeface="Courier New"/>
              </a:rPr>
              <a:t>;</a:t>
            </a:r>
            <a:endParaRPr sz="879" kern="0">
              <a:solidFill>
                <a:sysClr val="windowText" lastClr="000000"/>
              </a:solidFill>
              <a:latin typeface="Courier New"/>
              <a:cs typeface="Courier New"/>
            </a:endParaRPr>
          </a:p>
          <a:p>
            <a:pPr marL="310747" defTabSz="554492">
              <a:spcBef>
                <a:spcPts val="197"/>
              </a:spcBef>
            </a:pPr>
            <a:r>
              <a:rPr sz="879" kern="0" dirty="0">
                <a:solidFill>
                  <a:srgbClr val="569CD6"/>
                </a:solidFill>
                <a:latin typeface="Courier New"/>
                <a:cs typeface="Courier New"/>
              </a:rPr>
              <a:t>for</a:t>
            </a:r>
            <a:r>
              <a:rPr sz="879" kern="0" spc="73" dirty="0">
                <a:solidFill>
                  <a:srgbClr val="569CD6"/>
                </a:solidFill>
                <a:latin typeface="Courier New"/>
                <a:cs typeface="Courier New"/>
              </a:rPr>
              <a:t> </a:t>
            </a:r>
            <a:r>
              <a:rPr sz="879" kern="0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879" kern="0" dirty="0">
                <a:solidFill>
                  <a:srgbClr val="569CD6"/>
                </a:solidFill>
                <a:latin typeface="Courier New"/>
                <a:cs typeface="Courier New"/>
              </a:rPr>
              <a:t>int</a:t>
            </a:r>
            <a:r>
              <a:rPr sz="879" kern="0" spc="76" dirty="0">
                <a:solidFill>
                  <a:srgbClr val="569CD6"/>
                </a:solidFill>
                <a:latin typeface="Courier New"/>
                <a:cs typeface="Courier New"/>
              </a:rPr>
              <a:t> </a:t>
            </a:r>
            <a:r>
              <a:rPr sz="879" kern="0" dirty="0">
                <a:solidFill>
                  <a:srgbClr val="D4D4D4"/>
                </a:solidFill>
                <a:latin typeface="Courier New"/>
                <a:cs typeface="Courier New"/>
              </a:rPr>
              <a:t>i</a:t>
            </a:r>
            <a:r>
              <a:rPr sz="879" kern="0" dirty="0">
                <a:solidFill>
                  <a:srgbClr val="DCDCDC"/>
                </a:solidFill>
                <a:latin typeface="Courier New"/>
                <a:cs typeface="Courier New"/>
              </a:rPr>
              <a:t>=</a:t>
            </a:r>
            <a:r>
              <a:rPr sz="879" kern="0" dirty="0">
                <a:solidFill>
                  <a:srgbClr val="B5CEA8"/>
                </a:solidFill>
                <a:latin typeface="Courier New"/>
                <a:cs typeface="Courier New"/>
              </a:rPr>
              <a:t>0</a:t>
            </a:r>
            <a:r>
              <a:rPr sz="879" kern="0" dirty="0">
                <a:solidFill>
                  <a:srgbClr val="DCDCDC"/>
                </a:solidFill>
                <a:latin typeface="Courier New"/>
                <a:cs typeface="Courier New"/>
              </a:rPr>
              <a:t>;</a:t>
            </a:r>
            <a:r>
              <a:rPr sz="879" kern="0" spc="73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879" kern="0" dirty="0">
                <a:solidFill>
                  <a:srgbClr val="D4D4D4"/>
                </a:solidFill>
                <a:latin typeface="Courier New"/>
                <a:cs typeface="Courier New"/>
              </a:rPr>
              <a:t>i</a:t>
            </a:r>
            <a:r>
              <a:rPr sz="879" kern="0" dirty="0">
                <a:solidFill>
                  <a:srgbClr val="DCDCDC"/>
                </a:solidFill>
                <a:latin typeface="Courier New"/>
                <a:cs typeface="Courier New"/>
              </a:rPr>
              <a:t>&lt;</a:t>
            </a:r>
            <a:r>
              <a:rPr sz="879" kern="0" dirty="0">
                <a:solidFill>
                  <a:srgbClr val="D4D4D4"/>
                </a:solidFill>
                <a:latin typeface="Courier New"/>
                <a:cs typeface="Courier New"/>
              </a:rPr>
              <a:t>word</a:t>
            </a:r>
            <a:r>
              <a:rPr sz="879" kern="0" dirty="0">
                <a:solidFill>
                  <a:srgbClr val="DCDCDC"/>
                </a:solidFill>
                <a:latin typeface="Courier New"/>
                <a:cs typeface="Courier New"/>
              </a:rPr>
              <a:t>.</a:t>
            </a:r>
            <a:r>
              <a:rPr sz="879" kern="0" dirty="0">
                <a:solidFill>
                  <a:srgbClr val="D4D4D4"/>
                </a:solidFill>
                <a:latin typeface="Courier New"/>
                <a:cs typeface="Courier New"/>
              </a:rPr>
              <a:t>length</a:t>
            </a:r>
            <a:r>
              <a:rPr sz="879" kern="0" dirty="0">
                <a:solidFill>
                  <a:srgbClr val="DCDCDC"/>
                </a:solidFill>
                <a:latin typeface="Courier New"/>
                <a:cs typeface="Courier New"/>
              </a:rPr>
              <a:t>();</a:t>
            </a:r>
            <a:r>
              <a:rPr sz="879" kern="0" spc="76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879" kern="0" dirty="0">
                <a:solidFill>
                  <a:srgbClr val="D4D4D4"/>
                </a:solidFill>
                <a:latin typeface="Courier New"/>
                <a:cs typeface="Courier New"/>
              </a:rPr>
              <a:t>i</a:t>
            </a:r>
            <a:r>
              <a:rPr sz="879" kern="0" dirty="0">
                <a:solidFill>
                  <a:srgbClr val="DCDCDC"/>
                </a:solidFill>
                <a:latin typeface="Courier New"/>
                <a:cs typeface="Courier New"/>
              </a:rPr>
              <a:t>++)</a:t>
            </a:r>
            <a:r>
              <a:rPr sz="879" kern="0" spc="73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879" kern="0" spc="-30" dirty="0">
                <a:solidFill>
                  <a:srgbClr val="DCDCDC"/>
                </a:solidFill>
                <a:latin typeface="Courier New"/>
                <a:cs typeface="Courier New"/>
              </a:rPr>
              <a:t>{</a:t>
            </a:r>
            <a:endParaRPr sz="879" kern="0">
              <a:solidFill>
                <a:sysClr val="windowText" lastClr="000000"/>
              </a:solidFill>
              <a:latin typeface="Courier New"/>
              <a:cs typeface="Courier New"/>
            </a:endParaRPr>
          </a:p>
          <a:p>
            <a:pPr marL="586067" marR="1939182" defTabSz="554492">
              <a:lnSpc>
                <a:spcPct val="127899"/>
              </a:lnSpc>
            </a:pPr>
            <a:r>
              <a:rPr sz="879" kern="0" dirty="0">
                <a:solidFill>
                  <a:srgbClr val="D4D4D4"/>
                </a:solidFill>
                <a:latin typeface="Courier New"/>
                <a:cs typeface="Courier New"/>
              </a:rPr>
              <a:t>total</a:t>
            </a:r>
            <a:r>
              <a:rPr sz="879" kern="0" spc="49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879" kern="0" dirty="0">
                <a:solidFill>
                  <a:srgbClr val="DCDCDC"/>
                </a:solidFill>
                <a:latin typeface="Courier New"/>
                <a:cs typeface="Courier New"/>
              </a:rPr>
              <a:t>+=</a:t>
            </a:r>
            <a:r>
              <a:rPr sz="879" kern="0" spc="49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879" kern="0" spc="-6" dirty="0">
                <a:solidFill>
                  <a:srgbClr val="D4D4D4"/>
                </a:solidFill>
                <a:latin typeface="Courier New"/>
                <a:cs typeface="Courier New"/>
              </a:rPr>
              <a:t>word</a:t>
            </a:r>
            <a:r>
              <a:rPr sz="879" kern="0" spc="-6" dirty="0">
                <a:solidFill>
                  <a:srgbClr val="DCDCDC"/>
                </a:solidFill>
                <a:latin typeface="Courier New"/>
                <a:cs typeface="Courier New"/>
              </a:rPr>
              <a:t>.</a:t>
            </a:r>
            <a:r>
              <a:rPr sz="879" kern="0" spc="-6" dirty="0">
                <a:solidFill>
                  <a:srgbClr val="D4D4D4"/>
                </a:solidFill>
                <a:latin typeface="Courier New"/>
                <a:cs typeface="Courier New"/>
              </a:rPr>
              <a:t>charAt</a:t>
            </a:r>
            <a:r>
              <a:rPr sz="879" kern="0" spc="-6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879" kern="0" spc="-6" dirty="0">
                <a:solidFill>
                  <a:srgbClr val="D4D4D4"/>
                </a:solidFill>
                <a:latin typeface="Courier New"/>
                <a:cs typeface="Courier New"/>
              </a:rPr>
              <a:t>i</a:t>
            </a:r>
            <a:r>
              <a:rPr sz="879" kern="0" spc="-6" dirty="0">
                <a:solidFill>
                  <a:srgbClr val="DCDCDC"/>
                </a:solidFill>
                <a:latin typeface="Courier New"/>
                <a:cs typeface="Courier New"/>
              </a:rPr>
              <a:t>); </a:t>
            </a:r>
            <a:r>
              <a:rPr sz="879" kern="0" spc="-6" dirty="0">
                <a:solidFill>
                  <a:srgbClr val="D4D4D4"/>
                </a:solidFill>
                <a:latin typeface="Courier New"/>
                <a:cs typeface="Courier New"/>
              </a:rPr>
              <a:t>System</a:t>
            </a:r>
            <a:r>
              <a:rPr sz="879" kern="0" spc="-6" dirty="0">
                <a:solidFill>
                  <a:srgbClr val="DCDCDC"/>
                </a:solidFill>
                <a:latin typeface="Courier New"/>
                <a:cs typeface="Courier New"/>
              </a:rPr>
              <a:t>.</a:t>
            </a:r>
            <a:r>
              <a:rPr sz="879" kern="0" spc="-6" dirty="0">
                <a:solidFill>
                  <a:srgbClr val="D4D4D4"/>
                </a:solidFill>
                <a:latin typeface="Courier New"/>
                <a:cs typeface="Courier New"/>
              </a:rPr>
              <a:t>out</a:t>
            </a:r>
            <a:r>
              <a:rPr sz="879" kern="0" spc="-6" dirty="0">
                <a:solidFill>
                  <a:srgbClr val="DCDCDC"/>
                </a:solidFill>
                <a:latin typeface="Courier New"/>
                <a:cs typeface="Courier New"/>
              </a:rPr>
              <a:t>.</a:t>
            </a:r>
            <a:r>
              <a:rPr sz="879" kern="0" spc="-6" dirty="0">
                <a:solidFill>
                  <a:srgbClr val="D4D4D4"/>
                </a:solidFill>
                <a:latin typeface="Courier New"/>
                <a:cs typeface="Courier New"/>
              </a:rPr>
              <a:t>println</a:t>
            </a:r>
            <a:r>
              <a:rPr sz="879" kern="0" spc="-6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879" kern="0" spc="-6" dirty="0">
                <a:solidFill>
                  <a:srgbClr val="D4D4D4"/>
                </a:solidFill>
                <a:latin typeface="Courier New"/>
                <a:cs typeface="Courier New"/>
              </a:rPr>
              <a:t>total</a:t>
            </a:r>
            <a:r>
              <a:rPr sz="879" kern="0" spc="-6" dirty="0">
                <a:solidFill>
                  <a:srgbClr val="DCDCDC"/>
                </a:solidFill>
                <a:latin typeface="Courier New"/>
                <a:cs typeface="Courier New"/>
              </a:rPr>
              <a:t>);</a:t>
            </a:r>
            <a:endParaRPr sz="879" kern="0">
              <a:solidFill>
                <a:sysClr val="windowText" lastClr="000000"/>
              </a:solidFill>
              <a:latin typeface="Courier New"/>
              <a:cs typeface="Courier New"/>
            </a:endParaRPr>
          </a:p>
          <a:p>
            <a:pPr marL="310747" defTabSz="554492">
              <a:spcBef>
                <a:spcPts val="297"/>
              </a:spcBef>
            </a:pPr>
            <a:r>
              <a:rPr sz="879" kern="0" spc="12" dirty="0">
                <a:solidFill>
                  <a:srgbClr val="DCDCDC"/>
                </a:solidFill>
                <a:latin typeface="Courier New"/>
                <a:cs typeface="Courier New"/>
              </a:rPr>
              <a:t>}</a:t>
            </a:r>
            <a:endParaRPr sz="879" kern="0">
              <a:solidFill>
                <a:sysClr val="windowText" lastClr="000000"/>
              </a:solidFill>
              <a:latin typeface="Courier New"/>
              <a:cs typeface="Courier New"/>
            </a:endParaRPr>
          </a:p>
          <a:p>
            <a:pPr marL="310747" defTabSz="554492">
              <a:spcBef>
                <a:spcPts val="293"/>
              </a:spcBef>
            </a:pPr>
            <a:r>
              <a:rPr sz="879" kern="0" dirty="0">
                <a:solidFill>
                  <a:srgbClr val="569CD6"/>
                </a:solidFill>
                <a:latin typeface="Courier New"/>
                <a:cs typeface="Courier New"/>
              </a:rPr>
              <a:t>return</a:t>
            </a:r>
            <a:r>
              <a:rPr sz="879" kern="0" spc="52" dirty="0">
                <a:solidFill>
                  <a:srgbClr val="569CD6"/>
                </a:solidFill>
                <a:latin typeface="Courier New"/>
                <a:cs typeface="Courier New"/>
              </a:rPr>
              <a:t> </a:t>
            </a:r>
            <a:r>
              <a:rPr sz="879" kern="0" dirty="0">
                <a:solidFill>
                  <a:srgbClr val="D4D4D4"/>
                </a:solidFill>
                <a:latin typeface="Courier New"/>
                <a:cs typeface="Courier New"/>
              </a:rPr>
              <a:t>total</a:t>
            </a:r>
            <a:r>
              <a:rPr sz="879" kern="0" spc="55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879" kern="0" dirty="0">
                <a:solidFill>
                  <a:srgbClr val="DCDCDC"/>
                </a:solidFill>
                <a:latin typeface="Courier New"/>
                <a:cs typeface="Courier New"/>
              </a:rPr>
              <a:t>%</a:t>
            </a:r>
            <a:r>
              <a:rPr sz="879" kern="0" spc="55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879" kern="0" spc="-6" dirty="0">
                <a:solidFill>
                  <a:srgbClr val="D4D4D4"/>
                </a:solidFill>
                <a:latin typeface="Courier New"/>
                <a:cs typeface="Courier New"/>
              </a:rPr>
              <a:t>cellNumber</a:t>
            </a:r>
            <a:r>
              <a:rPr sz="879" kern="0" spc="-6" dirty="0">
                <a:solidFill>
                  <a:srgbClr val="DCDCDC"/>
                </a:solidFill>
                <a:latin typeface="Courier New"/>
                <a:cs typeface="Courier New"/>
              </a:rPr>
              <a:t>;</a:t>
            </a:r>
            <a:endParaRPr sz="879" kern="0">
              <a:solidFill>
                <a:sysClr val="windowText" lastClr="000000"/>
              </a:solidFill>
              <a:latin typeface="Courier New"/>
              <a:cs typeface="Courier New"/>
            </a:endParaRPr>
          </a:p>
          <a:p>
            <a:pPr marL="35425" defTabSz="554492">
              <a:spcBef>
                <a:spcPts val="293"/>
              </a:spcBef>
            </a:pPr>
            <a:r>
              <a:rPr sz="879" kern="0" spc="12" dirty="0">
                <a:solidFill>
                  <a:srgbClr val="DCDCDC"/>
                </a:solidFill>
                <a:latin typeface="Courier New"/>
                <a:cs typeface="Courier New"/>
              </a:rPr>
              <a:t>}</a:t>
            </a:r>
            <a:endParaRPr sz="879" kern="0">
              <a:solidFill>
                <a:sysClr val="windowText" lastClr="000000"/>
              </a:solidFill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126910" y="3447015"/>
            <a:ext cx="1820970" cy="209516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7340" rIns="0" bIns="0" rtlCol="0">
            <a:spAutoFit/>
          </a:bodyPr>
          <a:lstStyle/>
          <a:p>
            <a:pPr marL="35425" defTabSz="554492">
              <a:spcBef>
                <a:spcPts val="215"/>
              </a:spcBef>
            </a:pPr>
            <a:r>
              <a:rPr sz="1182" kern="0" dirty="0">
                <a:solidFill>
                  <a:srgbClr val="D4D4D4"/>
                </a:solidFill>
                <a:latin typeface="Courier New"/>
                <a:cs typeface="Courier New"/>
              </a:rPr>
              <a:t>modASCII(</a:t>
            </a:r>
            <a:r>
              <a:rPr sz="1182" kern="0" dirty="0">
                <a:solidFill>
                  <a:srgbClr val="CE9178"/>
                </a:solidFill>
                <a:latin typeface="Courier New"/>
                <a:cs typeface="Courier New"/>
              </a:rPr>
              <a:t>"ABC"</a:t>
            </a:r>
            <a:r>
              <a:rPr sz="1182" kern="0" dirty="0">
                <a:solidFill>
                  <a:srgbClr val="D4D4D4"/>
                </a:solidFill>
                <a:latin typeface="Courier New"/>
                <a:cs typeface="Courier New"/>
              </a:rPr>
              <a:t>,</a:t>
            </a:r>
            <a:r>
              <a:rPr sz="1182" kern="0" spc="112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1182" kern="0" spc="-15" dirty="0">
                <a:solidFill>
                  <a:srgbClr val="B5CEA8"/>
                </a:solidFill>
                <a:latin typeface="Courier New"/>
                <a:cs typeface="Courier New"/>
              </a:rPr>
              <a:t>24</a:t>
            </a:r>
            <a:r>
              <a:rPr sz="1182" kern="0" spc="-15" dirty="0">
                <a:solidFill>
                  <a:srgbClr val="D4D4D4"/>
                </a:solidFill>
                <a:latin typeface="Courier New"/>
                <a:cs typeface="Courier New"/>
              </a:rPr>
              <a:t>)</a:t>
            </a:r>
            <a:endParaRPr sz="1182" kern="0">
              <a:solidFill>
                <a:sysClr val="windowText" lastClr="000000"/>
              </a:solidFill>
              <a:latin typeface="Courier New"/>
              <a:cs typeface="Courier New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6301369" y="1225380"/>
            <a:ext cx="3723189" cy="3417833"/>
            <a:chOff x="10390718" y="2020743"/>
            <a:chExt cx="6139815" cy="5636260"/>
          </a:xfrm>
        </p:grpSpPr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390718" y="2020743"/>
              <a:ext cx="6139739" cy="5636128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4570048" y="3077458"/>
              <a:ext cx="1649730" cy="419734"/>
            </a:xfrm>
            <a:custGeom>
              <a:avLst/>
              <a:gdLst/>
              <a:ahLst/>
              <a:cxnLst/>
              <a:rect l="l" t="t" r="r" b="b"/>
              <a:pathLst>
                <a:path w="1649730" h="419735">
                  <a:moveTo>
                    <a:pt x="0" y="0"/>
                  </a:moveTo>
                  <a:lnTo>
                    <a:pt x="1649167" y="0"/>
                  </a:lnTo>
                  <a:lnTo>
                    <a:pt x="1649167" y="419327"/>
                  </a:lnTo>
                  <a:lnTo>
                    <a:pt x="0" y="419327"/>
                  </a:lnTo>
                  <a:lnTo>
                    <a:pt x="0" y="0"/>
                  </a:lnTo>
                  <a:close/>
                </a:path>
              </a:pathLst>
            </a:custGeom>
            <a:ln w="20941">
              <a:solidFill>
                <a:srgbClr val="EE220C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162503" y="3924838"/>
            <a:ext cx="125531" cy="839243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 defTabSz="554492">
              <a:spcBef>
                <a:spcPts val="76"/>
              </a:spcBef>
            </a:pPr>
            <a:r>
              <a:rPr sz="1182" b="1" kern="0" spc="12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7701" marR="8471" defTabSz="554492">
              <a:lnSpc>
                <a:spcPct val="178400"/>
              </a:lnSpc>
            </a:pPr>
            <a:r>
              <a:rPr sz="1182" b="1" kern="0" spc="-58" dirty="0">
                <a:solidFill>
                  <a:srgbClr val="FFFFFF"/>
                </a:solidFill>
                <a:latin typeface="Arial"/>
                <a:cs typeface="Arial"/>
              </a:rPr>
              <a:t>B C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382611" y="4014387"/>
            <a:ext cx="626115" cy="61225"/>
            <a:chOff x="3928397" y="6620021"/>
            <a:chExt cx="1032510" cy="100965"/>
          </a:xfrm>
        </p:grpSpPr>
        <p:sp>
          <p:nvSpPr>
            <p:cNvPr id="25" name="object 25"/>
            <p:cNvSpPr/>
            <p:nvPr/>
          </p:nvSpPr>
          <p:spPr>
            <a:xfrm>
              <a:off x="3928397" y="6670281"/>
              <a:ext cx="942340" cy="0"/>
            </a:xfrm>
            <a:custGeom>
              <a:avLst/>
              <a:gdLst/>
              <a:ahLst/>
              <a:cxnLst/>
              <a:rect l="l" t="t" r="r" b="b"/>
              <a:pathLst>
                <a:path w="942339">
                  <a:moveTo>
                    <a:pt x="0" y="0"/>
                  </a:moveTo>
                  <a:lnTo>
                    <a:pt x="931461" y="0"/>
                  </a:lnTo>
                  <a:lnTo>
                    <a:pt x="941932" y="0"/>
                  </a:lnTo>
                </a:path>
              </a:pathLst>
            </a:custGeom>
            <a:ln w="20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4859859" y="6620021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4" h="100965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2382611" y="4335834"/>
            <a:ext cx="626115" cy="61225"/>
            <a:chOff x="3928397" y="7150110"/>
            <a:chExt cx="1032510" cy="100965"/>
          </a:xfrm>
        </p:grpSpPr>
        <p:sp>
          <p:nvSpPr>
            <p:cNvPr id="28" name="object 28"/>
            <p:cNvSpPr/>
            <p:nvPr/>
          </p:nvSpPr>
          <p:spPr>
            <a:xfrm>
              <a:off x="3928397" y="7200370"/>
              <a:ext cx="942340" cy="0"/>
            </a:xfrm>
            <a:custGeom>
              <a:avLst/>
              <a:gdLst/>
              <a:ahLst/>
              <a:cxnLst/>
              <a:rect l="l" t="t" r="r" b="b"/>
              <a:pathLst>
                <a:path w="942339">
                  <a:moveTo>
                    <a:pt x="0" y="0"/>
                  </a:moveTo>
                  <a:lnTo>
                    <a:pt x="931461" y="0"/>
                  </a:lnTo>
                  <a:lnTo>
                    <a:pt x="941932" y="0"/>
                  </a:lnTo>
                </a:path>
              </a:pathLst>
            </a:custGeom>
            <a:ln w="20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4859859" y="7150110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4" h="100965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2382611" y="4648350"/>
            <a:ext cx="626115" cy="61225"/>
            <a:chOff x="3928397" y="7665473"/>
            <a:chExt cx="1032510" cy="100965"/>
          </a:xfrm>
        </p:grpSpPr>
        <p:sp>
          <p:nvSpPr>
            <p:cNvPr id="31" name="object 31"/>
            <p:cNvSpPr/>
            <p:nvPr/>
          </p:nvSpPr>
          <p:spPr>
            <a:xfrm>
              <a:off x="3928397" y="7715733"/>
              <a:ext cx="942340" cy="0"/>
            </a:xfrm>
            <a:custGeom>
              <a:avLst/>
              <a:gdLst/>
              <a:ahLst/>
              <a:cxnLst/>
              <a:rect l="l" t="t" r="r" b="b"/>
              <a:pathLst>
                <a:path w="942339">
                  <a:moveTo>
                    <a:pt x="0" y="0"/>
                  </a:moveTo>
                  <a:lnTo>
                    <a:pt x="931461" y="0"/>
                  </a:lnTo>
                  <a:lnTo>
                    <a:pt x="941932" y="0"/>
                  </a:lnTo>
                </a:path>
              </a:pathLst>
            </a:custGeom>
            <a:ln w="20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4859859" y="7665473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4" h="100965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3161971" y="3933767"/>
            <a:ext cx="195998" cy="824752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 defTabSz="554492">
              <a:spcBef>
                <a:spcPts val="76"/>
              </a:spcBef>
            </a:pPr>
            <a:r>
              <a:rPr sz="1182" b="1" kern="0" spc="36" dirty="0">
                <a:solidFill>
                  <a:srgbClr val="FFFFFF"/>
                </a:solidFill>
                <a:latin typeface="Arial"/>
                <a:cs typeface="Arial"/>
              </a:rPr>
              <a:t>65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7701" defTabSz="554492">
              <a:spcBef>
                <a:spcPts val="1113"/>
              </a:spcBef>
            </a:pPr>
            <a:r>
              <a:rPr sz="1182" b="1" kern="0" spc="36" dirty="0">
                <a:solidFill>
                  <a:srgbClr val="FFFFFF"/>
                </a:solidFill>
                <a:latin typeface="Arial"/>
                <a:cs typeface="Arial"/>
              </a:rPr>
              <a:t>66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7701" defTabSz="554492">
              <a:spcBef>
                <a:spcPts val="1043"/>
              </a:spcBef>
            </a:pPr>
            <a:r>
              <a:rPr sz="1182" b="1" kern="0" spc="36" dirty="0">
                <a:solidFill>
                  <a:srgbClr val="FFFFFF"/>
                </a:solidFill>
                <a:latin typeface="Arial"/>
                <a:cs typeface="Arial"/>
              </a:rPr>
              <a:t>67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4588761" y="3938505"/>
            <a:ext cx="728927" cy="581833"/>
            <a:chOff x="7566500" y="6494887"/>
            <a:chExt cx="1202055" cy="959485"/>
          </a:xfrm>
        </p:grpSpPr>
        <p:sp>
          <p:nvSpPr>
            <p:cNvPr id="35" name="object 35"/>
            <p:cNvSpPr/>
            <p:nvPr/>
          </p:nvSpPr>
          <p:spPr>
            <a:xfrm>
              <a:off x="8181291" y="6505365"/>
              <a:ext cx="0" cy="938530"/>
            </a:xfrm>
            <a:custGeom>
              <a:avLst/>
              <a:gdLst/>
              <a:ahLst/>
              <a:cxnLst/>
              <a:rect l="l" t="t" r="r" b="b"/>
              <a:pathLst>
                <a:path h="938529">
                  <a:moveTo>
                    <a:pt x="0" y="938001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object 36"/>
            <p:cNvSpPr/>
            <p:nvPr/>
          </p:nvSpPr>
          <p:spPr>
            <a:xfrm>
              <a:off x="8195414" y="6877325"/>
              <a:ext cx="562610" cy="0"/>
            </a:xfrm>
            <a:custGeom>
              <a:avLst/>
              <a:gdLst/>
              <a:ahLst/>
              <a:cxnLst/>
              <a:rect l="l" t="t" r="r" b="b"/>
              <a:pathLst>
                <a:path w="562609">
                  <a:moveTo>
                    <a:pt x="0" y="0"/>
                  </a:moveTo>
                  <a:lnTo>
                    <a:pt x="562190" y="0"/>
                  </a:lnTo>
                </a:path>
              </a:pathLst>
            </a:custGeom>
            <a:ln w="20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7576977" y="7215993"/>
              <a:ext cx="562610" cy="0"/>
            </a:xfrm>
            <a:custGeom>
              <a:avLst/>
              <a:gdLst/>
              <a:ahLst/>
              <a:cxnLst/>
              <a:rect l="l" t="t" r="r" b="b"/>
              <a:pathLst>
                <a:path w="562609">
                  <a:moveTo>
                    <a:pt x="0" y="0"/>
                  </a:moveTo>
                  <a:lnTo>
                    <a:pt x="562190" y="0"/>
                  </a:lnTo>
                </a:path>
              </a:pathLst>
            </a:custGeom>
            <a:ln w="20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5038392" y="3924839"/>
            <a:ext cx="195998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 defTabSz="554492">
              <a:spcBef>
                <a:spcPts val="76"/>
              </a:spcBef>
            </a:pPr>
            <a:r>
              <a:rPr sz="1182" b="1" kern="0" spc="36" dirty="0">
                <a:solidFill>
                  <a:srgbClr val="FFFFFF"/>
                </a:solidFill>
                <a:latin typeface="Arial"/>
                <a:cs typeface="Arial"/>
              </a:rPr>
              <a:t>24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690249" y="3933767"/>
            <a:ext cx="1222194" cy="373539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R="3081" algn="r" defTabSz="554492">
              <a:spcBef>
                <a:spcPts val="76"/>
              </a:spcBef>
            </a:pPr>
            <a:r>
              <a:rPr sz="1182" b="1" kern="0" spc="64" dirty="0">
                <a:solidFill>
                  <a:srgbClr val="FFFFFF"/>
                </a:solidFill>
                <a:latin typeface="Arial"/>
                <a:cs typeface="Arial"/>
              </a:rPr>
              <a:t>65+66+67</a:t>
            </a:r>
            <a:r>
              <a:rPr sz="1182" b="1" kern="0" spc="3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2" b="1" kern="0" spc="103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82" b="1" kern="0" spc="36" dirty="0">
                <a:solidFill>
                  <a:srgbClr val="FFFFFF"/>
                </a:solidFill>
                <a:latin typeface="Arial"/>
                <a:cs typeface="Arial"/>
              </a:rPr>
              <a:t> 198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R="10782" algn="r" defTabSz="554492">
              <a:spcBef>
                <a:spcPts val="33"/>
              </a:spcBef>
            </a:pPr>
            <a:r>
              <a:rPr sz="1182" b="1" kern="0" spc="36" dirty="0">
                <a:solidFill>
                  <a:srgbClr val="FFFFFF"/>
                </a:solidFill>
                <a:latin typeface="Arial"/>
                <a:cs typeface="Arial"/>
              </a:rPr>
              <a:t>192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083499" y="4159673"/>
            <a:ext cx="105893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 defTabSz="554492">
              <a:spcBef>
                <a:spcPts val="76"/>
              </a:spcBef>
            </a:pPr>
            <a:r>
              <a:rPr sz="1182" b="1" kern="0" spc="52" dirty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708479" y="4413606"/>
            <a:ext cx="105893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 defTabSz="554492">
              <a:spcBef>
                <a:spcPts val="76"/>
              </a:spcBef>
            </a:pPr>
            <a:r>
              <a:rPr sz="1182" b="1" kern="0" spc="52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4533991" y="4301863"/>
            <a:ext cx="454761" cy="445905"/>
          </a:xfrm>
          <a:custGeom>
            <a:avLst/>
            <a:gdLst/>
            <a:ahLst/>
            <a:cxnLst/>
            <a:rect l="l" t="t" r="r" b="b"/>
            <a:pathLst>
              <a:path w="749934" h="735329">
                <a:moveTo>
                  <a:pt x="640332" y="107181"/>
                </a:moveTo>
                <a:lnTo>
                  <a:pt x="671568" y="141860"/>
                </a:lnTo>
                <a:lnTo>
                  <a:pt x="697597" y="179222"/>
                </a:lnTo>
                <a:lnTo>
                  <a:pt x="718421" y="218780"/>
                </a:lnTo>
                <a:lnTo>
                  <a:pt x="734039" y="260046"/>
                </a:lnTo>
                <a:lnTo>
                  <a:pt x="744451" y="302531"/>
                </a:lnTo>
                <a:lnTo>
                  <a:pt x="749657" y="345748"/>
                </a:lnTo>
                <a:lnTo>
                  <a:pt x="749657" y="389209"/>
                </a:lnTo>
                <a:lnTo>
                  <a:pt x="744451" y="432426"/>
                </a:lnTo>
                <a:lnTo>
                  <a:pt x="734039" y="474911"/>
                </a:lnTo>
                <a:lnTo>
                  <a:pt x="718421" y="516177"/>
                </a:lnTo>
                <a:lnTo>
                  <a:pt x="697597" y="555735"/>
                </a:lnTo>
                <a:lnTo>
                  <a:pt x="671568" y="593097"/>
                </a:lnTo>
                <a:lnTo>
                  <a:pt x="640332" y="627777"/>
                </a:lnTo>
                <a:lnTo>
                  <a:pt x="604959" y="658400"/>
                </a:lnTo>
                <a:lnTo>
                  <a:pt x="566849" y="683919"/>
                </a:lnTo>
                <a:lnTo>
                  <a:pt x="526500" y="704334"/>
                </a:lnTo>
                <a:lnTo>
                  <a:pt x="484409" y="719646"/>
                </a:lnTo>
                <a:lnTo>
                  <a:pt x="441074" y="729854"/>
                </a:lnTo>
                <a:lnTo>
                  <a:pt x="396993" y="734958"/>
                </a:lnTo>
                <a:lnTo>
                  <a:pt x="352663" y="734958"/>
                </a:lnTo>
                <a:lnTo>
                  <a:pt x="308582" y="729854"/>
                </a:lnTo>
                <a:lnTo>
                  <a:pt x="265247" y="719646"/>
                </a:lnTo>
                <a:lnTo>
                  <a:pt x="223156" y="704334"/>
                </a:lnTo>
                <a:lnTo>
                  <a:pt x="182807" y="683919"/>
                </a:lnTo>
                <a:lnTo>
                  <a:pt x="144697" y="658400"/>
                </a:lnTo>
                <a:lnTo>
                  <a:pt x="109324" y="627777"/>
                </a:lnTo>
                <a:lnTo>
                  <a:pt x="78089" y="593097"/>
                </a:lnTo>
                <a:lnTo>
                  <a:pt x="52059" y="555735"/>
                </a:lnTo>
                <a:lnTo>
                  <a:pt x="31235" y="516177"/>
                </a:lnTo>
                <a:lnTo>
                  <a:pt x="15617" y="474911"/>
                </a:lnTo>
                <a:lnTo>
                  <a:pt x="5205" y="432426"/>
                </a:lnTo>
                <a:lnTo>
                  <a:pt x="0" y="389209"/>
                </a:lnTo>
                <a:lnTo>
                  <a:pt x="0" y="345748"/>
                </a:lnTo>
                <a:lnTo>
                  <a:pt x="5205" y="302531"/>
                </a:lnTo>
                <a:lnTo>
                  <a:pt x="15617" y="260046"/>
                </a:lnTo>
                <a:lnTo>
                  <a:pt x="31235" y="218780"/>
                </a:lnTo>
                <a:lnTo>
                  <a:pt x="52059" y="179222"/>
                </a:lnTo>
                <a:lnTo>
                  <a:pt x="78089" y="141860"/>
                </a:lnTo>
                <a:lnTo>
                  <a:pt x="109324" y="107181"/>
                </a:lnTo>
                <a:lnTo>
                  <a:pt x="144697" y="76557"/>
                </a:lnTo>
                <a:lnTo>
                  <a:pt x="182807" y="51038"/>
                </a:lnTo>
                <a:lnTo>
                  <a:pt x="223156" y="30623"/>
                </a:lnTo>
                <a:lnTo>
                  <a:pt x="265247" y="15311"/>
                </a:lnTo>
                <a:lnTo>
                  <a:pt x="308582" y="5103"/>
                </a:lnTo>
                <a:lnTo>
                  <a:pt x="352663" y="0"/>
                </a:lnTo>
                <a:lnTo>
                  <a:pt x="396993" y="0"/>
                </a:lnTo>
                <a:lnTo>
                  <a:pt x="441074" y="5103"/>
                </a:lnTo>
                <a:lnTo>
                  <a:pt x="484409" y="15311"/>
                </a:lnTo>
                <a:lnTo>
                  <a:pt x="526500" y="30623"/>
                </a:lnTo>
                <a:lnTo>
                  <a:pt x="566849" y="51038"/>
                </a:lnTo>
                <a:lnTo>
                  <a:pt x="604959" y="76557"/>
                </a:lnTo>
                <a:lnTo>
                  <a:pt x="640332" y="107181"/>
                </a:lnTo>
                <a:close/>
              </a:path>
            </a:pathLst>
          </a:custGeom>
          <a:ln w="41883">
            <a:solidFill>
              <a:srgbClr val="EE220C"/>
            </a:solidFill>
          </a:ln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44" name="object 44"/>
          <p:cNvSpPr txBox="1">
            <a:spLocks noGrp="1"/>
          </p:cNvSpPr>
          <p:nvPr>
            <p:ph type="title"/>
          </p:nvPr>
        </p:nvSpPr>
        <p:spPr>
          <a:xfrm>
            <a:off x="197073" y="253155"/>
            <a:ext cx="6999949" cy="700231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515601">
              <a:spcBef>
                <a:spcPts val="76"/>
              </a:spcBef>
            </a:pPr>
            <a:r>
              <a:rPr sz="4487" spc="-200" dirty="0"/>
              <a:t>Hash</a:t>
            </a:r>
            <a:r>
              <a:rPr sz="4487" spc="-173" dirty="0"/>
              <a:t> </a:t>
            </a:r>
            <a:r>
              <a:rPr sz="4487" spc="-91" dirty="0"/>
              <a:t>Functions</a:t>
            </a:r>
            <a:endParaRPr sz="4487"/>
          </a:p>
        </p:txBody>
      </p:sp>
    </p:spTree>
    <p:extLst>
      <p:ext uri="{BB962C8B-B14F-4D97-AF65-F5344CB8AC3E}">
        <p14:creationId xmlns:p14="http://schemas.microsoft.com/office/powerpoint/2010/main" val="2507015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8" y="0"/>
            <a:ext cx="12191144" cy="685751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7073" y="253155"/>
            <a:ext cx="6999949" cy="700231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515601">
              <a:spcBef>
                <a:spcPts val="76"/>
              </a:spcBef>
            </a:pPr>
            <a:r>
              <a:rPr sz="4487" spc="-200" dirty="0"/>
              <a:t>Hash</a:t>
            </a:r>
            <a:r>
              <a:rPr sz="4487" spc="-173" dirty="0"/>
              <a:t> </a:t>
            </a:r>
            <a:r>
              <a:rPr sz="4487" spc="-91" dirty="0"/>
              <a:t>Functions</a:t>
            </a:r>
            <a:endParaRPr sz="4487"/>
          </a:p>
        </p:txBody>
      </p:sp>
      <p:sp>
        <p:nvSpPr>
          <p:cNvPr id="4" name="object 4"/>
          <p:cNvSpPr txBox="1"/>
          <p:nvPr/>
        </p:nvSpPr>
        <p:spPr>
          <a:xfrm>
            <a:off x="1736764" y="1499363"/>
            <a:ext cx="4645419" cy="676233"/>
          </a:xfrm>
          <a:prstGeom prst="rect">
            <a:avLst/>
          </a:prstGeom>
        </p:spPr>
        <p:txBody>
          <a:bodyPr vert="horz" wrap="square" lIns="0" tIns="56219" rIns="0" bIns="0" rtlCol="0">
            <a:spAutoFit/>
          </a:bodyPr>
          <a:lstStyle/>
          <a:p>
            <a:pPr marL="15403" defTabSz="554492">
              <a:spcBef>
                <a:spcPts val="443"/>
              </a:spcBef>
            </a:pPr>
            <a:r>
              <a:rPr sz="1577" b="1" kern="0" dirty="0">
                <a:solidFill>
                  <a:srgbClr val="FFFFFF"/>
                </a:solidFill>
                <a:latin typeface="Arial"/>
                <a:cs typeface="Arial"/>
              </a:rPr>
              <a:t>Properties</a:t>
            </a:r>
            <a:r>
              <a:rPr sz="1577" b="1" kern="0" spc="1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b="1" kern="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577" b="1" kern="0" spc="2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b="1" kern="0" dirty="0">
                <a:solidFill>
                  <a:srgbClr val="FFFFFF"/>
                </a:solidFill>
                <a:latin typeface="Arial"/>
                <a:cs typeface="Arial"/>
              </a:rPr>
              <a:t>good</a:t>
            </a:r>
            <a:r>
              <a:rPr sz="1577" b="1" kern="0" spc="2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b="1" kern="0" spc="-18" dirty="0">
                <a:solidFill>
                  <a:srgbClr val="FFFFFF"/>
                </a:solidFill>
                <a:latin typeface="Arial"/>
                <a:cs typeface="Arial"/>
              </a:rPr>
              <a:t>Hash</a:t>
            </a:r>
            <a:r>
              <a:rPr sz="1577" b="1" kern="0" spc="1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b="1" kern="0" spc="-6" dirty="0">
                <a:solidFill>
                  <a:srgbClr val="FFFFFF"/>
                </a:solidFill>
                <a:latin typeface="Arial"/>
                <a:cs typeface="Arial"/>
              </a:rPr>
              <a:t>function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220642" defTabSz="554492">
              <a:spcBef>
                <a:spcPts val="458"/>
              </a:spcBef>
              <a:tabLst>
                <a:tab pos="415099" algn="l"/>
              </a:tabLst>
            </a:pPr>
            <a:r>
              <a:rPr sz="3047" kern="0" spc="-45" baseline="-5804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3047" kern="0" baseline="-5804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It</a:t>
            </a:r>
            <a:r>
              <a:rPr sz="1395" kern="0" spc="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distributes</a:t>
            </a:r>
            <a:r>
              <a:rPr sz="1395" kern="0" spc="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spc="-18" dirty="0">
                <a:solidFill>
                  <a:srgbClr val="FFFFFF"/>
                </a:solidFill>
                <a:latin typeface="Arial"/>
                <a:cs typeface="Arial"/>
              </a:rPr>
              <a:t>hash</a:t>
            </a:r>
            <a:r>
              <a:rPr sz="1395" kern="0" spc="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spc="-15" dirty="0">
                <a:solidFill>
                  <a:srgbClr val="FFFFFF"/>
                </a:solidFill>
                <a:latin typeface="Arial"/>
                <a:cs typeface="Arial"/>
              </a:rPr>
              <a:t>values</a:t>
            </a:r>
            <a:r>
              <a:rPr sz="1395" kern="0" spc="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uniformly</a:t>
            </a:r>
            <a:r>
              <a:rPr sz="1395" kern="0" spc="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spc="-36" dirty="0">
                <a:solidFill>
                  <a:srgbClr val="FFFFFF"/>
                </a:solidFill>
                <a:latin typeface="Arial"/>
                <a:cs typeface="Arial"/>
              </a:rPr>
              <a:t>across</a:t>
            </a:r>
            <a:r>
              <a:rPr sz="1395" kern="0" spc="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spc="-18" dirty="0">
                <a:solidFill>
                  <a:srgbClr val="FFFFFF"/>
                </a:solidFill>
                <a:latin typeface="Arial"/>
                <a:cs typeface="Arial"/>
              </a:rPr>
              <a:t>hash</a:t>
            </a:r>
            <a:r>
              <a:rPr sz="1395" kern="0" spc="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spc="-6" dirty="0">
                <a:solidFill>
                  <a:srgbClr val="FFFFFF"/>
                </a:solidFill>
                <a:latin typeface="Arial"/>
                <a:cs typeface="Arial"/>
              </a:rPr>
              <a:t>tables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77062" y="3777404"/>
            <a:ext cx="331156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879" kern="0" spc="-12" dirty="0">
                <a:solidFill>
                  <a:srgbClr val="FFFFFF"/>
                </a:solidFill>
                <a:latin typeface="Arial"/>
                <a:cs typeface="Arial"/>
              </a:rPr>
              <a:t>ABCD</a:t>
            </a:r>
            <a:endParaRPr sz="879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77062" y="4086382"/>
            <a:ext cx="462463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879" kern="0" spc="-6" dirty="0">
                <a:solidFill>
                  <a:srgbClr val="FFFFFF"/>
                </a:solidFill>
                <a:latin typeface="Arial"/>
                <a:cs typeface="Arial"/>
              </a:rPr>
              <a:t>ABCDEF</a:t>
            </a:r>
            <a:endParaRPr sz="879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861260" y="3312360"/>
            <a:ext cx="2405498" cy="1002323"/>
            <a:chOff x="4717723" y="5462327"/>
            <a:chExt cx="3966845" cy="1652905"/>
          </a:xfrm>
        </p:grpSpPr>
        <p:sp>
          <p:nvSpPr>
            <p:cNvPr id="8" name="object 8"/>
            <p:cNvSpPr/>
            <p:nvPr/>
          </p:nvSpPr>
          <p:spPr>
            <a:xfrm>
              <a:off x="4717723" y="6357769"/>
              <a:ext cx="3878579" cy="0"/>
            </a:xfrm>
            <a:custGeom>
              <a:avLst/>
              <a:gdLst/>
              <a:ahLst/>
              <a:cxnLst/>
              <a:rect l="l" t="t" r="r" b="b"/>
              <a:pathLst>
                <a:path w="3878579">
                  <a:moveTo>
                    <a:pt x="0" y="0"/>
                  </a:moveTo>
                  <a:lnTo>
                    <a:pt x="3867858" y="0"/>
                  </a:lnTo>
                  <a:lnTo>
                    <a:pt x="3878329" y="0"/>
                  </a:lnTo>
                </a:path>
              </a:pathLst>
            </a:custGeom>
            <a:ln w="20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8585581" y="6307509"/>
              <a:ext cx="83820" cy="100965"/>
            </a:xfrm>
            <a:custGeom>
              <a:avLst/>
              <a:gdLst/>
              <a:ahLst/>
              <a:cxnLst/>
              <a:rect l="l" t="t" r="r" b="b"/>
              <a:pathLst>
                <a:path w="83820" h="100964">
                  <a:moveTo>
                    <a:pt x="0" y="100520"/>
                  </a:moveTo>
                  <a:lnTo>
                    <a:pt x="83767" y="50260"/>
                  </a:lnTo>
                  <a:lnTo>
                    <a:pt x="0" y="0"/>
                  </a:lnTo>
                </a:path>
                <a:path w="83820" h="100964">
                  <a:moveTo>
                    <a:pt x="0" y="50260"/>
                  </a:moveTo>
                  <a:lnTo>
                    <a:pt x="83767" y="50260"/>
                  </a:lnTo>
                </a:path>
              </a:pathLst>
            </a:custGeom>
            <a:ln w="20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5131714" y="6876119"/>
              <a:ext cx="3469004" cy="19685"/>
            </a:xfrm>
            <a:custGeom>
              <a:avLst/>
              <a:gdLst/>
              <a:ahLst/>
              <a:cxnLst/>
              <a:rect l="l" t="t" r="r" b="b"/>
              <a:pathLst>
                <a:path w="3469004" h="19684">
                  <a:moveTo>
                    <a:pt x="0" y="0"/>
                  </a:moveTo>
                  <a:lnTo>
                    <a:pt x="3458438" y="19419"/>
                  </a:lnTo>
                  <a:lnTo>
                    <a:pt x="3468908" y="19478"/>
                  </a:lnTo>
                </a:path>
              </a:pathLst>
            </a:custGeom>
            <a:ln w="20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8589870" y="6845279"/>
              <a:ext cx="84455" cy="100965"/>
            </a:xfrm>
            <a:custGeom>
              <a:avLst/>
              <a:gdLst/>
              <a:ahLst/>
              <a:cxnLst/>
              <a:rect l="l" t="t" r="r" b="b"/>
              <a:pathLst>
                <a:path w="84454" h="100965">
                  <a:moveTo>
                    <a:pt x="0" y="100518"/>
                  </a:moveTo>
                  <a:lnTo>
                    <a:pt x="84047" y="50729"/>
                  </a:lnTo>
                  <a:lnTo>
                    <a:pt x="564" y="0"/>
                  </a:lnTo>
                </a:path>
                <a:path w="84454" h="100965">
                  <a:moveTo>
                    <a:pt x="282" y="50259"/>
                  </a:moveTo>
                  <a:lnTo>
                    <a:pt x="84047" y="50729"/>
                  </a:lnTo>
                </a:path>
              </a:pathLst>
            </a:custGeom>
            <a:ln w="20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6646824" y="5472405"/>
              <a:ext cx="639445" cy="638810"/>
            </a:xfrm>
            <a:custGeom>
              <a:avLst/>
              <a:gdLst/>
              <a:ahLst/>
              <a:cxnLst/>
              <a:rect l="l" t="t" r="r" b="b"/>
              <a:pathLst>
                <a:path w="639445" h="638810">
                  <a:moveTo>
                    <a:pt x="516065" y="485945"/>
                  </a:moveTo>
                  <a:lnTo>
                    <a:pt x="122820" y="485945"/>
                  </a:lnTo>
                  <a:lnTo>
                    <a:pt x="124172" y="487534"/>
                  </a:lnTo>
                  <a:lnTo>
                    <a:pt x="125287" y="488912"/>
                  </a:lnTo>
                  <a:lnTo>
                    <a:pt x="158348" y="519682"/>
                  </a:lnTo>
                  <a:lnTo>
                    <a:pt x="164702" y="524247"/>
                  </a:lnTo>
                  <a:lnTo>
                    <a:pt x="165816" y="528908"/>
                  </a:lnTo>
                  <a:lnTo>
                    <a:pt x="164419" y="535654"/>
                  </a:lnTo>
                  <a:lnTo>
                    <a:pt x="161679" y="549213"/>
                  </a:lnTo>
                  <a:lnTo>
                    <a:pt x="158997" y="562778"/>
                  </a:lnTo>
                  <a:lnTo>
                    <a:pt x="156096" y="577046"/>
                  </a:lnTo>
                  <a:lnTo>
                    <a:pt x="153322" y="589842"/>
                  </a:lnTo>
                  <a:lnTo>
                    <a:pt x="152015" y="595603"/>
                  </a:lnTo>
                  <a:lnTo>
                    <a:pt x="153199" y="598163"/>
                  </a:lnTo>
                  <a:lnTo>
                    <a:pt x="260030" y="638367"/>
                  </a:lnTo>
                  <a:lnTo>
                    <a:pt x="262707" y="637604"/>
                  </a:lnTo>
                  <a:lnTo>
                    <a:pt x="265579" y="632287"/>
                  </a:lnTo>
                  <a:lnTo>
                    <a:pt x="272276" y="620186"/>
                  </a:lnTo>
                  <a:lnTo>
                    <a:pt x="279148" y="608179"/>
                  </a:lnTo>
                  <a:lnTo>
                    <a:pt x="286089" y="596209"/>
                  </a:lnTo>
                  <a:lnTo>
                    <a:pt x="292996" y="584219"/>
                  </a:lnTo>
                  <a:lnTo>
                    <a:pt x="296351" y="578337"/>
                  </a:lnTo>
                  <a:lnTo>
                    <a:pt x="300064" y="575222"/>
                  </a:lnTo>
                  <a:lnTo>
                    <a:pt x="346768" y="575222"/>
                  </a:lnTo>
                  <a:lnTo>
                    <a:pt x="348179" y="575014"/>
                  </a:lnTo>
                  <a:lnTo>
                    <a:pt x="356223" y="573418"/>
                  </a:lnTo>
                  <a:lnTo>
                    <a:pt x="501503" y="573418"/>
                  </a:lnTo>
                  <a:lnTo>
                    <a:pt x="499118" y="564796"/>
                  </a:lnTo>
                  <a:lnTo>
                    <a:pt x="491906" y="537514"/>
                  </a:lnTo>
                  <a:lnTo>
                    <a:pt x="488152" y="523911"/>
                  </a:lnTo>
                  <a:lnTo>
                    <a:pt x="486481" y="518070"/>
                  </a:lnTo>
                  <a:lnTo>
                    <a:pt x="487099" y="514165"/>
                  </a:lnTo>
                  <a:lnTo>
                    <a:pt x="492033" y="510128"/>
                  </a:lnTo>
                  <a:lnTo>
                    <a:pt x="500055" y="503151"/>
                  </a:lnTo>
                  <a:lnTo>
                    <a:pt x="507613" y="495692"/>
                  </a:lnTo>
                  <a:lnTo>
                    <a:pt x="514658" y="487764"/>
                  </a:lnTo>
                  <a:lnTo>
                    <a:pt x="516065" y="485945"/>
                  </a:lnTo>
                  <a:close/>
                </a:path>
                <a:path w="639445" h="638810">
                  <a:moveTo>
                    <a:pt x="501503" y="573418"/>
                  </a:moveTo>
                  <a:lnTo>
                    <a:pt x="356223" y="573418"/>
                  </a:lnTo>
                  <a:lnTo>
                    <a:pt x="359678" y="576780"/>
                  </a:lnTo>
                  <a:lnTo>
                    <a:pt x="363405" y="582478"/>
                  </a:lnTo>
                  <a:lnTo>
                    <a:pt x="371062" y="594022"/>
                  </a:lnTo>
                  <a:lnTo>
                    <a:pt x="386519" y="617018"/>
                  </a:lnTo>
                  <a:lnTo>
                    <a:pt x="394107" y="628605"/>
                  </a:lnTo>
                  <a:lnTo>
                    <a:pt x="396994" y="633095"/>
                  </a:lnTo>
                  <a:lnTo>
                    <a:pt x="399243" y="633741"/>
                  </a:lnTo>
                  <a:lnTo>
                    <a:pt x="474826" y="599300"/>
                  </a:lnTo>
                  <a:lnTo>
                    <a:pt x="504217" y="586285"/>
                  </a:lnTo>
                  <a:lnTo>
                    <a:pt x="504394" y="583672"/>
                  </a:lnTo>
                  <a:lnTo>
                    <a:pt x="501503" y="573418"/>
                  </a:lnTo>
                  <a:close/>
                </a:path>
                <a:path w="639445" h="638810">
                  <a:moveTo>
                    <a:pt x="346768" y="575222"/>
                  </a:moveTo>
                  <a:lnTo>
                    <a:pt x="300064" y="575222"/>
                  </a:lnTo>
                  <a:lnTo>
                    <a:pt x="307973" y="576059"/>
                  </a:lnTo>
                  <a:lnTo>
                    <a:pt x="318020" y="576859"/>
                  </a:lnTo>
                  <a:lnTo>
                    <a:pt x="328128" y="577046"/>
                  </a:lnTo>
                  <a:lnTo>
                    <a:pt x="338211" y="576479"/>
                  </a:lnTo>
                  <a:lnTo>
                    <a:pt x="346768" y="575222"/>
                  </a:lnTo>
                  <a:close/>
                </a:path>
                <a:path w="639445" h="638810">
                  <a:moveTo>
                    <a:pt x="42680" y="151387"/>
                  </a:moveTo>
                  <a:lnTo>
                    <a:pt x="40198" y="152620"/>
                  </a:lnTo>
                  <a:lnTo>
                    <a:pt x="29256" y="182117"/>
                  </a:lnTo>
                  <a:lnTo>
                    <a:pt x="20259" y="206129"/>
                  </a:lnTo>
                  <a:lnTo>
                    <a:pt x="11191" y="230114"/>
                  </a:lnTo>
                  <a:lnTo>
                    <a:pt x="0" y="259429"/>
                  </a:lnTo>
                  <a:lnTo>
                    <a:pt x="829" y="262097"/>
                  </a:lnTo>
                  <a:lnTo>
                    <a:pt x="6134" y="264965"/>
                  </a:lnTo>
                  <a:lnTo>
                    <a:pt x="18233" y="271667"/>
                  </a:lnTo>
                  <a:lnTo>
                    <a:pt x="60182" y="295777"/>
                  </a:lnTo>
                  <a:lnTo>
                    <a:pt x="62914" y="299609"/>
                  </a:lnTo>
                  <a:lnTo>
                    <a:pt x="62064" y="307459"/>
                  </a:lnTo>
                  <a:lnTo>
                    <a:pt x="61358" y="317754"/>
                  </a:lnTo>
                  <a:lnTo>
                    <a:pt x="61422" y="328094"/>
                  </a:lnTo>
                  <a:lnTo>
                    <a:pt x="62192" y="338430"/>
                  </a:lnTo>
                  <a:lnTo>
                    <a:pt x="63606" y="348709"/>
                  </a:lnTo>
                  <a:lnTo>
                    <a:pt x="64645" y="354913"/>
                  </a:lnTo>
                  <a:lnTo>
                    <a:pt x="62790" y="358360"/>
                  </a:lnTo>
                  <a:lnTo>
                    <a:pt x="57585" y="361696"/>
                  </a:lnTo>
                  <a:lnTo>
                    <a:pt x="45548" y="369573"/>
                  </a:lnTo>
                  <a:lnTo>
                    <a:pt x="21649" y="385607"/>
                  </a:lnTo>
                  <a:lnTo>
                    <a:pt x="9617" y="393493"/>
                  </a:lnTo>
                  <a:lnTo>
                    <a:pt x="5039" y="396434"/>
                  </a:lnTo>
                  <a:lnTo>
                    <a:pt x="4683" y="398783"/>
                  </a:lnTo>
                  <a:lnTo>
                    <a:pt x="17702" y="427077"/>
                  </a:lnTo>
                  <a:lnTo>
                    <a:pt x="28442" y="450646"/>
                  </a:lnTo>
                  <a:lnTo>
                    <a:pt x="39074" y="474262"/>
                  </a:lnTo>
                  <a:lnTo>
                    <a:pt x="49790" y="498429"/>
                  </a:lnTo>
                  <a:lnTo>
                    <a:pt x="52127" y="503741"/>
                  </a:lnTo>
                  <a:lnTo>
                    <a:pt x="54771" y="503704"/>
                  </a:lnTo>
                  <a:lnTo>
                    <a:pt x="73577" y="498429"/>
                  </a:lnTo>
                  <a:lnTo>
                    <a:pt x="117265" y="486927"/>
                  </a:lnTo>
                  <a:lnTo>
                    <a:pt x="120007" y="486507"/>
                  </a:lnTo>
                  <a:lnTo>
                    <a:pt x="122820" y="485945"/>
                  </a:lnTo>
                  <a:lnTo>
                    <a:pt x="516065" y="485945"/>
                  </a:lnTo>
                  <a:lnTo>
                    <a:pt x="521200" y="479296"/>
                  </a:lnTo>
                  <a:lnTo>
                    <a:pt x="525462" y="473365"/>
                  </a:lnTo>
                  <a:lnTo>
                    <a:pt x="529886" y="472606"/>
                  </a:lnTo>
                  <a:lnTo>
                    <a:pt x="603368" y="472606"/>
                  </a:lnTo>
                  <a:lnTo>
                    <a:pt x="606024" y="465445"/>
                  </a:lnTo>
                  <a:lnTo>
                    <a:pt x="319468" y="465445"/>
                  </a:lnTo>
                  <a:lnTo>
                    <a:pt x="273138" y="457971"/>
                  </a:lnTo>
                  <a:lnTo>
                    <a:pt x="232898" y="437159"/>
                  </a:lnTo>
                  <a:lnTo>
                    <a:pt x="201164" y="405425"/>
                  </a:lnTo>
                  <a:lnTo>
                    <a:pt x="180351" y="365185"/>
                  </a:lnTo>
                  <a:lnTo>
                    <a:pt x="172877" y="318854"/>
                  </a:lnTo>
                  <a:lnTo>
                    <a:pt x="180351" y="272524"/>
                  </a:lnTo>
                  <a:lnTo>
                    <a:pt x="201164" y="232284"/>
                  </a:lnTo>
                  <a:lnTo>
                    <a:pt x="232898" y="200550"/>
                  </a:lnTo>
                  <a:lnTo>
                    <a:pt x="273138" y="179738"/>
                  </a:lnTo>
                  <a:lnTo>
                    <a:pt x="319468" y="172263"/>
                  </a:lnTo>
                  <a:lnTo>
                    <a:pt x="603879" y="172263"/>
                  </a:lnTo>
                  <a:lnTo>
                    <a:pt x="600620" y="165022"/>
                  </a:lnTo>
                  <a:lnTo>
                    <a:pt x="108916" y="165022"/>
                  </a:lnTo>
                  <a:lnTo>
                    <a:pt x="75556" y="158381"/>
                  </a:lnTo>
                  <a:lnTo>
                    <a:pt x="61998" y="155642"/>
                  </a:lnTo>
                  <a:lnTo>
                    <a:pt x="48480" y="152708"/>
                  </a:lnTo>
                  <a:lnTo>
                    <a:pt x="42680" y="151387"/>
                  </a:lnTo>
                  <a:close/>
                </a:path>
                <a:path w="639445" h="638810">
                  <a:moveTo>
                    <a:pt x="603368" y="472606"/>
                  </a:moveTo>
                  <a:lnTo>
                    <a:pt x="529886" y="472606"/>
                  </a:lnTo>
                  <a:lnTo>
                    <a:pt x="576886" y="482027"/>
                  </a:lnTo>
                  <a:lnTo>
                    <a:pt x="590407" y="484950"/>
                  </a:lnTo>
                  <a:lnTo>
                    <a:pt x="596168" y="486259"/>
                  </a:lnTo>
                  <a:lnTo>
                    <a:pt x="598724" y="485129"/>
                  </a:lnTo>
                  <a:lnTo>
                    <a:pt x="603368" y="472606"/>
                  </a:lnTo>
                  <a:close/>
                </a:path>
                <a:path w="639445" h="638810">
                  <a:moveTo>
                    <a:pt x="603879" y="172263"/>
                  </a:moveTo>
                  <a:lnTo>
                    <a:pt x="319468" y="172263"/>
                  </a:lnTo>
                  <a:lnTo>
                    <a:pt x="365799" y="179738"/>
                  </a:lnTo>
                  <a:lnTo>
                    <a:pt x="406039" y="200550"/>
                  </a:lnTo>
                  <a:lnTo>
                    <a:pt x="437773" y="232284"/>
                  </a:lnTo>
                  <a:lnTo>
                    <a:pt x="458584" y="272524"/>
                  </a:lnTo>
                  <a:lnTo>
                    <a:pt x="466059" y="318854"/>
                  </a:lnTo>
                  <a:lnTo>
                    <a:pt x="458584" y="365185"/>
                  </a:lnTo>
                  <a:lnTo>
                    <a:pt x="437771" y="405425"/>
                  </a:lnTo>
                  <a:lnTo>
                    <a:pt x="406037" y="437159"/>
                  </a:lnTo>
                  <a:lnTo>
                    <a:pt x="365798" y="457971"/>
                  </a:lnTo>
                  <a:lnTo>
                    <a:pt x="319468" y="465445"/>
                  </a:lnTo>
                  <a:lnTo>
                    <a:pt x="606024" y="465445"/>
                  </a:lnTo>
                  <a:lnTo>
                    <a:pt x="609679" y="455589"/>
                  </a:lnTo>
                  <a:lnTo>
                    <a:pt x="618676" y="431578"/>
                  </a:lnTo>
                  <a:lnTo>
                    <a:pt x="627745" y="407594"/>
                  </a:lnTo>
                  <a:lnTo>
                    <a:pt x="638921" y="378316"/>
                  </a:lnTo>
                  <a:lnTo>
                    <a:pt x="638185" y="375578"/>
                  </a:lnTo>
                  <a:lnTo>
                    <a:pt x="632851" y="372694"/>
                  </a:lnTo>
                  <a:lnTo>
                    <a:pt x="620751" y="366003"/>
                  </a:lnTo>
                  <a:lnTo>
                    <a:pt x="578854" y="341950"/>
                  </a:lnTo>
                  <a:lnTo>
                    <a:pt x="575999" y="338156"/>
                  </a:lnTo>
                  <a:lnTo>
                    <a:pt x="576872" y="330249"/>
                  </a:lnTo>
                  <a:lnTo>
                    <a:pt x="577588" y="319958"/>
                  </a:lnTo>
                  <a:lnTo>
                    <a:pt x="577520" y="309617"/>
                  </a:lnTo>
                  <a:lnTo>
                    <a:pt x="576742" y="299280"/>
                  </a:lnTo>
                  <a:lnTo>
                    <a:pt x="575330" y="288998"/>
                  </a:lnTo>
                  <a:lnTo>
                    <a:pt x="574301" y="282820"/>
                  </a:lnTo>
                  <a:lnTo>
                    <a:pt x="576121" y="279362"/>
                  </a:lnTo>
                  <a:lnTo>
                    <a:pt x="581350" y="276011"/>
                  </a:lnTo>
                  <a:lnTo>
                    <a:pt x="593382" y="268139"/>
                  </a:lnTo>
                  <a:lnTo>
                    <a:pt x="617248" y="252106"/>
                  </a:lnTo>
                  <a:lnTo>
                    <a:pt x="629269" y="244215"/>
                  </a:lnTo>
                  <a:lnTo>
                    <a:pt x="633803" y="241298"/>
                  </a:lnTo>
                  <a:lnTo>
                    <a:pt x="634328" y="238972"/>
                  </a:lnTo>
                  <a:lnTo>
                    <a:pt x="621280" y="210633"/>
                  </a:lnTo>
                  <a:lnTo>
                    <a:pt x="610542" y="187065"/>
                  </a:lnTo>
                  <a:lnTo>
                    <a:pt x="603879" y="172263"/>
                  </a:lnTo>
                  <a:close/>
                </a:path>
                <a:path w="639445" h="638810">
                  <a:moveTo>
                    <a:pt x="239648" y="3941"/>
                  </a:moveTo>
                  <a:lnTo>
                    <a:pt x="211290" y="17001"/>
                  </a:lnTo>
                  <a:lnTo>
                    <a:pt x="134606" y="51450"/>
                  </a:lnTo>
                  <a:lnTo>
                    <a:pt x="134616" y="54098"/>
                  </a:lnTo>
                  <a:lnTo>
                    <a:pt x="137052" y="62743"/>
                  </a:lnTo>
                  <a:lnTo>
                    <a:pt x="139857" y="72914"/>
                  </a:lnTo>
                  <a:lnTo>
                    <a:pt x="147071" y="100195"/>
                  </a:lnTo>
                  <a:lnTo>
                    <a:pt x="150834" y="113796"/>
                  </a:lnTo>
                  <a:lnTo>
                    <a:pt x="152518" y="119675"/>
                  </a:lnTo>
                  <a:lnTo>
                    <a:pt x="151812" y="123559"/>
                  </a:lnTo>
                  <a:lnTo>
                    <a:pt x="146903" y="127580"/>
                  </a:lnTo>
                  <a:lnTo>
                    <a:pt x="138887" y="134569"/>
                  </a:lnTo>
                  <a:lnTo>
                    <a:pt x="131337" y="142038"/>
                  </a:lnTo>
                  <a:lnTo>
                    <a:pt x="124305" y="149979"/>
                  </a:lnTo>
                  <a:lnTo>
                    <a:pt x="117843" y="158383"/>
                  </a:lnTo>
                  <a:lnTo>
                    <a:pt x="113481" y="164497"/>
                  </a:lnTo>
                  <a:lnTo>
                    <a:pt x="108916" y="165022"/>
                  </a:lnTo>
                  <a:lnTo>
                    <a:pt x="600620" y="165022"/>
                  </a:lnTo>
                  <a:lnTo>
                    <a:pt x="594787" y="151892"/>
                  </a:lnTo>
                  <a:lnTo>
                    <a:pt x="518347" y="151892"/>
                  </a:lnTo>
                  <a:lnTo>
                    <a:pt x="515039" y="151146"/>
                  </a:lnTo>
                  <a:lnTo>
                    <a:pt x="480588" y="118026"/>
                  </a:lnTo>
                  <a:lnTo>
                    <a:pt x="474303" y="113465"/>
                  </a:lnTo>
                  <a:lnTo>
                    <a:pt x="473100" y="108847"/>
                  </a:lnTo>
                  <a:lnTo>
                    <a:pt x="474518" y="102053"/>
                  </a:lnTo>
                  <a:lnTo>
                    <a:pt x="477265" y="88496"/>
                  </a:lnTo>
                  <a:lnTo>
                    <a:pt x="479945" y="74930"/>
                  </a:lnTo>
                  <a:lnTo>
                    <a:pt x="482194" y="63807"/>
                  </a:lnTo>
                  <a:lnTo>
                    <a:pt x="283492" y="63807"/>
                  </a:lnTo>
                  <a:lnTo>
                    <a:pt x="279998" y="62244"/>
                  </a:lnTo>
                  <a:lnTo>
                    <a:pt x="276626" y="56972"/>
                  </a:lnTo>
                  <a:lnTo>
                    <a:pt x="268758" y="44937"/>
                  </a:lnTo>
                  <a:lnTo>
                    <a:pt x="252722" y="21071"/>
                  </a:lnTo>
                  <a:lnTo>
                    <a:pt x="244829" y="9054"/>
                  </a:lnTo>
                  <a:lnTo>
                    <a:pt x="241919" y="4532"/>
                  </a:lnTo>
                  <a:lnTo>
                    <a:pt x="239648" y="3941"/>
                  </a:lnTo>
                  <a:close/>
                </a:path>
                <a:path w="639445" h="638810">
                  <a:moveTo>
                    <a:pt x="586869" y="133987"/>
                  </a:moveTo>
                  <a:lnTo>
                    <a:pt x="584220" y="134007"/>
                  </a:lnTo>
                  <a:lnTo>
                    <a:pt x="579012" y="135492"/>
                  </a:lnTo>
                  <a:lnTo>
                    <a:pt x="518347" y="151892"/>
                  </a:lnTo>
                  <a:lnTo>
                    <a:pt x="594787" y="151892"/>
                  </a:lnTo>
                  <a:lnTo>
                    <a:pt x="589412" y="139771"/>
                  </a:lnTo>
                  <a:lnTo>
                    <a:pt x="586869" y="133987"/>
                  </a:lnTo>
                  <a:close/>
                </a:path>
                <a:path w="639445" h="638810">
                  <a:moveTo>
                    <a:pt x="310273" y="60789"/>
                  </a:moveTo>
                  <a:lnTo>
                    <a:pt x="299939" y="61383"/>
                  </a:lnTo>
                  <a:lnTo>
                    <a:pt x="289662" y="62743"/>
                  </a:lnTo>
                  <a:lnTo>
                    <a:pt x="283492" y="63807"/>
                  </a:lnTo>
                  <a:lnTo>
                    <a:pt x="482194" y="63807"/>
                  </a:lnTo>
                  <a:lnTo>
                    <a:pt x="482486" y="62362"/>
                  </a:lnTo>
                  <a:lnTo>
                    <a:pt x="338754" y="62362"/>
                  </a:lnTo>
                  <a:lnTo>
                    <a:pt x="330913" y="61599"/>
                  </a:lnTo>
                  <a:lnTo>
                    <a:pt x="320614" y="60886"/>
                  </a:lnTo>
                  <a:lnTo>
                    <a:pt x="310273" y="60789"/>
                  </a:lnTo>
                  <a:close/>
                </a:path>
                <a:path w="639445" h="638810">
                  <a:moveTo>
                    <a:pt x="377572" y="0"/>
                  </a:moveTo>
                  <a:lnTo>
                    <a:pt x="375512" y="1435"/>
                  </a:lnTo>
                  <a:lnTo>
                    <a:pt x="373358" y="5421"/>
                  </a:lnTo>
                  <a:lnTo>
                    <a:pt x="366657" y="17529"/>
                  </a:lnTo>
                  <a:lnTo>
                    <a:pt x="359780" y="29550"/>
                  </a:lnTo>
                  <a:lnTo>
                    <a:pt x="352837" y="41536"/>
                  </a:lnTo>
                  <a:lnTo>
                    <a:pt x="345940" y="53538"/>
                  </a:lnTo>
                  <a:lnTo>
                    <a:pt x="342566" y="59474"/>
                  </a:lnTo>
                  <a:lnTo>
                    <a:pt x="338754" y="62362"/>
                  </a:lnTo>
                  <a:lnTo>
                    <a:pt x="482486" y="62362"/>
                  </a:lnTo>
                  <a:lnTo>
                    <a:pt x="485614" y="47865"/>
                  </a:lnTo>
                  <a:lnTo>
                    <a:pt x="486928" y="42095"/>
                  </a:lnTo>
                  <a:lnTo>
                    <a:pt x="485728" y="39544"/>
                  </a:lnTo>
                  <a:lnTo>
                    <a:pt x="382918" y="878"/>
                  </a:lnTo>
                  <a:lnTo>
                    <a:pt x="381771" y="527"/>
                  </a:lnTo>
                  <a:lnTo>
                    <a:pt x="377572" y="0"/>
                  </a:lnTo>
                  <a:close/>
                </a:path>
              </a:pathLst>
            </a:custGeom>
            <a:solidFill>
              <a:srgbClr val="FF644E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6646825" y="5472404"/>
              <a:ext cx="639445" cy="638810"/>
            </a:xfrm>
            <a:custGeom>
              <a:avLst/>
              <a:gdLst/>
              <a:ahLst/>
              <a:cxnLst/>
              <a:rect l="l" t="t" r="r" b="b"/>
              <a:pathLst>
                <a:path w="639445" h="638810">
                  <a:moveTo>
                    <a:pt x="380721" y="395"/>
                  </a:moveTo>
                  <a:lnTo>
                    <a:pt x="377571" y="0"/>
                  </a:lnTo>
                  <a:lnTo>
                    <a:pt x="375511" y="1435"/>
                  </a:lnTo>
                  <a:lnTo>
                    <a:pt x="373357" y="5421"/>
                  </a:lnTo>
                  <a:lnTo>
                    <a:pt x="366656" y="17529"/>
                  </a:lnTo>
                  <a:lnTo>
                    <a:pt x="359779" y="29550"/>
                  </a:lnTo>
                  <a:lnTo>
                    <a:pt x="352836" y="41536"/>
                  </a:lnTo>
                  <a:lnTo>
                    <a:pt x="345939" y="53538"/>
                  </a:lnTo>
                  <a:lnTo>
                    <a:pt x="342565" y="59474"/>
                  </a:lnTo>
                  <a:lnTo>
                    <a:pt x="338753" y="62362"/>
                  </a:lnTo>
                  <a:lnTo>
                    <a:pt x="330912" y="61599"/>
                  </a:lnTo>
                  <a:lnTo>
                    <a:pt x="320614" y="60886"/>
                  </a:lnTo>
                  <a:lnTo>
                    <a:pt x="310273" y="60789"/>
                  </a:lnTo>
                  <a:lnTo>
                    <a:pt x="299939" y="61383"/>
                  </a:lnTo>
                  <a:lnTo>
                    <a:pt x="289662" y="62744"/>
                  </a:lnTo>
                  <a:lnTo>
                    <a:pt x="283492" y="63807"/>
                  </a:lnTo>
                  <a:lnTo>
                    <a:pt x="279997" y="62244"/>
                  </a:lnTo>
                  <a:lnTo>
                    <a:pt x="276625" y="56972"/>
                  </a:lnTo>
                  <a:lnTo>
                    <a:pt x="268757" y="44937"/>
                  </a:lnTo>
                  <a:lnTo>
                    <a:pt x="260744" y="33001"/>
                  </a:lnTo>
                  <a:lnTo>
                    <a:pt x="252722" y="21071"/>
                  </a:lnTo>
                  <a:lnTo>
                    <a:pt x="244829" y="9054"/>
                  </a:lnTo>
                  <a:lnTo>
                    <a:pt x="241918" y="4533"/>
                  </a:lnTo>
                  <a:lnTo>
                    <a:pt x="239647" y="3942"/>
                  </a:lnTo>
                  <a:lnTo>
                    <a:pt x="234827" y="6168"/>
                  </a:lnTo>
                  <a:lnTo>
                    <a:pt x="211289" y="17001"/>
                  </a:lnTo>
                  <a:lnTo>
                    <a:pt x="187704" y="27757"/>
                  </a:lnTo>
                  <a:lnTo>
                    <a:pt x="164069" y="38404"/>
                  </a:lnTo>
                  <a:lnTo>
                    <a:pt x="140384" y="48911"/>
                  </a:lnTo>
                  <a:lnTo>
                    <a:pt x="134606" y="51450"/>
                  </a:lnTo>
                  <a:lnTo>
                    <a:pt x="134616" y="54099"/>
                  </a:lnTo>
                  <a:lnTo>
                    <a:pt x="136105" y="59310"/>
                  </a:lnTo>
                  <a:lnTo>
                    <a:pt x="139857" y="72915"/>
                  </a:lnTo>
                  <a:lnTo>
                    <a:pt x="143461" y="86556"/>
                  </a:lnTo>
                  <a:lnTo>
                    <a:pt x="147070" y="100196"/>
                  </a:lnTo>
                  <a:lnTo>
                    <a:pt x="150834" y="113797"/>
                  </a:lnTo>
                  <a:lnTo>
                    <a:pt x="152518" y="119675"/>
                  </a:lnTo>
                  <a:lnTo>
                    <a:pt x="151812" y="123559"/>
                  </a:lnTo>
                  <a:lnTo>
                    <a:pt x="124304" y="149979"/>
                  </a:lnTo>
                  <a:lnTo>
                    <a:pt x="113480" y="164497"/>
                  </a:lnTo>
                  <a:lnTo>
                    <a:pt x="108915" y="165022"/>
                  </a:lnTo>
                  <a:lnTo>
                    <a:pt x="102716" y="163755"/>
                  </a:lnTo>
                  <a:lnTo>
                    <a:pt x="89145" y="161047"/>
                  </a:lnTo>
                  <a:lnTo>
                    <a:pt x="75562" y="158383"/>
                  </a:lnTo>
                  <a:lnTo>
                    <a:pt x="61998" y="155642"/>
                  </a:lnTo>
                  <a:lnTo>
                    <a:pt x="48479" y="152708"/>
                  </a:lnTo>
                  <a:lnTo>
                    <a:pt x="42680" y="151387"/>
                  </a:lnTo>
                  <a:lnTo>
                    <a:pt x="40198" y="152621"/>
                  </a:lnTo>
                  <a:lnTo>
                    <a:pt x="20259" y="206129"/>
                  </a:lnTo>
                  <a:lnTo>
                    <a:pt x="2054" y="254068"/>
                  </a:lnTo>
                  <a:lnTo>
                    <a:pt x="0" y="259429"/>
                  </a:lnTo>
                  <a:lnTo>
                    <a:pt x="828" y="262097"/>
                  </a:lnTo>
                  <a:lnTo>
                    <a:pt x="6134" y="264965"/>
                  </a:lnTo>
                  <a:lnTo>
                    <a:pt x="18233" y="271667"/>
                  </a:lnTo>
                  <a:lnTo>
                    <a:pt x="30236" y="278546"/>
                  </a:lnTo>
                  <a:lnTo>
                    <a:pt x="42204" y="285489"/>
                  </a:lnTo>
                  <a:lnTo>
                    <a:pt x="54201" y="292383"/>
                  </a:lnTo>
                  <a:lnTo>
                    <a:pt x="60182" y="295777"/>
                  </a:lnTo>
                  <a:lnTo>
                    <a:pt x="62913" y="299609"/>
                  </a:lnTo>
                  <a:lnTo>
                    <a:pt x="62063" y="307460"/>
                  </a:lnTo>
                  <a:lnTo>
                    <a:pt x="61358" y="317754"/>
                  </a:lnTo>
                  <a:lnTo>
                    <a:pt x="61422" y="328095"/>
                  </a:lnTo>
                  <a:lnTo>
                    <a:pt x="62192" y="338430"/>
                  </a:lnTo>
                  <a:lnTo>
                    <a:pt x="63606" y="348710"/>
                  </a:lnTo>
                  <a:lnTo>
                    <a:pt x="64644" y="354913"/>
                  </a:lnTo>
                  <a:lnTo>
                    <a:pt x="62790" y="358361"/>
                  </a:lnTo>
                  <a:lnTo>
                    <a:pt x="57585" y="361697"/>
                  </a:lnTo>
                  <a:lnTo>
                    <a:pt x="45548" y="369573"/>
                  </a:lnTo>
                  <a:lnTo>
                    <a:pt x="33597" y="377589"/>
                  </a:lnTo>
                  <a:lnTo>
                    <a:pt x="21648" y="385608"/>
                  </a:lnTo>
                  <a:lnTo>
                    <a:pt x="9617" y="393493"/>
                  </a:lnTo>
                  <a:lnTo>
                    <a:pt x="5039" y="396434"/>
                  </a:lnTo>
                  <a:lnTo>
                    <a:pt x="4683" y="398784"/>
                  </a:lnTo>
                  <a:lnTo>
                    <a:pt x="6880" y="403545"/>
                  </a:lnTo>
                  <a:lnTo>
                    <a:pt x="17702" y="427077"/>
                  </a:lnTo>
                  <a:lnTo>
                    <a:pt x="28441" y="450646"/>
                  </a:lnTo>
                  <a:lnTo>
                    <a:pt x="39074" y="474262"/>
                  </a:lnTo>
                  <a:lnTo>
                    <a:pt x="49574" y="497938"/>
                  </a:lnTo>
                  <a:lnTo>
                    <a:pt x="52126" y="503742"/>
                  </a:lnTo>
                  <a:lnTo>
                    <a:pt x="54770" y="503704"/>
                  </a:lnTo>
                  <a:lnTo>
                    <a:pt x="100893" y="491204"/>
                  </a:lnTo>
                  <a:lnTo>
                    <a:pt x="114559" y="487638"/>
                  </a:lnTo>
                  <a:lnTo>
                    <a:pt x="117264" y="486927"/>
                  </a:lnTo>
                  <a:lnTo>
                    <a:pt x="120007" y="486508"/>
                  </a:lnTo>
                  <a:lnTo>
                    <a:pt x="122819" y="485946"/>
                  </a:lnTo>
                  <a:lnTo>
                    <a:pt x="124171" y="487535"/>
                  </a:lnTo>
                  <a:lnTo>
                    <a:pt x="158347" y="519683"/>
                  </a:lnTo>
                  <a:lnTo>
                    <a:pt x="164702" y="524248"/>
                  </a:lnTo>
                  <a:lnTo>
                    <a:pt x="165816" y="528909"/>
                  </a:lnTo>
                  <a:lnTo>
                    <a:pt x="164418" y="535655"/>
                  </a:lnTo>
                  <a:lnTo>
                    <a:pt x="161678" y="549213"/>
                  </a:lnTo>
                  <a:lnTo>
                    <a:pt x="158997" y="562778"/>
                  </a:lnTo>
                  <a:lnTo>
                    <a:pt x="156252" y="576329"/>
                  </a:lnTo>
                  <a:lnTo>
                    <a:pt x="153322" y="589843"/>
                  </a:lnTo>
                  <a:lnTo>
                    <a:pt x="152014" y="595604"/>
                  </a:lnTo>
                  <a:lnTo>
                    <a:pt x="153199" y="598164"/>
                  </a:lnTo>
                  <a:lnTo>
                    <a:pt x="206744" y="618110"/>
                  </a:lnTo>
                  <a:lnTo>
                    <a:pt x="254681" y="636318"/>
                  </a:lnTo>
                  <a:lnTo>
                    <a:pt x="260030" y="638367"/>
                  </a:lnTo>
                  <a:lnTo>
                    <a:pt x="262706" y="637604"/>
                  </a:lnTo>
                  <a:lnTo>
                    <a:pt x="265578" y="632288"/>
                  </a:lnTo>
                  <a:lnTo>
                    <a:pt x="272275" y="620186"/>
                  </a:lnTo>
                  <a:lnTo>
                    <a:pt x="279147" y="608179"/>
                  </a:lnTo>
                  <a:lnTo>
                    <a:pt x="286089" y="596210"/>
                  </a:lnTo>
                  <a:lnTo>
                    <a:pt x="292996" y="584220"/>
                  </a:lnTo>
                  <a:lnTo>
                    <a:pt x="296351" y="578337"/>
                  </a:lnTo>
                  <a:lnTo>
                    <a:pt x="300063" y="575222"/>
                  </a:lnTo>
                  <a:lnTo>
                    <a:pt x="307973" y="576060"/>
                  </a:lnTo>
                  <a:lnTo>
                    <a:pt x="318019" y="576859"/>
                  </a:lnTo>
                  <a:lnTo>
                    <a:pt x="328128" y="577047"/>
                  </a:lnTo>
                  <a:lnTo>
                    <a:pt x="338210" y="576479"/>
                  </a:lnTo>
                  <a:lnTo>
                    <a:pt x="348179" y="575015"/>
                  </a:lnTo>
                  <a:lnTo>
                    <a:pt x="356223" y="573418"/>
                  </a:lnTo>
                  <a:lnTo>
                    <a:pt x="359677" y="576780"/>
                  </a:lnTo>
                  <a:lnTo>
                    <a:pt x="363405" y="582479"/>
                  </a:lnTo>
                  <a:lnTo>
                    <a:pt x="371062" y="594022"/>
                  </a:lnTo>
                  <a:lnTo>
                    <a:pt x="378802" y="605513"/>
                  </a:lnTo>
                  <a:lnTo>
                    <a:pt x="386519" y="617019"/>
                  </a:lnTo>
                  <a:lnTo>
                    <a:pt x="394106" y="628605"/>
                  </a:lnTo>
                  <a:lnTo>
                    <a:pt x="396993" y="633096"/>
                  </a:lnTo>
                  <a:lnTo>
                    <a:pt x="399242" y="633741"/>
                  </a:lnTo>
                  <a:lnTo>
                    <a:pt x="451207" y="609927"/>
                  </a:lnTo>
                  <a:lnTo>
                    <a:pt x="498501" y="588798"/>
                  </a:lnTo>
                  <a:lnTo>
                    <a:pt x="504216" y="586285"/>
                  </a:lnTo>
                  <a:lnTo>
                    <a:pt x="504393" y="583672"/>
                  </a:lnTo>
                  <a:lnTo>
                    <a:pt x="502880" y="578398"/>
                  </a:lnTo>
                  <a:lnTo>
                    <a:pt x="499118" y="564797"/>
                  </a:lnTo>
                  <a:lnTo>
                    <a:pt x="495510" y="551156"/>
                  </a:lnTo>
                  <a:lnTo>
                    <a:pt x="491906" y="537515"/>
                  </a:lnTo>
                  <a:lnTo>
                    <a:pt x="488151" y="523912"/>
                  </a:lnTo>
                  <a:lnTo>
                    <a:pt x="486481" y="518070"/>
                  </a:lnTo>
                  <a:lnTo>
                    <a:pt x="487098" y="514165"/>
                  </a:lnTo>
                  <a:lnTo>
                    <a:pt x="492032" y="510129"/>
                  </a:lnTo>
                  <a:lnTo>
                    <a:pt x="500054" y="503151"/>
                  </a:lnTo>
                  <a:lnTo>
                    <a:pt x="507612" y="495692"/>
                  </a:lnTo>
                  <a:lnTo>
                    <a:pt x="514658" y="487764"/>
                  </a:lnTo>
                  <a:lnTo>
                    <a:pt x="521142" y="479378"/>
                  </a:lnTo>
                  <a:lnTo>
                    <a:pt x="525461" y="473365"/>
                  </a:lnTo>
                  <a:lnTo>
                    <a:pt x="529886" y="472606"/>
                  </a:lnTo>
                  <a:lnTo>
                    <a:pt x="536169" y="473904"/>
                  </a:lnTo>
                  <a:lnTo>
                    <a:pt x="549736" y="476631"/>
                  </a:lnTo>
                  <a:lnTo>
                    <a:pt x="563318" y="479296"/>
                  </a:lnTo>
                  <a:lnTo>
                    <a:pt x="576885" y="482027"/>
                  </a:lnTo>
                  <a:lnTo>
                    <a:pt x="590406" y="484951"/>
                  </a:lnTo>
                  <a:lnTo>
                    <a:pt x="596167" y="486259"/>
                  </a:lnTo>
                  <a:lnTo>
                    <a:pt x="598723" y="485129"/>
                  </a:lnTo>
                  <a:lnTo>
                    <a:pt x="618676" y="431579"/>
                  </a:lnTo>
                  <a:lnTo>
                    <a:pt x="636882" y="383641"/>
                  </a:lnTo>
                  <a:lnTo>
                    <a:pt x="638921" y="378316"/>
                  </a:lnTo>
                  <a:lnTo>
                    <a:pt x="638185" y="375577"/>
                  </a:lnTo>
                  <a:lnTo>
                    <a:pt x="632851" y="372694"/>
                  </a:lnTo>
                  <a:lnTo>
                    <a:pt x="620750" y="366003"/>
                  </a:lnTo>
                  <a:lnTo>
                    <a:pt x="608745" y="359146"/>
                  </a:lnTo>
                  <a:lnTo>
                    <a:pt x="596776" y="352220"/>
                  </a:lnTo>
                  <a:lnTo>
                    <a:pt x="584784" y="345326"/>
                  </a:lnTo>
                  <a:lnTo>
                    <a:pt x="578854" y="341951"/>
                  </a:lnTo>
                  <a:lnTo>
                    <a:pt x="575998" y="338157"/>
                  </a:lnTo>
                  <a:lnTo>
                    <a:pt x="576872" y="330249"/>
                  </a:lnTo>
                  <a:lnTo>
                    <a:pt x="577588" y="319958"/>
                  </a:lnTo>
                  <a:lnTo>
                    <a:pt x="577519" y="309617"/>
                  </a:lnTo>
                  <a:lnTo>
                    <a:pt x="576741" y="299281"/>
                  </a:lnTo>
                  <a:lnTo>
                    <a:pt x="575329" y="288999"/>
                  </a:lnTo>
                  <a:lnTo>
                    <a:pt x="574301" y="282821"/>
                  </a:lnTo>
                  <a:lnTo>
                    <a:pt x="576121" y="279362"/>
                  </a:lnTo>
                  <a:lnTo>
                    <a:pt x="581350" y="276012"/>
                  </a:lnTo>
                  <a:lnTo>
                    <a:pt x="593381" y="268140"/>
                  </a:lnTo>
                  <a:lnTo>
                    <a:pt x="605316" y="260126"/>
                  </a:lnTo>
                  <a:lnTo>
                    <a:pt x="617247" y="252107"/>
                  </a:lnTo>
                  <a:lnTo>
                    <a:pt x="629268" y="244216"/>
                  </a:lnTo>
                  <a:lnTo>
                    <a:pt x="633803" y="241299"/>
                  </a:lnTo>
                  <a:lnTo>
                    <a:pt x="634327" y="238973"/>
                  </a:lnTo>
                  <a:lnTo>
                    <a:pt x="632105" y="234164"/>
                  </a:lnTo>
                  <a:lnTo>
                    <a:pt x="621280" y="210633"/>
                  </a:lnTo>
                  <a:lnTo>
                    <a:pt x="610541" y="187065"/>
                  </a:lnTo>
                  <a:lnTo>
                    <a:pt x="599911" y="163448"/>
                  </a:lnTo>
                  <a:lnTo>
                    <a:pt x="589411" y="139771"/>
                  </a:lnTo>
                  <a:lnTo>
                    <a:pt x="586868" y="133988"/>
                  </a:lnTo>
                  <a:lnTo>
                    <a:pt x="584220" y="134008"/>
                  </a:lnTo>
                  <a:lnTo>
                    <a:pt x="579012" y="135492"/>
                  </a:lnTo>
                  <a:lnTo>
                    <a:pt x="565143" y="139321"/>
                  </a:lnTo>
                  <a:lnTo>
                    <a:pt x="551231" y="143011"/>
                  </a:lnTo>
                  <a:lnTo>
                    <a:pt x="537313" y="146685"/>
                  </a:lnTo>
                  <a:lnTo>
                    <a:pt x="523431" y="150469"/>
                  </a:lnTo>
                  <a:lnTo>
                    <a:pt x="518346" y="151893"/>
                  </a:lnTo>
                  <a:lnTo>
                    <a:pt x="515038" y="151146"/>
                  </a:lnTo>
                  <a:lnTo>
                    <a:pt x="511588" y="146887"/>
                  </a:lnTo>
                  <a:lnTo>
                    <a:pt x="504577" y="138883"/>
                  </a:lnTo>
                  <a:lnTo>
                    <a:pt x="497016" y="131422"/>
                  </a:lnTo>
                  <a:lnTo>
                    <a:pt x="488992" y="124478"/>
                  </a:lnTo>
                  <a:lnTo>
                    <a:pt x="480588" y="118026"/>
                  </a:lnTo>
                  <a:lnTo>
                    <a:pt x="474303" y="113466"/>
                  </a:lnTo>
                  <a:lnTo>
                    <a:pt x="473100" y="108848"/>
                  </a:lnTo>
                  <a:lnTo>
                    <a:pt x="474517" y="102054"/>
                  </a:lnTo>
                  <a:lnTo>
                    <a:pt x="477265" y="88497"/>
                  </a:lnTo>
                  <a:lnTo>
                    <a:pt x="479944" y="74931"/>
                  </a:lnTo>
                  <a:lnTo>
                    <a:pt x="482684" y="61379"/>
                  </a:lnTo>
                  <a:lnTo>
                    <a:pt x="485613" y="47866"/>
                  </a:lnTo>
                  <a:lnTo>
                    <a:pt x="486927" y="42095"/>
                  </a:lnTo>
                  <a:lnTo>
                    <a:pt x="485728" y="39544"/>
                  </a:lnTo>
                  <a:lnTo>
                    <a:pt x="432192" y="19597"/>
                  </a:lnTo>
                  <a:lnTo>
                    <a:pt x="384254" y="1391"/>
                  </a:lnTo>
                  <a:lnTo>
                    <a:pt x="382917" y="878"/>
                  </a:lnTo>
                  <a:lnTo>
                    <a:pt x="381771" y="527"/>
                  </a:lnTo>
                  <a:lnTo>
                    <a:pt x="380721" y="395"/>
                  </a:lnTo>
                  <a:close/>
                </a:path>
                <a:path w="639445" h="638810">
                  <a:moveTo>
                    <a:pt x="319468" y="172264"/>
                  </a:moveTo>
                  <a:lnTo>
                    <a:pt x="365798" y="179738"/>
                  </a:lnTo>
                  <a:lnTo>
                    <a:pt x="406038" y="200550"/>
                  </a:lnTo>
                  <a:lnTo>
                    <a:pt x="437772" y="232284"/>
                  </a:lnTo>
                  <a:lnTo>
                    <a:pt x="458584" y="272525"/>
                  </a:lnTo>
                  <a:lnTo>
                    <a:pt x="466058" y="318854"/>
                  </a:lnTo>
                  <a:lnTo>
                    <a:pt x="458583" y="365185"/>
                  </a:lnTo>
                  <a:lnTo>
                    <a:pt x="437771" y="405425"/>
                  </a:lnTo>
                  <a:lnTo>
                    <a:pt x="406037" y="437159"/>
                  </a:lnTo>
                  <a:lnTo>
                    <a:pt x="365797" y="457971"/>
                  </a:lnTo>
                  <a:lnTo>
                    <a:pt x="319468" y="465445"/>
                  </a:lnTo>
                  <a:lnTo>
                    <a:pt x="273138" y="457971"/>
                  </a:lnTo>
                  <a:lnTo>
                    <a:pt x="232898" y="437159"/>
                  </a:lnTo>
                  <a:lnTo>
                    <a:pt x="201164" y="405425"/>
                  </a:lnTo>
                  <a:lnTo>
                    <a:pt x="180351" y="365185"/>
                  </a:lnTo>
                  <a:lnTo>
                    <a:pt x="172877" y="318854"/>
                  </a:lnTo>
                  <a:lnTo>
                    <a:pt x="180351" y="272525"/>
                  </a:lnTo>
                  <a:lnTo>
                    <a:pt x="201163" y="232284"/>
                  </a:lnTo>
                  <a:lnTo>
                    <a:pt x="232898" y="200550"/>
                  </a:lnTo>
                  <a:lnTo>
                    <a:pt x="273138" y="179738"/>
                  </a:lnTo>
                  <a:lnTo>
                    <a:pt x="319468" y="172264"/>
                  </a:lnTo>
                  <a:close/>
                </a:path>
              </a:pathLst>
            </a:custGeom>
            <a:ln w="104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6648245" y="5472798"/>
              <a:ext cx="636270" cy="1631950"/>
            </a:xfrm>
            <a:custGeom>
              <a:avLst/>
              <a:gdLst/>
              <a:ahLst/>
              <a:cxnLst/>
              <a:rect l="l" t="t" r="r" b="b"/>
              <a:pathLst>
                <a:path w="636270" h="1631950">
                  <a:moveTo>
                    <a:pt x="0" y="0"/>
                  </a:moveTo>
                  <a:lnTo>
                    <a:pt x="636108" y="0"/>
                  </a:lnTo>
                  <a:lnTo>
                    <a:pt x="636108" y="1631338"/>
                  </a:lnTo>
                  <a:lnTo>
                    <a:pt x="0" y="1631338"/>
                  </a:lnTo>
                  <a:lnTo>
                    <a:pt x="0" y="0"/>
                  </a:lnTo>
                  <a:close/>
                </a:path>
              </a:pathLst>
            </a:custGeom>
            <a:ln w="20941">
              <a:solidFill>
                <a:srgbClr val="FF644E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853239" y="3096146"/>
            <a:ext cx="585298" cy="115438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 defTabSz="554492">
              <a:spcBef>
                <a:spcPts val="64"/>
              </a:spcBef>
            </a:pPr>
            <a:r>
              <a:rPr sz="697" b="1" kern="0" spc="-15" dirty="0">
                <a:solidFill>
                  <a:srgbClr val="FFFFFF"/>
                </a:solidFill>
                <a:latin typeface="Arial"/>
                <a:cs typeface="Arial"/>
              </a:rPr>
              <a:t>Hash</a:t>
            </a:r>
            <a:r>
              <a:rPr sz="697" b="1" kern="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97" b="1" kern="0" spc="-6" dirty="0">
                <a:solidFill>
                  <a:srgbClr val="FFFFFF"/>
                </a:solidFill>
                <a:latin typeface="Arial"/>
                <a:cs typeface="Arial"/>
              </a:rPr>
              <a:t>function</a:t>
            </a:r>
            <a:endParaRPr sz="69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473280" y="3784512"/>
            <a:ext cx="135927" cy="130584"/>
          </a:xfrm>
          <a:prstGeom prst="rect">
            <a:avLst/>
          </a:prstGeom>
        </p:spPr>
        <p:txBody>
          <a:bodyPr vert="horz" wrap="square" lIns="0" tIns="9242" rIns="0" bIns="0" rtlCol="0">
            <a:spAutoFit/>
          </a:bodyPr>
          <a:lstStyle/>
          <a:p>
            <a:pPr marL="7701" defTabSz="554492">
              <a:spcBef>
                <a:spcPts val="73"/>
              </a:spcBef>
            </a:pPr>
            <a:r>
              <a:rPr sz="788" b="1" kern="0" spc="18" dirty="0">
                <a:solidFill>
                  <a:srgbClr val="FFFFFF"/>
                </a:solidFill>
                <a:latin typeface="Arial"/>
                <a:cs typeface="Arial"/>
              </a:rPr>
              <a:t>20</a:t>
            </a:r>
            <a:endParaRPr sz="788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473280" y="4110630"/>
            <a:ext cx="135927" cy="130584"/>
          </a:xfrm>
          <a:prstGeom prst="rect">
            <a:avLst/>
          </a:prstGeom>
        </p:spPr>
        <p:txBody>
          <a:bodyPr vert="horz" wrap="square" lIns="0" tIns="9242" rIns="0" bIns="0" rtlCol="0">
            <a:spAutoFit/>
          </a:bodyPr>
          <a:lstStyle/>
          <a:p>
            <a:pPr marL="7701" defTabSz="554492">
              <a:spcBef>
                <a:spcPts val="73"/>
              </a:spcBef>
            </a:pPr>
            <a:r>
              <a:rPr sz="788" b="1" kern="0" spc="18" dirty="0">
                <a:solidFill>
                  <a:srgbClr val="FFFFFF"/>
                </a:solidFill>
                <a:latin typeface="Arial"/>
                <a:cs typeface="Arial"/>
              </a:rPr>
              <a:t>20</a:t>
            </a:r>
            <a:endParaRPr sz="788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507846" y="5053687"/>
            <a:ext cx="99347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defTabSz="554492">
              <a:spcBef>
                <a:spcPts val="58"/>
              </a:spcBef>
            </a:pPr>
            <a:r>
              <a:rPr sz="1001" b="1" kern="0" spc="88" dirty="0">
                <a:solidFill>
                  <a:srgbClr val="FFFFFF"/>
                </a:solidFill>
                <a:latin typeface="Adobe Clean SemiCondensed"/>
                <a:cs typeface="Adobe Clean SemiCondensed"/>
              </a:rPr>
              <a:t>0</a:t>
            </a:r>
            <a:endParaRPr sz="1001" kern="0">
              <a:solidFill>
                <a:sysClr val="windowText" lastClr="000000"/>
              </a:solidFill>
              <a:latin typeface="Adobe Clean SemiCondensed"/>
              <a:cs typeface="Adobe Clean SemiCondensed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147736" y="5053687"/>
            <a:ext cx="99347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defTabSz="554492">
              <a:spcBef>
                <a:spcPts val="58"/>
              </a:spcBef>
            </a:pPr>
            <a:r>
              <a:rPr sz="1001" b="1" kern="0" spc="330" dirty="0">
                <a:solidFill>
                  <a:srgbClr val="FFFFFF"/>
                </a:solidFill>
                <a:latin typeface="Adobe Clean SemiCondensed"/>
                <a:cs typeface="Adobe Clean SemiCondensed"/>
              </a:rPr>
              <a:t>1</a:t>
            </a:r>
            <a:endParaRPr sz="1001" kern="0">
              <a:solidFill>
                <a:sysClr val="windowText" lastClr="000000"/>
              </a:solidFill>
              <a:latin typeface="Adobe Clean SemiCondensed"/>
              <a:cs typeface="Adobe Clean SemiCondensed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787627" y="5053687"/>
            <a:ext cx="78168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defTabSz="554492">
              <a:spcBef>
                <a:spcPts val="58"/>
              </a:spcBef>
            </a:pPr>
            <a:r>
              <a:rPr sz="1001" b="1" kern="0" spc="-15" dirty="0">
                <a:solidFill>
                  <a:srgbClr val="FFFFFF"/>
                </a:solidFill>
                <a:latin typeface="Adobe Clean SemiCondensed"/>
                <a:cs typeface="Adobe Clean SemiCondensed"/>
              </a:rPr>
              <a:t>..</a:t>
            </a:r>
            <a:endParaRPr sz="1001" kern="0">
              <a:solidFill>
                <a:sysClr val="windowText" lastClr="000000"/>
              </a:solidFill>
              <a:latin typeface="Adobe Clean SemiCondensed"/>
              <a:cs typeface="Adobe Clean SemiCondensed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427517" y="5053687"/>
            <a:ext cx="183291" cy="315420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defTabSz="554492">
              <a:spcBef>
                <a:spcPts val="58"/>
              </a:spcBef>
            </a:pPr>
            <a:r>
              <a:rPr sz="1001" b="1" kern="0" spc="197" dirty="0">
                <a:solidFill>
                  <a:srgbClr val="FFFFFF"/>
                </a:solidFill>
                <a:latin typeface="Adobe Clean SemiCondensed"/>
                <a:cs typeface="Adobe Clean SemiCondensed"/>
              </a:rPr>
              <a:t>18</a:t>
            </a:r>
            <a:endParaRPr sz="1001" kern="0">
              <a:solidFill>
                <a:sysClr val="windowText" lastClr="000000"/>
              </a:solidFill>
              <a:latin typeface="Adobe Clean SemiCondensed"/>
              <a:cs typeface="Adobe Clean SemiCondensed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067408" y="5053687"/>
            <a:ext cx="183291" cy="315420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defTabSz="554492">
              <a:spcBef>
                <a:spcPts val="58"/>
              </a:spcBef>
            </a:pPr>
            <a:r>
              <a:rPr sz="1001" b="1" kern="0" spc="197" dirty="0">
                <a:solidFill>
                  <a:srgbClr val="FFFFFF"/>
                </a:solidFill>
                <a:latin typeface="Adobe Clean SemiCondensed"/>
                <a:cs typeface="Adobe Clean SemiCondensed"/>
              </a:rPr>
              <a:t>19</a:t>
            </a:r>
            <a:endParaRPr sz="1001" kern="0">
              <a:solidFill>
                <a:sysClr val="windowText" lastClr="000000"/>
              </a:solidFill>
              <a:latin typeface="Adobe Clean SemiCondensed"/>
              <a:cs typeface="Adobe Clean SemiCondensed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746315" y="5053687"/>
            <a:ext cx="183291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defTabSz="554492">
              <a:spcBef>
                <a:spcPts val="58"/>
              </a:spcBef>
            </a:pPr>
            <a:r>
              <a:rPr sz="1001" b="1" kern="0" spc="106" dirty="0">
                <a:solidFill>
                  <a:srgbClr val="FFFFFF"/>
                </a:solidFill>
                <a:latin typeface="Adobe Clean SemiCondensed"/>
                <a:cs typeface="Adobe Clean SemiCondensed"/>
              </a:rPr>
              <a:t>20</a:t>
            </a:r>
            <a:endParaRPr sz="1001" kern="0">
              <a:solidFill>
                <a:sysClr val="windowText" lastClr="000000"/>
              </a:solidFill>
              <a:latin typeface="Adobe Clean SemiCondensed"/>
              <a:cs typeface="Adobe Clean SemiCondensed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425225" y="5053687"/>
            <a:ext cx="183291" cy="315420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defTabSz="554492">
              <a:spcBef>
                <a:spcPts val="58"/>
              </a:spcBef>
            </a:pPr>
            <a:r>
              <a:rPr sz="1001" b="1" kern="0" spc="227" dirty="0">
                <a:solidFill>
                  <a:srgbClr val="FFFFFF"/>
                </a:solidFill>
                <a:latin typeface="Adobe Clean SemiCondensed"/>
                <a:cs typeface="Adobe Clean SemiCondensed"/>
              </a:rPr>
              <a:t>21</a:t>
            </a:r>
            <a:endParaRPr sz="1001" kern="0">
              <a:solidFill>
                <a:sysClr val="windowText" lastClr="000000"/>
              </a:solidFill>
              <a:latin typeface="Adobe Clean SemiCondensed"/>
              <a:cs typeface="Adobe Clean SemiCondensed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987077" y="5053687"/>
            <a:ext cx="183291" cy="315420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defTabSz="554492">
              <a:spcBef>
                <a:spcPts val="58"/>
              </a:spcBef>
            </a:pPr>
            <a:r>
              <a:rPr sz="1001" b="1" kern="0" spc="143" dirty="0">
                <a:solidFill>
                  <a:srgbClr val="FFFFFF"/>
                </a:solidFill>
                <a:latin typeface="Adobe Clean SemiCondensed"/>
                <a:cs typeface="Adobe Clean SemiCondensed"/>
              </a:rPr>
              <a:t>22</a:t>
            </a:r>
            <a:endParaRPr sz="1001" kern="0">
              <a:solidFill>
                <a:sysClr val="windowText" lastClr="000000"/>
              </a:solidFill>
              <a:latin typeface="Adobe Clean SemiCondensed"/>
              <a:cs typeface="Adobe Clean SemiCondensed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665985" y="5053687"/>
            <a:ext cx="183291" cy="315420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defTabSz="554492">
              <a:spcBef>
                <a:spcPts val="58"/>
              </a:spcBef>
            </a:pPr>
            <a:r>
              <a:rPr sz="1001" b="1" kern="0" spc="130" dirty="0">
                <a:solidFill>
                  <a:srgbClr val="FFFFFF"/>
                </a:solidFill>
                <a:latin typeface="Adobe Clean SemiCondensed"/>
                <a:cs typeface="Adobe Clean SemiCondensed"/>
              </a:rPr>
              <a:t>23</a:t>
            </a:r>
            <a:endParaRPr sz="1001" kern="0">
              <a:solidFill>
                <a:sysClr val="windowText" lastClr="000000"/>
              </a:solidFill>
              <a:latin typeface="Adobe Clean SemiCondensed"/>
              <a:cs typeface="Adobe Clean SemiCondensed"/>
            </a:endParaRPr>
          </a:p>
        </p:txBody>
      </p:sp>
      <p:graphicFrame>
        <p:nvGraphicFramePr>
          <p:cNvPr id="27" name="object 27"/>
          <p:cNvGraphicFramePr>
            <a:graphicFrameLocks noGrp="1"/>
          </p:cNvGraphicFramePr>
          <p:nvPr/>
        </p:nvGraphicFramePr>
        <p:xfrm>
          <a:off x="2218463" y="5241283"/>
          <a:ext cx="5832571" cy="3303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80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80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80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80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480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303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600" b="1" spc="-25" dirty="0">
                          <a:latin typeface="Arial"/>
                          <a:cs typeface="Arial"/>
                        </a:rPr>
                        <a:t>..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587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306070">
                        <a:lnSpc>
                          <a:spcPct val="100000"/>
                        </a:lnSpc>
                      </a:pPr>
                      <a:r>
                        <a:rPr sz="700" spc="-20" dirty="0">
                          <a:latin typeface="Arial"/>
                          <a:cs typeface="Arial"/>
                        </a:rPr>
                        <a:t>ABCD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3081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object 28"/>
          <p:cNvSpPr txBox="1"/>
          <p:nvPr/>
        </p:nvSpPr>
        <p:spPr>
          <a:xfrm>
            <a:off x="2532671" y="4207241"/>
            <a:ext cx="614563" cy="172596"/>
          </a:xfrm>
          <a:prstGeom prst="rect">
            <a:avLst/>
          </a:prstGeom>
          <a:solidFill>
            <a:srgbClr val="73FDEA"/>
          </a:solidFill>
        </p:spPr>
        <p:txBody>
          <a:bodyPr vert="horz" wrap="square" lIns="0" tIns="64691" rIns="0" bIns="0" rtlCol="0">
            <a:spAutoFit/>
          </a:bodyPr>
          <a:lstStyle/>
          <a:p>
            <a:pPr marL="127456" defTabSz="554492">
              <a:spcBef>
                <a:spcPts val="509"/>
              </a:spcBef>
            </a:pPr>
            <a:r>
              <a:rPr sz="697" kern="0" spc="-6" dirty="0">
                <a:solidFill>
                  <a:sysClr val="windowText" lastClr="000000"/>
                </a:solidFill>
                <a:latin typeface="Arial"/>
                <a:cs typeface="Arial"/>
              </a:rPr>
              <a:t>ABCDEF</a:t>
            </a:r>
            <a:endParaRPr sz="69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366574" y="4585590"/>
            <a:ext cx="619954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 defTabSz="554492">
              <a:spcBef>
                <a:spcPts val="76"/>
              </a:spcBef>
            </a:pPr>
            <a:r>
              <a:rPr sz="1182" b="1" kern="0" spc="-27" dirty="0">
                <a:solidFill>
                  <a:srgbClr val="FFFFFF"/>
                </a:solidFill>
                <a:latin typeface="Arial"/>
                <a:cs typeface="Arial"/>
              </a:rPr>
              <a:t>Collision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pic>
        <p:nvPicPr>
          <p:cNvPr id="30" name="object 3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45572" y="4713617"/>
            <a:ext cx="584159" cy="584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039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8" y="0"/>
            <a:ext cx="12191144" cy="685751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7073" y="253155"/>
            <a:ext cx="6999949" cy="700231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515601">
              <a:spcBef>
                <a:spcPts val="76"/>
              </a:spcBef>
            </a:pPr>
            <a:r>
              <a:rPr sz="4487" spc="-200" dirty="0"/>
              <a:t>Hash</a:t>
            </a:r>
            <a:r>
              <a:rPr sz="4487" spc="-173" dirty="0"/>
              <a:t> </a:t>
            </a:r>
            <a:r>
              <a:rPr sz="4487" spc="-91" dirty="0"/>
              <a:t>Functions</a:t>
            </a:r>
            <a:endParaRPr sz="4487"/>
          </a:p>
        </p:txBody>
      </p:sp>
      <p:sp>
        <p:nvSpPr>
          <p:cNvPr id="4" name="object 4"/>
          <p:cNvSpPr txBox="1"/>
          <p:nvPr/>
        </p:nvSpPr>
        <p:spPr>
          <a:xfrm>
            <a:off x="2287772" y="2616627"/>
            <a:ext cx="462463" cy="462995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879" kern="0" spc="-12" dirty="0">
                <a:solidFill>
                  <a:srgbClr val="FFFFFF"/>
                </a:solidFill>
                <a:latin typeface="Arial"/>
                <a:cs typeface="Arial"/>
              </a:rPr>
              <a:t>ABCD</a:t>
            </a:r>
            <a:endParaRPr sz="879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defTabSz="554492">
              <a:spcBef>
                <a:spcPts val="15"/>
              </a:spcBef>
            </a:pP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7701" defTabSz="554492"/>
            <a:r>
              <a:rPr sz="879" kern="0" spc="-6" dirty="0">
                <a:solidFill>
                  <a:srgbClr val="FFFFFF"/>
                </a:solidFill>
                <a:latin typeface="Arial"/>
                <a:cs typeface="Arial"/>
              </a:rPr>
              <a:t>ABCDEF</a:t>
            </a:r>
            <a:endParaRPr sz="879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861259" y="3312360"/>
            <a:ext cx="2402803" cy="691576"/>
            <a:chOff x="4717723" y="5462327"/>
            <a:chExt cx="3962400" cy="1140460"/>
          </a:xfrm>
        </p:grpSpPr>
        <p:sp>
          <p:nvSpPr>
            <p:cNvPr id="6" name="object 6"/>
            <p:cNvSpPr/>
            <p:nvPr/>
          </p:nvSpPr>
          <p:spPr>
            <a:xfrm>
              <a:off x="4717723" y="6357769"/>
              <a:ext cx="3878579" cy="0"/>
            </a:xfrm>
            <a:custGeom>
              <a:avLst/>
              <a:gdLst/>
              <a:ahLst/>
              <a:cxnLst/>
              <a:rect l="l" t="t" r="r" b="b"/>
              <a:pathLst>
                <a:path w="3878579">
                  <a:moveTo>
                    <a:pt x="0" y="0"/>
                  </a:moveTo>
                  <a:lnTo>
                    <a:pt x="3867858" y="0"/>
                  </a:lnTo>
                  <a:lnTo>
                    <a:pt x="3878329" y="0"/>
                  </a:lnTo>
                </a:path>
              </a:pathLst>
            </a:custGeom>
            <a:ln w="20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8585581" y="6307509"/>
              <a:ext cx="83820" cy="100965"/>
            </a:xfrm>
            <a:custGeom>
              <a:avLst/>
              <a:gdLst/>
              <a:ahLst/>
              <a:cxnLst/>
              <a:rect l="l" t="t" r="r" b="b"/>
              <a:pathLst>
                <a:path w="83820" h="100964">
                  <a:moveTo>
                    <a:pt x="0" y="100520"/>
                  </a:moveTo>
                  <a:lnTo>
                    <a:pt x="83767" y="50260"/>
                  </a:lnTo>
                  <a:lnTo>
                    <a:pt x="0" y="0"/>
                  </a:lnTo>
                </a:path>
                <a:path w="83820" h="100964">
                  <a:moveTo>
                    <a:pt x="0" y="50260"/>
                  </a:moveTo>
                  <a:lnTo>
                    <a:pt x="83767" y="50260"/>
                  </a:lnTo>
                </a:path>
              </a:pathLst>
            </a:custGeom>
            <a:ln w="20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6646824" y="5472405"/>
              <a:ext cx="639445" cy="638810"/>
            </a:xfrm>
            <a:custGeom>
              <a:avLst/>
              <a:gdLst/>
              <a:ahLst/>
              <a:cxnLst/>
              <a:rect l="l" t="t" r="r" b="b"/>
              <a:pathLst>
                <a:path w="639445" h="638810">
                  <a:moveTo>
                    <a:pt x="516065" y="485945"/>
                  </a:moveTo>
                  <a:lnTo>
                    <a:pt x="122820" y="485945"/>
                  </a:lnTo>
                  <a:lnTo>
                    <a:pt x="124172" y="487534"/>
                  </a:lnTo>
                  <a:lnTo>
                    <a:pt x="125287" y="488912"/>
                  </a:lnTo>
                  <a:lnTo>
                    <a:pt x="158348" y="519682"/>
                  </a:lnTo>
                  <a:lnTo>
                    <a:pt x="164702" y="524247"/>
                  </a:lnTo>
                  <a:lnTo>
                    <a:pt x="165816" y="528908"/>
                  </a:lnTo>
                  <a:lnTo>
                    <a:pt x="164419" y="535654"/>
                  </a:lnTo>
                  <a:lnTo>
                    <a:pt x="161679" y="549213"/>
                  </a:lnTo>
                  <a:lnTo>
                    <a:pt x="158997" y="562778"/>
                  </a:lnTo>
                  <a:lnTo>
                    <a:pt x="156096" y="577046"/>
                  </a:lnTo>
                  <a:lnTo>
                    <a:pt x="153322" y="589842"/>
                  </a:lnTo>
                  <a:lnTo>
                    <a:pt x="152015" y="595603"/>
                  </a:lnTo>
                  <a:lnTo>
                    <a:pt x="153199" y="598163"/>
                  </a:lnTo>
                  <a:lnTo>
                    <a:pt x="260030" y="638367"/>
                  </a:lnTo>
                  <a:lnTo>
                    <a:pt x="262707" y="637604"/>
                  </a:lnTo>
                  <a:lnTo>
                    <a:pt x="265579" y="632287"/>
                  </a:lnTo>
                  <a:lnTo>
                    <a:pt x="272276" y="620186"/>
                  </a:lnTo>
                  <a:lnTo>
                    <a:pt x="279148" y="608179"/>
                  </a:lnTo>
                  <a:lnTo>
                    <a:pt x="286089" y="596209"/>
                  </a:lnTo>
                  <a:lnTo>
                    <a:pt x="292996" y="584219"/>
                  </a:lnTo>
                  <a:lnTo>
                    <a:pt x="296351" y="578337"/>
                  </a:lnTo>
                  <a:lnTo>
                    <a:pt x="300064" y="575222"/>
                  </a:lnTo>
                  <a:lnTo>
                    <a:pt x="346768" y="575222"/>
                  </a:lnTo>
                  <a:lnTo>
                    <a:pt x="348179" y="575014"/>
                  </a:lnTo>
                  <a:lnTo>
                    <a:pt x="356223" y="573418"/>
                  </a:lnTo>
                  <a:lnTo>
                    <a:pt x="501503" y="573418"/>
                  </a:lnTo>
                  <a:lnTo>
                    <a:pt x="499118" y="564796"/>
                  </a:lnTo>
                  <a:lnTo>
                    <a:pt x="491906" y="537514"/>
                  </a:lnTo>
                  <a:lnTo>
                    <a:pt x="488152" y="523911"/>
                  </a:lnTo>
                  <a:lnTo>
                    <a:pt x="486481" y="518070"/>
                  </a:lnTo>
                  <a:lnTo>
                    <a:pt x="487099" y="514165"/>
                  </a:lnTo>
                  <a:lnTo>
                    <a:pt x="492033" y="510128"/>
                  </a:lnTo>
                  <a:lnTo>
                    <a:pt x="500055" y="503151"/>
                  </a:lnTo>
                  <a:lnTo>
                    <a:pt x="507613" y="495692"/>
                  </a:lnTo>
                  <a:lnTo>
                    <a:pt x="514658" y="487764"/>
                  </a:lnTo>
                  <a:lnTo>
                    <a:pt x="516065" y="485945"/>
                  </a:lnTo>
                  <a:close/>
                </a:path>
                <a:path w="639445" h="638810">
                  <a:moveTo>
                    <a:pt x="501503" y="573418"/>
                  </a:moveTo>
                  <a:lnTo>
                    <a:pt x="356223" y="573418"/>
                  </a:lnTo>
                  <a:lnTo>
                    <a:pt x="359678" y="576780"/>
                  </a:lnTo>
                  <a:lnTo>
                    <a:pt x="363405" y="582478"/>
                  </a:lnTo>
                  <a:lnTo>
                    <a:pt x="371062" y="594022"/>
                  </a:lnTo>
                  <a:lnTo>
                    <a:pt x="386519" y="617018"/>
                  </a:lnTo>
                  <a:lnTo>
                    <a:pt x="394107" y="628605"/>
                  </a:lnTo>
                  <a:lnTo>
                    <a:pt x="396994" y="633095"/>
                  </a:lnTo>
                  <a:lnTo>
                    <a:pt x="399243" y="633741"/>
                  </a:lnTo>
                  <a:lnTo>
                    <a:pt x="474826" y="599300"/>
                  </a:lnTo>
                  <a:lnTo>
                    <a:pt x="504217" y="586285"/>
                  </a:lnTo>
                  <a:lnTo>
                    <a:pt x="504394" y="583672"/>
                  </a:lnTo>
                  <a:lnTo>
                    <a:pt x="501503" y="573418"/>
                  </a:lnTo>
                  <a:close/>
                </a:path>
                <a:path w="639445" h="638810">
                  <a:moveTo>
                    <a:pt x="346768" y="575222"/>
                  </a:moveTo>
                  <a:lnTo>
                    <a:pt x="300064" y="575222"/>
                  </a:lnTo>
                  <a:lnTo>
                    <a:pt x="307973" y="576059"/>
                  </a:lnTo>
                  <a:lnTo>
                    <a:pt x="318020" y="576859"/>
                  </a:lnTo>
                  <a:lnTo>
                    <a:pt x="328128" y="577046"/>
                  </a:lnTo>
                  <a:lnTo>
                    <a:pt x="338211" y="576479"/>
                  </a:lnTo>
                  <a:lnTo>
                    <a:pt x="346768" y="575222"/>
                  </a:lnTo>
                  <a:close/>
                </a:path>
                <a:path w="639445" h="638810">
                  <a:moveTo>
                    <a:pt x="42680" y="151387"/>
                  </a:moveTo>
                  <a:lnTo>
                    <a:pt x="40198" y="152620"/>
                  </a:lnTo>
                  <a:lnTo>
                    <a:pt x="29256" y="182117"/>
                  </a:lnTo>
                  <a:lnTo>
                    <a:pt x="20259" y="206129"/>
                  </a:lnTo>
                  <a:lnTo>
                    <a:pt x="11191" y="230114"/>
                  </a:lnTo>
                  <a:lnTo>
                    <a:pt x="0" y="259429"/>
                  </a:lnTo>
                  <a:lnTo>
                    <a:pt x="829" y="262097"/>
                  </a:lnTo>
                  <a:lnTo>
                    <a:pt x="6134" y="264965"/>
                  </a:lnTo>
                  <a:lnTo>
                    <a:pt x="18233" y="271667"/>
                  </a:lnTo>
                  <a:lnTo>
                    <a:pt x="60182" y="295777"/>
                  </a:lnTo>
                  <a:lnTo>
                    <a:pt x="62914" y="299609"/>
                  </a:lnTo>
                  <a:lnTo>
                    <a:pt x="62064" y="307459"/>
                  </a:lnTo>
                  <a:lnTo>
                    <a:pt x="61358" y="317754"/>
                  </a:lnTo>
                  <a:lnTo>
                    <a:pt x="61422" y="328094"/>
                  </a:lnTo>
                  <a:lnTo>
                    <a:pt x="62192" y="338430"/>
                  </a:lnTo>
                  <a:lnTo>
                    <a:pt x="63606" y="348709"/>
                  </a:lnTo>
                  <a:lnTo>
                    <a:pt x="64645" y="354913"/>
                  </a:lnTo>
                  <a:lnTo>
                    <a:pt x="62790" y="358360"/>
                  </a:lnTo>
                  <a:lnTo>
                    <a:pt x="57585" y="361696"/>
                  </a:lnTo>
                  <a:lnTo>
                    <a:pt x="45548" y="369573"/>
                  </a:lnTo>
                  <a:lnTo>
                    <a:pt x="21649" y="385607"/>
                  </a:lnTo>
                  <a:lnTo>
                    <a:pt x="9617" y="393493"/>
                  </a:lnTo>
                  <a:lnTo>
                    <a:pt x="5039" y="396434"/>
                  </a:lnTo>
                  <a:lnTo>
                    <a:pt x="4683" y="398783"/>
                  </a:lnTo>
                  <a:lnTo>
                    <a:pt x="17702" y="427077"/>
                  </a:lnTo>
                  <a:lnTo>
                    <a:pt x="28442" y="450646"/>
                  </a:lnTo>
                  <a:lnTo>
                    <a:pt x="39074" y="474262"/>
                  </a:lnTo>
                  <a:lnTo>
                    <a:pt x="49790" y="498429"/>
                  </a:lnTo>
                  <a:lnTo>
                    <a:pt x="52127" y="503741"/>
                  </a:lnTo>
                  <a:lnTo>
                    <a:pt x="54771" y="503704"/>
                  </a:lnTo>
                  <a:lnTo>
                    <a:pt x="73577" y="498429"/>
                  </a:lnTo>
                  <a:lnTo>
                    <a:pt x="117265" y="486927"/>
                  </a:lnTo>
                  <a:lnTo>
                    <a:pt x="120007" y="486507"/>
                  </a:lnTo>
                  <a:lnTo>
                    <a:pt x="122820" y="485945"/>
                  </a:lnTo>
                  <a:lnTo>
                    <a:pt x="516065" y="485945"/>
                  </a:lnTo>
                  <a:lnTo>
                    <a:pt x="521200" y="479296"/>
                  </a:lnTo>
                  <a:lnTo>
                    <a:pt x="525462" y="473365"/>
                  </a:lnTo>
                  <a:lnTo>
                    <a:pt x="529886" y="472606"/>
                  </a:lnTo>
                  <a:lnTo>
                    <a:pt x="603368" y="472606"/>
                  </a:lnTo>
                  <a:lnTo>
                    <a:pt x="606024" y="465445"/>
                  </a:lnTo>
                  <a:lnTo>
                    <a:pt x="319468" y="465445"/>
                  </a:lnTo>
                  <a:lnTo>
                    <a:pt x="273138" y="457971"/>
                  </a:lnTo>
                  <a:lnTo>
                    <a:pt x="232898" y="437159"/>
                  </a:lnTo>
                  <a:lnTo>
                    <a:pt x="201164" y="405425"/>
                  </a:lnTo>
                  <a:lnTo>
                    <a:pt x="180351" y="365185"/>
                  </a:lnTo>
                  <a:lnTo>
                    <a:pt x="172877" y="318854"/>
                  </a:lnTo>
                  <a:lnTo>
                    <a:pt x="180351" y="272524"/>
                  </a:lnTo>
                  <a:lnTo>
                    <a:pt x="201164" y="232284"/>
                  </a:lnTo>
                  <a:lnTo>
                    <a:pt x="232898" y="200550"/>
                  </a:lnTo>
                  <a:lnTo>
                    <a:pt x="273138" y="179738"/>
                  </a:lnTo>
                  <a:lnTo>
                    <a:pt x="319468" y="172263"/>
                  </a:lnTo>
                  <a:lnTo>
                    <a:pt x="603879" y="172263"/>
                  </a:lnTo>
                  <a:lnTo>
                    <a:pt x="600620" y="165022"/>
                  </a:lnTo>
                  <a:lnTo>
                    <a:pt x="108916" y="165022"/>
                  </a:lnTo>
                  <a:lnTo>
                    <a:pt x="75556" y="158381"/>
                  </a:lnTo>
                  <a:lnTo>
                    <a:pt x="61998" y="155642"/>
                  </a:lnTo>
                  <a:lnTo>
                    <a:pt x="48480" y="152708"/>
                  </a:lnTo>
                  <a:lnTo>
                    <a:pt x="42680" y="151387"/>
                  </a:lnTo>
                  <a:close/>
                </a:path>
                <a:path w="639445" h="638810">
                  <a:moveTo>
                    <a:pt x="603368" y="472606"/>
                  </a:moveTo>
                  <a:lnTo>
                    <a:pt x="529886" y="472606"/>
                  </a:lnTo>
                  <a:lnTo>
                    <a:pt x="576886" y="482027"/>
                  </a:lnTo>
                  <a:lnTo>
                    <a:pt x="590407" y="484950"/>
                  </a:lnTo>
                  <a:lnTo>
                    <a:pt x="596168" y="486259"/>
                  </a:lnTo>
                  <a:lnTo>
                    <a:pt x="598724" y="485129"/>
                  </a:lnTo>
                  <a:lnTo>
                    <a:pt x="603368" y="472606"/>
                  </a:lnTo>
                  <a:close/>
                </a:path>
                <a:path w="639445" h="638810">
                  <a:moveTo>
                    <a:pt x="603879" y="172263"/>
                  </a:moveTo>
                  <a:lnTo>
                    <a:pt x="319468" y="172263"/>
                  </a:lnTo>
                  <a:lnTo>
                    <a:pt x="365799" y="179738"/>
                  </a:lnTo>
                  <a:lnTo>
                    <a:pt x="406039" y="200550"/>
                  </a:lnTo>
                  <a:lnTo>
                    <a:pt x="437773" y="232284"/>
                  </a:lnTo>
                  <a:lnTo>
                    <a:pt x="458584" y="272524"/>
                  </a:lnTo>
                  <a:lnTo>
                    <a:pt x="466059" y="318854"/>
                  </a:lnTo>
                  <a:lnTo>
                    <a:pt x="458584" y="365185"/>
                  </a:lnTo>
                  <a:lnTo>
                    <a:pt x="437771" y="405425"/>
                  </a:lnTo>
                  <a:lnTo>
                    <a:pt x="406037" y="437159"/>
                  </a:lnTo>
                  <a:lnTo>
                    <a:pt x="365798" y="457971"/>
                  </a:lnTo>
                  <a:lnTo>
                    <a:pt x="319468" y="465445"/>
                  </a:lnTo>
                  <a:lnTo>
                    <a:pt x="606024" y="465445"/>
                  </a:lnTo>
                  <a:lnTo>
                    <a:pt x="609679" y="455589"/>
                  </a:lnTo>
                  <a:lnTo>
                    <a:pt x="618676" y="431578"/>
                  </a:lnTo>
                  <a:lnTo>
                    <a:pt x="627745" y="407594"/>
                  </a:lnTo>
                  <a:lnTo>
                    <a:pt x="638921" y="378316"/>
                  </a:lnTo>
                  <a:lnTo>
                    <a:pt x="638185" y="375578"/>
                  </a:lnTo>
                  <a:lnTo>
                    <a:pt x="632851" y="372694"/>
                  </a:lnTo>
                  <a:lnTo>
                    <a:pt x="620751" y="366003"/>
                  </a:lnTo>
                  <a:lnTo>
                    <a:pt x="578854" y="341950"/>
                  </a:lnTo>
                  <a:lnTo>
                    <a:pt x="575999" y="338156"/>
                  </a:lnTo>
                  <a:lnTo>
                    <a:pt x="576872" y="330249"/>
                  </a:lnTo>
                  <a:lnTo>
                    <a:pt x="577588" y="319958"/>
                  </a:lnTo>
                  <a:lnTo>
                    <a:pt x="577520" y="309617"/>
                  </a:lnTo>
                  <a:lnTo>
                    <a:pt x="576742" y="299280"/>
                  </a:lnTo>
                  <a:lnTo>
                    <a:pt x="575330" y="288998"/>
                  </a:lnTo>
                  <a:lnTo>
                    <a:pt x="574301" y="282820"/>
                  </a:lnTo>
                  <a:lnTo>
                    <a:pt x="576121" y="279362"/>
                  </a:lnTo>
                  <a:lnTo>
                    <a:pt x="581350" y="276011"/>
                  </a:lnTo>
                  <a:lnTo>
                    <a:pt x="593382" y="268139"/>
                  </a:lnTo>
                  <a:lnTo>
                    <a:pt x="617248" y="252106"/>
                  </a:lnTo>
                  <a:lnTo>
                    <a:pt x="629269" y="244215"/>
                  </a:lnTo>
                  <a:lnTo>
                    <a:pt x="633803" y="241298"/>
                  </a:lnTo>
                  <a:lnTo>
                    <a:pt x="634328" y="238972"/>
                  </a:lnTo>
                  <a:lnTo>
                    <a:pt x="621280" y="210633"/>
                  </a:lnTo>
                  <a:lnTo>
                    <a:pt x="610542" y="187065"/>
                  </a:lnTo>
                  <a:lnTo>
                    <a:pt x="603879" y="172263"/>
                  </a:lnTo>
                  <a:close/>
                </a:path>
                <a:path w="639445" h="638810">
                  <a:moveTo>
                    <a:pt x="239648" y="3941"/>
                  </a:moveTo>
                  <a:lnTo>
                    <a:pt x="211290" y="17001"/>
                  </a:lnTo>
                  <a:lnTo>
                    <a:pt x="134606" y="51450"/>
                  </a:lnTo>
                  <a:lnTo>
                    <a:pt x="134616" y="54098"/>
                  </a:lnTo>
                  <a:lnTo>
                    <a:pt x="137052" y="62743"/>
                  </a:lnTo>
                  <a:lnTo>
                    <a:pt x="139857" y="72914"/>
                  </a:lnTo>
                  <a:lnTo>
                    <a:pt x="147071" y="100195"/>
                  </a:lnTo>
                  <a:lnTo>
                    <a:pt x="150834" y="113796"/>
                  </a:lnTo>
                  <a:lnTo>
                    <a:pt x="152518" y="119675"/>
                  </a:lnTo>
                  <a:lnTo>
                    <a:pt x="151812" y="123559"/>
                  </a:lnTo>
                  <a:lnTo>
                    <a:pt x="146903" y="127580"/>
                  </a:lnTo>
                  <a:lnTo>
                    <a:pt x="138887" y="134569"/>
                  </a:lnTo>
                  <a:lnTo>
                    <a:pt x="131337" y="142038"/>
                  </a:lnTo>
                  <a:lnTo>
                    <a:pt x="124305" y="149979"/>
                  </a:lnTo>
                  <a:lnTo>
                    <a:pt x="117843" y="158383"/>
                  </a:lnTo>
                  <a:lnTo>
                    <a:pt x="113481" y="164497"/>
                  </a:lnTo>
                  <a:lnTo>
                    <a:pt x="108916" y="165022"/>
                  </a:lnTo>
                  <a:lnTo>
                    <a:pt x="600620" y="165022"/>
                  </a:lnTo>
                  <a:lnTo>
                    <a:pt x="594787" y="151892"/>
                  </a:lnTo>
                  <a:lnTo>
                    <a:pt x="518347" y="151892"/>
                  </a:lnTo>
                  <a:lnTo>
                    <a:pt x="515039" y="151146"/>
                  </a:lnTo>
                  <a:lnTo>
                    <a:pt x="480588" y="118026"/>
                  </a:lnTo>
                  <a:lnTo>
                    <a:pt x="474303" y="113465"/>
                  </a:lnTo>
                  <a:lnTo>
                    <a:pt x="473100" y="108847"/>
                  </a:lnTo>
                  <a:lnTo>
                    <a:pt x="474518" y="102053"/>
                  </a:lnTo>
                  <a:lnTo>
                    <a:pt x="477265" y="88496"/>
                  </a:lnTo>
                  <a:lnTo>
                    <a:pt x="479945" y="74930"/>
                  </a:lnTo>
                  <a:lnTo>
                    <a:pt x="482194" y="63807"/>
                  </a:lnTo>
                  <a:lnTo>
                    <a:pt x="283492" y="63807"/>
                  </a:lnTo>
                  <a:lnTo>
                    <a:pt x="279998" y="62244"/>
                  </a:lnTo>
                  <a:lnTo>
                    <a:pt x="276626" y="56972"/>
                  </a:lnTo>
                  <a:lnTo>
                    <a:pt x="268758" y="44937"/>
                  </a:lnTo>
                  <a:lnTo>
                    <a:pt x="252722" y="21071"/>
                  </a:lnTo>
                  <a:lnTo>
                    <a:pt x="244829" y="9054"/>
                  </a:lnTo>
                  <a:lnTo>
                    <a:pt x="241919" y="4532"/>
                  </a:lnTo>
                  <a:lnTo>
                    <a:pt x="239648" y="3941"/>
                  </a:lnTo>
                  <a:close/>
                </a:path>
                <a:path w="639445" h="638810">
                  <a:moveTo>
                    <a:pt x="586869" y="133987"/>
                  </a:moveTo>
                  <a:lnTo>
                    <a:pt x="584220" y="134007"/>
                  </a:lnTo>
                  <a:lnTo>
                    <a:pt x="579012" y="135492"/>
                  </a:lnTo>
                  <a:lnTo>
                    <a:pt x="518347" y="151892"/>
                  </a:lnTo>
                  <a:lnTo>
                    <a:pt x="594787" y="151892"/>
                  </a:lnTo>
                  <a:lnTo>
                    <a:pt x="589412" y="139771"/>
                  </a:lnTo>
                  <a:lnTo>
                    <a:pt x="586869" y="133987"/>
                  </a:lnTo>
                  <a:close/>
                </a:path>
                <a:path w="639445" h="638810">
                  <a:moveTo>
                    <a:pt x="310273" y="60789"/>
                  </a:moveTo>
                  <a:lnTo>
                    <a:pt x="299939" y="61383"/>
                  </a:lnTo>
                  <a:lnTo>
                    <a:pt x="289662" y="62743"/>
                  </a:lnTo>
                  <a:lnTo>
                    <a:pt x="283492" y="63807"/>
                  </a:lnTo>
                  <a:lnTo>
                    <a:pt x="482194" y="63807"/>
                  </a:lnTo>
                  <a:lnTo>
                    <a:pt x="482486" y="62362"/>
                  </a:lnTo>
                  <a:lnTo>
                    <a:pt x="338754" y="62362"/>
                  </a:lnTo>
                  <a:lnTo>
                    <a:pt x="330913" y="61599"/>
                  </a:lnTo>
                  <a:lnTo>
                    <a:pt x="320614" y="60886"/>
                  </a:lnTo>
                  <a:lnTo>
                    <a:pt x="310273" y="60789"/>
                  </a:lnTo>
                  <a:close/>
                </a:path>
                <a:path w="639445" h="638810">
                  <a:moveTo>
                    <a:pt x="377572" y="0"/>
                  </a:moveTo>
                  <a:lnTo>
                    <a:pt x="375512" y="1435"/>
                  </a:lnTo>
                  <a:lnTo>
                    <a:pt x="373358" y="5421"/>
                  </a:lnTo>
                  <a:lnTo>
                    <a:pt x="366657" y="17529"/>
                  </a:lnTo>
                  <a:lnTo>
                    <a:pt x="359780" y="29550"/>
                  </a:lnTo>
                  <a:lnTo>
                    <a:pt x="352837" y="41536"/>
                  </a:lnTo>
                  <a:lnTo>
                    <a:pt x="345940" y="53538"/>
                  </a:lnTo>
                  <a:lnTo>
                    <a:pt x="342566" y="59474"/>
                  </a:lnTo>
                  <a:lnTo>
                    <a:pt x="338754" y="62362"/>
                  </a:lnTo>
                  <a:lnTo>
                    <a:pt x="482486" y="62362"/>
                  </a:lnTo>
                  <a:lnTo>
                    <a:pt x="485614" y="47865"/>
                  </a:lnTo>
                  <a:lnTo>
                    <a:pt x="486928" y="42095"/>
                  </a:lnTo>
                  <a:lnTo>
                    <a:pt x="485728" y="39544"/>
                  </a:lnTo>
                  <a:lnTo>
                    <a:pt x="382918" y="878"/>
                  </a:lnTo>
                  <a:lnTo>
                    <a:pt x="381771" y="527"/>
                  </a:lnTo>
                  <a:lnTo>
                    <a:pt x="377572" y="0"/>
                  </a:lnTo>
                  <a:close/>
                </a:path>
              </a:pathLst>
            </a:custGeom>
            <a:solidFill>
              <a:srgbClr val="FF644E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6646825" y="5472404"/>
              <a:ext cx="639445" cy="638810"/>
            </a:xfrm>
            <a:custGeom>
              <a:avLst/>
              <a:gdLst/>
              <a:ahLst/>
              <a:cxnLst/>
              <a:rect l="l" t="t" r="r" b="b"/>
              <a:pathLst>
                <a:path w="639445" h="638810">
                  <a:moveTo>
                    <a:pt x="380721" y="395"/>
                  </a:moveTo>
                  <a:lnTo>
                    <a:pt x="377571" y="0"/>
                  </a:lnTo>
                  <a:lnTo>
                    <a:pt x="375511" y="1435"/>
                  </a:lnTo>
                  <a:lnTo>
                    <a:pt x="373357" y="5421"/>
                  </a:lnTo>
                  <a:lnTo>
                    <a:pt x="366656" y="17529"/>
                  </a:lnTo>
                  <a:lnTo>
                    <a:pt x="359779" y="29550"/>
                  </a:lnTo>
                  <a:lnTo>
                    <a:pt x="352836" y="41536"/>
                  </a:lnTo>
                  <a:lnTo>
                    <a:pt x="345939" y="53538"/>
                  </a:lnTo>
                  <a:lnTo>
                    <a:pt x="342565" y="59474"/>
                  </a:lnTo>
                  <a:lnTo>
                    <a:pt x="338753" y="62362"/>
                  </a:lnTo>
                  <a:lnTo>
                    <a:pt x="330912" y="61599"/>
                  </a:lnTo>
                  <a:lnTo>
                    <a:pt x="320614" y="60886"/>
                  </a:lnTo>
                  <a:lnTo>
                    <a:pt x="310273" y="60789"/>
                  </a:lnTo>
                  <a:lnTo>
                    <a:pt x="299939" y="61383"/>
                  </a:lnTo>
                  <a:lnTo>
                    <a:pt x="289662" y="62744"/>
                  </a:lnTo>
                  <a:lnTo>
                    <a:pt x="283492" y="63807"/>
                  </a:lnTo>
                  <a:lnTo>
                    <a:pt x="279997" y="62244"/>
                  </a:lnTo>
                  <a:lnTo>
                    <a:pt x="276625" y="56972"/>
                  </a:lnTo>
                  <a:lnTo>
                    <a:pt x="268757" y="44937"/>
                  </a:lnTo>
                  <a:lnTo>
                    <a:pt x="260744" y="33001"/>
                  </a:lnTo>
                  <a:lnTo>
                    <a:pt x="252722" y="21071"/>
                  </a:lnTo>
                  <a:lnTo>
                    <a:pt x="244829" y="9054"/>
                  </a:lnTo>
                  <a:lnTo>
                    <a:pt x="241918" y="4533"/>
                  </a:lnTo>
                  <a:lnTo>
                    <a:pt x="239647" y="3942"/>
                  </a:lnTo>
                  <a:lnTo>
                    <a:pt x="234827" y="6168"/>
                  </a:lnTo>
                  <a:lnTo>
                    <a:pt x="211289" y="17001"/>
                  </a:lnTo>
                  <a:lnTo>
                    <a:pt x="187704" y="27757"/>
                  </a:lnTo>
                  <a:lnTo>
                    <a:pt x="164069" y="38404"/>
                  </a:lnTo>
                  <a:lnTo>
                    <a:pt x="140384" y="48911"/>
                  </a:lnTo>
                  <a:lnTo>
                    <a:pt x="134606" y="51450"/>
                  </a:lnTo>
                  <a:lnTo>
                    <a:pt x="134616" y="54099"/>
                  </a:lnTo>
                  <a:lnTo>
                    <a:pt x="136105" y="59310"/>
                  </a:lnTo>
                  <a:lnTo>
                    <a:pt x="139857" y="72915"/>
                  </a:lnTo>
                  <a:lnTo>
                    <a:pt x="143461" y="86556"/>
                  </a:lnTo>
                  <a:lnTo>
                    <a:pt x="147070" y="100196"/>
                  </a:lnTo>
                  <a:lnTo>
                    <a:pt x="150834" y="113797"/>
                  </a:lnTo>
                  <a:lnTo>
                    <a:pt x="152518" y="119675"/>
                  </a:lnTo>
                  <a:lnTo>
                    <a:pt x="151812" y="123559"/>
                  </a:lnTo>
                  <a:lnTo>
                    <a:pt x="124304" y="149979"/>
                  </a:lnTo>
                  <a:lnTo>
                    <a:pt x="113480" y="164497"/>
                  </a:lnTo>
                  <a:lnTo>
                    <a:pt x="108915" y="165022"/>
                  </a:lnTo>
                  <a:lnTo>
                    <a:pt x="102716" y="163755"/>
                  </a:lnTo>
                  <a:lnTo>
                    <a:pt x="89145" y="161047"/>
                  </a:lnTo>
                  <a:lnTo>
                    <a:pt x="75562" y="158383"/>
                  </a:lnTo>
                  <a:lnTo>
                    <a:pt x="61998" y="155642"/>
                  </a:lnTo>
                  <a:lnTo>
                    <a:pt x="48479" y="152708"/>
                  </a:lnTo>
                  <a:lnTo>
                    <a:pt x="42680" y="151387"/>
                  </a:lnTo>
                  <a:lnTo>
                    <a:pt x="40198" y="152621"/>
                  </a:lnTo>
                  <a:lnTo>
                    <a:pt x="20259" y="206129"/>
                  </a:lnTo>
                  <a:lnTo>
                    <a:pt x="2054" y="254068"/>
                  </a:lnTo>
                  <a:lnTo>
                    <a:pt x="0" y="259429"/>
                  </a:lnTo>
                  <a:lnTo>
                    <a:pt x="828" y="262097"/>
                  </a:lnTo>
                  <a:lnTo>
                    <a:pt x="6134" y="264965"/>
                  </a:lnTo>
                  <a:lnTo>
                    <a:pt x="18233" y="271667"/>
                  </a:lnTo>
                  <a:lnTo>
                    <a:pt x="30236" y="278546"/>
                  </a:lnTo>
                  <a:lnTo>
                    <a:pt x="42204" y="285489"/>
                  </a:lnTo>
                  <a:lnTo>
                    <a:pt x="54201" y="292383"/>
                  </a:lnTo>
                  <a:lnTo>
                    <a:pt x="60182" y="295777"/>
                  </a:lnTo>
                  <a:lnTo>
                    <a:pt x="62913" y="299609"/>
                  </a:lnTo>
                  <a:lnTo>
                    <a:pt x="62063" y="307460"/>
                  </a:lnTo>
                  <a:lnTo>
                    <a:pt x="61358" y="317754"/>
                  </a:lnTo>
                  <a:lnTo>
                    <a:pt x="61422" y="328095"/>
                  </a:lnTo>
                  <a:lnTo>
                    <a:pt x="62192" y="338430"/>
                  </a:lnTo>
                  <a:lnTo>
                    <a:pt x="63606" y="348710"/>
                  </a:lnTo>
                  <a:lnTo>
                    <a:pt x="64644" y="354913"/>
                  </a:lnTo>
                  <a:lnTo>
                    <a:pt x="62790" y="358361"/>
                  </a:lnTo>
                  <a:lnTo>
                    <a:pt x="57585" y="361697"/>
                  </a:lnTo>
                  <a:lnTo>
                    <a:pt x="45548" y="369573"/>
                  </a:lnTo>
                  <a:lnTo>
                    <a:pt x="33597" y="377589"/>
                  </a:lnTo>
                  <a:lnTo>
                    <a:pt x="21648" y="385608"/>
                  </a:lnTo>
                  <a:lnTo>
                    <a:pt x="9617" y="393493"/>
                  </a:lnTo>
                  <a:lnTo>
                    <a:pt x="5039" y="396434"/>
                  </a:lnTo>
                  <a:lnTo>
                    <a:pt x="4683" y="398784"/>
                  </a:lnTo>
                  <a:lnTo>
                    <a:pt x="6880" y="403545"/>
                  </a:lnTo>
                  <a:lnTo>
                    <a:pt x="17702" y="427077"/>
                  </a:lnTo>
                  <a:lnTo>
                    <a:pt x="28441" y="450646"/>
                  </a:lnTo>
                  <a:lnTo>
                    <a:pt x="39074" y="474262"/>
                  </a:lnTo>
                  <a:lnTo>
                    <a:pt x="49574" y="497938"/>
                  </a:lnTo>
                  <a:lnTo>
                    <a:pt x="52126" y="503742"/>
                  </a:lnTo>
                  <a:lnTo>
                    <a:pt x="54770" y="503704"/>
                  </a:lnTo>
                  <a:lnTo>
                    <a:pt x="100893" y="491204"/>
                  </a:lnTo>
                  <a:lnTo>
                    <a:pt x="114559" y="487638"/>
                  </a:lnTo>
                  <a:lnTo>
                    <a:pt x="117264" y="486927"/>
                  </a:lnTo>
                  <a:lnTo>
                    <a:pt x="120007" y="486508"/>
                  </a:lnTo>
                  <a:lnTo>
                    <a:pt x="122819" y="485946"/>
                  </a:lnTo>
                  <a:lnTo>
                    <a:pt x="124171" y="487535"/>
                  </a:lnTo>
                  <a:lnTo>
                    <a:pt x="158347" y="519683"/>
                  </a:lnTo>
                  <a:lnTo>
                    <a:pt x="164702" y="524248"/>
                  </a:lnTo>
                  <a:lnTo>
                    <a:pt x="165816" y="528909"/>
                  </a:lnTo>
                  <a:lnTo>
                    <a:pt x="164418" y="535655"/>
                  </a:lnTo>
                  <a:lnTo>
                    <a:pt x="161678" y="549213"/>
                  </a:lnTo>
                  <a:lnTo>
                    <a:pt x="158997" y="562778"/>
                  </a:lnTo>
                  <a:lnTo>
                    <a:pt x="156252" y="576329"/>
                  </a:lnTo>
                  <a:lnTo>
                    <a:pt x="153322" y="589843"/>
                  </a:lnTo>
                  <a:lnTo>
                    <a:pt x="152014" y="595604"/>
                  </a:lnTo>
                  <a:lnTo>
                    <a:pt x="153199" y="598164"/>
                  </a:lnTo>
                  <a:lnTo>
                    <a:pt x="206744" y="618110"/>
                  </a:lnTo>
                  <a:lnTo>
                    <a:pt x="254681" y="636318"/>
                  </a:lnTo>
                  <a:lnTo>
                    <a:pt x="260030" y="638367"/>
                  </a:lnTo>
                  <a:lnTo>
                    <a:pt x="262706" y="637604"/>
                  </a:lnTo>
                  <a:lnTo>
                    <a:pt x="265578" y="632288"/>
                  </a:lnTo>
                  <a:lnTo>
                    <a:pt x="272275" y="620186"/>
                  </a:lnTo>
                  <a:lnTo>
                    <a:pt x="279147" y="608179"/>
                  </a:lnTo>
                  <a:lnTo>
                    <a:pt x="286089" y="596210"/>
                  </a:lnTo>
                  <a:lnTo>
                    <a:pt x="292996" y="584220"/>
                  </a:lnTo>
                  <a:lnTo>
                    <a:pt x="296351" y="578337"/>
                  </a:lnTo>
                  <a:lnTo>
                    <a:pt x="300063" y="575222"/>
                  </a:lnTo>
                  <a:lnTo>
                    <a:pt x="307973" y="576060"/>
                  </a:lnTo>
                  <a:lnTo>
                    <a:pt x="318019" y="576859"/>
                  </a:lnTo>
                  <a:lnTo>
                    <a:pt x="328128" y="577047"/>
                  </a:lnTo>
                  <a:lnTo>
                    <a:pt x="338210" y="576479"/>
                  </a:lnTo>
                  <a:lnTo>
                    <a:pt x="348179" y="575015"/>
                  </a:lnTo>
                  <a:lnTo>
                    <a:pt x="356223" y="573418"/>
                  </a:lnTo>
                  <a:lnTo>
                    <a:pt x="359677" y="576780"/>
                  </a:lnTo>
                  <a:lnTo>
                    <a:pt x="363405" y="582479"/>
                  </a:lnTo>
                  <a:lnTo>
                    <a:pt x="371062" y="594022"/>
                  </a:lnTo>
                  <a:lnTo>
                    <a:pt x="378802" y="605513"/>
                  </a:lnTo>
                  <a:lnTo>
                    <a:pt x="386519" y="617019"/>
                  </a:lnTo>
                  <a:lnTo>
                    <a:pt x="394106" y="628605"/>
                  </a:lnTo>
                  <a:lnTo>
                    <a:pt x="396993" y="633096"/>
                  </a:lnTo>
                  <a:lnTo>
                    <a:pt x="399242" y="633741"/>
                  </a:lnTo>
                  <a:lnTo>
                    <a:pt x="451207" y="609927"/>
                  </a:lnTo>
                  <a:lnTo>
                    <a:pt x="498501" y="588798"/>
                  </a:lnTo>
                  <a:lnTo>
                    <a:pt x="504216" y="586285"/>
                  </a:lnTo>
                  <a:lnTo>
                    <a:pt x="504393" y="583672"/>
                  </a:lnTo>
                  <a:lnTo>
                    <a:pt x="502880" y="578398"/>
                  </a:lnTo>
                  <a:lnTo>
                    <a:pt x="499118" y="564797"/>
                  </a:lnTo>
                  <a:lnTo>
                    <a:pt x="495510" y="551156"/>
                  </a:lnTo>
                  <a:lnTo>
                    <a:pt x="491906" y="537515"/>
                  </a:lnTo>
                  <a:lnTo>
                    <a:pt x="488151" y="523912"/>
                  </a:lnTo>
                  <a:lnTo>
                    <a:pt x="486481" y="518070"/>
                  </a:lnTo>
                  <a:lnTo>
                    <a:pt x="487098" y="514165"/>
                  </a:lnTo>
                  <a:lnTo>
                    <a:pt x="492032" y="510129"/>
                  </a:lnTo>
                  <a:lnTo>
                    <a:pt x="500054" y="503151"/>
                  </a:lnTo>
                  <a:lnTo>
                    <a:pt x="507612" y="495692"/>
                  </a:lnTo>
                  <a:lnTo>
                    <a:pt x="514658" y="487764"/>
                  </a:lnTo>
                  <a:lnTo>
                    <a:pt x="521142" y="479378"/>
                  </a:lnTo>
                  <a:lnTo>
                    <a:pt x="525461" y="473365"/>
                  </a:lnTo>
                  <a:lnTo>
                    <a:pt x="529886" y="472606"/>
                  </a:lnTo>
                  <a:lnTo>
                    <a:pt x="536169" y="473904"/>
                  </a:lnTo>
                  <a:lnTo>
                    <a:pt x="549736" y="476631"/>
                  </a:lnTo>
                  <a:lnTo>
                    <a:pt x="563318" y="479296"/>
                  </a:lnTo>
                  <a:lnTo>
                    <a:pt x="576885" y="482027"/>
                  </a:lnTo>
                  <a:lnTo>
                    <a:pt x="590406" y="484951"/>
                  </a:lnTo>
                  <a:lnTo>
                    <a:pt x="596167" y="486259"/>
                  </a:lnTo>
                  <a:lnTo>
                    <a:pt x="598723" y="485129"/>
                  </a:lnTo>
                  <a:lnTo>
                    <a:pt x="618676" y="431579"/>
                  </a:lnTo>
                  <a:lnTo>
                    <a:pt x="636882" y="383641"/>
                  </a:lnTo>
                  <a:lnTo>
                    <a:pt x="638921" y="378316"/>
                  </a:lnTo>
                  <a:lnTo>
                    <a:pt x="638185" y="375577"/>
                  </a:lnTo>
                  <a:lnTo>
                    <a:pt x="632851" y="372694"/>
                  </a:lnTo>
                  <a:lnTo>
                    <a:pt x="620750" y="366003"/>
                  </a:lnTo>
                  <a:lnTo>
                    <a:pt x="608745" y="359146"/>
                  </a:lnTo>
                  <a:lnTo>
                    <a:pt x="596776" y="352220"/>
                  </a:lnTo>
                  <a:lnTo>
                    <a:pt x="584784" y="345326"/>
                  </a:lnTo>
                  <a:lnTo>
                    <a:pt x="578854" y="341951"/>
                  </a:lnTo>
                  <a:lnTo>
                    <a:pt x="575998" y="338157"/>
                  </a:lnTo>
                  <a:lnTo>
                    <a:pt x="576872" y="330249"/>
                  </a:lnTo>
                  <a:lnTo>
                    <a:pt x="577588" y="319958"/>
                  </a:lnTo>
                  <a:lnTo>
                    <a:pt x="577519" y="309617"/>
                  </a:lnTo>
                  <a:lnTo>
                    <a:pt x="576741" y="299281"/>
                  </a:lnTo>
                  <a:lnTo>
                    <a:pt x="575329" y="288999"/>
                  </a:lnTo>
                  <a:lnTo>
                    <a:pt x="574301" y="282821"/>
                  </a:lnTo>
                  <a:lnTo>
                    <a:pt x="576121" y="279362"/>
                  </a:lnTo>
                  <a:lnTo>
                    <a:pt x="581350" y="276012"/>
                  </a:lnTo>
                  <a:lnTo>
                    <a:pt x="593381" y="268140"/>
                  </a:lnTo>
                  <a:lnTo>
                    <a:pt x="605316" y="260126"/>
                  </a:lnTo>
                  <a:lnTo>
                    <a:pt x="617247" y="252107"/>
                  </a:lnTo>
                  <a:lnTo>
                    <a:pt x="629268" y="244216"/>
                  </a:lnTo>
                  <a:lnTo>
                    <a:pt x="633803" y="241299"/>
                  </a:lnTo>
                  <a:lnTo>
                    <a:pt x="634327" y="238973"/>
                  </a:lnTo>
                  <a:lnTo>
                    <a:pt x="632105" y="234164"/>
                  </a:lnTo>
                  <a:lnTo>
                    <a:pt x="621280" y="210633"/>
                  </a:lnTo>
                  <a:lnTo>
                    <a:pt x="610541" y="187065"/>
                  </a:lnTo>
                  <a:lnTo>
                    <a:pt x="599911" y="163448"/>
                  </a:lnTo>
                  <a:lnTo>
                    <a:pt x="589411" y="139771"/>
                  </a:lnTo>
                  <a:lnTo>
                    <a:pt x="586868" y="133988"/>
                  </a:lnTo>
                  <a:lnTo>
                    <a:pt x="584220" y="134008"/>
                  </a:lnTo>
                  <a:lnTo>
                    <a:pt x="579012" y="135492"/>
                  </a:lnTo>
                  <a:lnTo>
                    <a:pt x="565143" y="139321"/>
                  </a:lnTo>
                  <a:lnTo>
                    <a:pt x="551231" y="143011"/>
                  </a:lnTo>
                  <a:lnTo>
                    <a:pt x="537313" y="146685"/>
                  </a:lnTo>
                  <a:lnTo>
                    <a:pt x="523431" y="150469"/>
                  </a:lnTo>
                  <a:lnTo>
                    <a:pt x="518346" y="151893"/>
                  </a:lnTo>
                  <a:lnTo>
                    <a:pt x="515038" y="151146"/>
                  </a:lnTo>
                  <a:lnTo>
                    <a:pt x="511588" y="146887"/>
                  </a:lnTo>
                  <a:lnTo>
                    <a:pt x="504577" y="138883"/>
                  </a:lnTo>
                  <a:lnTo>
                    <a:pt x="497016" y="131422"/>
                  </a:lnTo>
                  <a:lnTo>
                    <a:pt x="488992" y="124478"/>
                  </a:lnTo>
                  <a:lnTo>
                    <a:pt x="480588" y="118026"/>
                  </a:lnTo>
                  <a:lnTo>
                    <a:pt x="474303" y="113466"/>
                  </a:lnTo>
                  <a:lnTo>
                    <a:pt x="473100" y="108848"/>
                  </a:lnTo>
                  <a:lnTo>
                    <a:pt x="474517" y="102054"/>
                  </a:lnTo>
                  <a:lnTo>
                    <a:pt x="477265" y="88497"/>
                  </a:lnTo>
                  <a:lnTo>
                    <a:pt x="479944" y="74931"/>
                  </a:lnTo>
                  <a:lnTo>
                    <a:pt x="482684" y="61379"/>
                  </a:lnTo>
                  <a:lnTo>
                    <a:pt x="485613" y="47866"/>
                  </a:lnTo>
                  <a:lnTo>
                    <a:pt x="486927" y="42095"/>
                  </a:lnTo>
                  <a:lnTo>
                    <a:pt x="485728" y="39544"/>
                  </a:lnTo>
                  <a:lnTo>
                    <a:pt x="432192" y="19597"/>
                  </a:lnTo>
                  <a:lnTo>
                    <a:pt x="384254" y="1391"/>
                  </a:lnTo>
                  <a:lnTo>
                    <a:pt x="382917" y="878"/>
                  </a:lnTo>
                  <a:lnTo>
                    <a:pt x="381771" y="527"/>
                  </a:lnTo>
                  <a:lnTo>
                    <a:pt x="380721" y="395"/>
                  </a:lnTo>
                  <a:close/>
                </a:path>
                <a:path w="639445" h="638810">
                  <a:moveTo>
                    <a:pt x="319468" y="172264"/>
                  </a:moveTo>
                  <a:lnTo>
                    <a:pt x="365798" y="179738"/>
                  </a:lnTo>
                  <a:lnTo>
                    <a:pt x="406038" y="200550"/>
                  </a:lnTo>
                  <a:lnTo>
                    <a:pt x="437772" y="232284"/>
                  </a:lnTo>
                  <a:lnTo>
                    <a:pt x="458584" y="272525"/>
                  </a:lnTo>
                  <a:lnTo>
                    <a:pt x="466058" y="318854"/>
                  </a:lnTo>
                  <a:lnTo>
                    <a:pt x="458583" y="365185"/>
                  </a:lnTo>
                  <a:lnTo>
                    <a:pt x="437771" y="405425"/>
                  </a:lnTo>
                  <a:lnTo>
                    <a:pt x="406037" y="437159"/>
                  </a:lnTo>
                  <a:lnTo>
                    <a:pt x="365797" y="457971"/>
                  </a:lnTo>
                  <a:lnTo>
                    <a:pt x="319468" y="465445"/>
                  </a:lnTo>
                  <a:lnTo>
                    <a:pt x="273138" y="457971"/>
                  </a:lnTo>
                  <a:lnTo>
                    <a:pt x="232898" y="437159"/>
                  </a:lnTo>
                  <a:lnTo>
                    <a:pt x="201164" y="405425"/>
                  </a:lnTo>
                  <a:lnTo>
                    <a:pt x="180351" y="365185"/>
                  </a:lnTo>
                  <a:lnTo>
                    <a:pt x="172877" y="318854"/>
                  </a:lnTo>
                  <a:lnTo>
                    <a:pt x="180351" y="272525"/>
                  </a:lnTo>
                  <a:lnTo>
                    <a:pt x="201163" y="232284"/>
                  </a:lnTo>
                  <a:lnTo>
                    <a:pt x="232898" y="200550"/>
                  </a:lnTo>
                  <a:lnTo>
                    <a:pt x="273138" y="179738"/>
                  </a:lnTo>
                  <a:lnTo>
                    <a:pt x="319468" y="172264"/>
                  </a:lnTo>
                  <a:close/>
                </a:path>
              </a:pathLst>
            </a:custGeom>
            <a:ln w="104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6648245" y="5472798"/>
              <a:ext cx="636270" cy="1119505"/>
            </a:xfrm>
            <a:custGeom>
              <a:avLst/>
              <a:gdLst/>
              <a:ahLst/>
              <a:cxnLst/>
              <a:rect l="l" t="t" r="r" b="b"/>
              <a:pathLst>
                <a:path w="636270" h="1119504">
                  <a:moveTo>
                    <a:pt x="0" y="0"/>
                  </a:moveTo>
                  <a:lnTo>
                    <a:pt x="636108" y="0"/>
                  </a:lnTo>
                  <a:lnTo>
                    <a:pt x="636108" y="1118913"/>
                  </a:lnTo>
                  <a:lnTo>
                    <a:pt x="0" y="1118913"/>
                  </a:lnTo>
                  <a:lnTo>
                    <a:pt x="0" y="0"/>
                  </a:lnTo>
                  <a:close/>
                </a:path>
              </a:pathLst>
            </a:custGeom>
            <a:ln w="20941">
              <a:solidFill>
                <a:srgbClr val="FF644E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853239" y="3096146"/>
            <a:ext cx="585298" cy="115438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 defTabSz="554492">
              <a:spcBef>
                <a:spcPts val="64"/>
              </a:spcBef>
            </a:pPr>
            <a:r>
              <a:rPr sz="697" b="1" kern="0" spc="-15" dirty="0">
                <a:solidFill>
                  <a:srgbClr val="FFFFFF"/>
                </a:solidFill>
                <a:latin typeface="Arial"/>
                <a:cs typeface="Arial"/>
              </a:rPr>
              <a:t>Hash</a:t>
            </a:r>
            <a:r>
              <a:rPr sz="697" b="1" kern="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97" b="1" kern="0" spc="-6" dirty="0">
                <a:solidFill>
                  <a:srgbClr val="FFFFFF"/>
                </a:solidFill>
                <a:latin typeface="Arial"/>
                <a:cs typeface="Arial"/>
              </a:rPr>
              <a:t>function</a:t>
            </a:r>
            <a:endParaRPr sz="69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473280" y="3784512"/>
            <a:ext cx="135927" cy="130584"/>
          </a:xfrm>
          <a:prstGeom prst="rect">
            <a:avLst/>
          </a:prstGeom>
        </p:spPr>
        <p:txBody>
          <a:bodyPr vert="horz" wrap="square" lIns="0" tIns="9242" rIns="0" bIns="0" rtlCol="0">
            <a:spAutoFit/>
          </a:bodyPr>
          <a:lstStyle/>
          <a:p>
            <a:pPr marL="7701" defTabSz="554492">
              <a:spcBef>
                <a:spcPts val="73"/>
              </a:spcBef>
            </a:pPr>
            <a:r>
              <a:rPr sz="788" b="1" kern="0" spc="18" dirty="0">
                <a:solidFill>
                  <a:srgbClr val="FFFFFF"/>
                </a:solidFill>
                <a:latin typeface="Arial"/>
                <a:cs typeface="Arial"/>
              </a:rPr>
              <a:t>18</a:t>
            </a:r>
            <a:endParaRPr sz="788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07847" y="5053045"/>
            <a:ext cx="90875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defTabSz="554492">
              <a:spcBef>
                <a:spcPts val="58"/>
              </a:spcBef>
            </a:pPr>
            <a:r>
              <a:rPr sz="1001" b="1" kern="0" spc="33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001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147737" y="5053045"/>
            <a:ext cx="90875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defTabSz="554492">
              <a:spcBef>
                <a:spcPts val="58"/>
              </a:spcBef>
            </a:pPr>
            <a:r>
              <a:rPr sz="1001" b="1" kern="0" spc="33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001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787627" y="5053045"/>
            <a:ext cx="90875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defTabSz="554492">
              <a:spcBef>
                <a:spcPts val="58"/>
              </a:spcBef>
            </a:pPr>
            <a:r>
              <a:rPr sz="1001" b="1" kern="0" spc="-15" dirty="0">
                <a:solidFill>
                  <a:srgbClr val="FFFFFF"/>
                </a:solidFill>
                <a:latin typeface="Arial"/>
                <a:cs typeface="Arial"/>
              </a:rPr>
              <a:t>..</a:t>
            </a:r>
            <a:endParaRPr sz="1001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427517" y="5053045"/>
            <a:ext cx="165963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defTabSz="554492">
              <a:spcBef>
                <a:spcPts val="58"/>
              </a:spcBef>
            </a:pPr>
            <a:r>
              <a:rPr sz="1001" b="1" kern="0" spc="18" dirty="0">
                <a:solidFill>
                  <a:srgbClr val="FFFFFF"/>
                </a:solidFill>
                <a:latin typeface="Arial"/>
                <a:cs typeface="Arial"/>
              </a:rPr>
              <a:t>18</a:t>
            </a:r>
            <a:endParaRPr sz="1001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067408" y="5053045"/>
            <a:ext cx="165963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defTabSz="554492">
              <a:spcBef>
                <a:spcPts val="58"/>
              </a:spcBef>
            </a:pPr>
            <a:r>
              <a:rPr sz="1001" b="1" kern="0" spc="18" dirty="0">
                <a:solidFill>
                  <a:srgbClr val="FFFFFF"/>
                </a:solidFill>
                <a:latin typeface="Arial"/>
                <a:cs typeface="Arial"/>
              </a:rPr>
              <a:t>19</a:t>
            </a:r>
            <a:endParaRPr sz="1001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746316" y="5053045"/>
            <a:ext cx="165963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defTabSz="554492">
              <a:spcBef>
                <a:spcPts val="58"/>
              </a:spcBef>
            </a:pPr>
            <a:r>
              <a:rPr sz="1001" b="1" kern="0" spc="18" dirty="0">
                <a:solidFill>
                  <a:srgbClr val="FFFFFF"/>
                </a:solidFill>
                <a:latin typeface="Arial"/>
                <a:cs typeface="Arial"/>
              </a:rPr>
              <a:t>20</a:t>
            </a:r>
            <a:endParaRPr sz="1001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425225" y="5053045"/>
            <a:ext cx="165963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defTabSz="554492">
              <a:spcBef>
                <a:spcPts val="58"/>
              </a:spcBef>
            </a:pPr>
            <a:r>
              <a:rPr sz="1001" b="1" kern="0" spc="18" dirty="0">
                <a:solidFill>
                  <a:srgbClr val="FFFFFF"/>
                </a:solidFill>
                <a:latin typeface="Arial"/>
                <a:cs typeface="Arial"/>
              </a:rPr>
              <a:t>21</a:t>
            </a:r>
            <a:endParaRPr sz="1001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987078" y="5053045"/>
            <a:ext cx="165963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defTabSz="554492">
              <a:spcBef>
                <a:spcPts val="58"/>
              </a:spcBef>
            </a:pPr>
            <a:r>
              <a:rPr sz="1001" b="1" kern="0" spc="18" dirty="0">
                <a:solidFill>
                  <a:srgbClr val="FFFFFF"/>
                </a:solidFill>
                <a:latin typeface="Arial"/>
                <a:cs typeface="Arial"/>
              </a:rPr>
              <a:t>22</a:t>
            </a:r>
            <a:endParaRPr sz="1001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665985" y="5053045"/>
            <a:ext cx="165963" cy="1614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defTabSz="554492">
              <a:spcBef>
                <a:spcPts val="58"/>
              </a:spcBef>
            </a:pPr>
            <a:r>
              <a:rPr sz="1001" b="1" kern="0" spc="18" dirty="0">
                <a:solidFill>
                  <a:srgbClr val="FFFFFF"/>
                </a:solidFill>
                <a:latin typeface="Arial"/>
                <a:cs typeface="Arial"/>
              </a:rPr>
              <a:t>23</a:t>
            </a:r>
            <a:endParaRPr sz="1001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2218463" y="5241283"/>
          <a:ext cx="5832571" cy="3303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80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80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80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80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480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303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600" b="1" spc="-25" dirty="0">
                          <a:latin typeface="Arial"/>
                          <a:cs typeface="Arial"/>
                        </a:rPr>
                        <a:t>..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587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308610">
                        <a:lnSpc>
                          <a:spcPct val="100000"/>
                        </a:lnSpc>
                      </a:pPr>
                      <a:r>
                        <a:rPr sz="700" spc="-20" dirty="0">
                          <a:latin typeface="Arial"/>
                          <a:cs typeface="Arial"/>
                        </a:rPr>
                        <a:t>ABCD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3081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" name="object 23"/>
          <p:cNvSpPr txBox="1"/>
          <p:nvPr/>
        </p:nvSpPr>
        <p:spPr>
          <a:xfrm>
            <a:off x="5116507" y="4585590"/>
            <a:ext cx="619954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 defTabSz="554492">
              <a:spcBef>
                <a:spcPts val="76"/>
              </a:spcBef>
            </a:pPr>
            <a:r>
              <a:rPr sz="1182" b="1" kern="0" spc="-27" dirty="0">
                <a:solidFill>
                  <a:srgbClr val="FFFFFF"/>
                </a:solidFill>
                <a:latin typeface="Arial"/>
                <a:cs typeface="Arial"/>
              </a:rPr>
              <a:t>Collision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pic>
        <p:nvPicPr>
          <p:cNvPr id="24" name="object 2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95504" y="4713617"/>
            <a:ext cx="584159" cy="584159"/>
          </a:xfrm>
          <a:prstGeom prst="rect">
            <a:avLst/>
          </a:prstGeom>
        </p:spPr>
      </p:pic>
      <p:sp>
        <p:nvSpPr>
          <p:cNvPr id="25" name="object 25"/>
          <p:cNvSpPr/>
          <p:nvPr/>
        </p:nvSpPr>
        <p:spPr>
          <a:xfrm>
            <a:off x="2243667" y="2591895"/>
            <a:ext cx="282637" cy="205624"/>
          </a:xfrm>
          <a:custGeom>
            <a:avLst/>
            <a:gdLst/>
            <a:ahLst/>
            <a:cxnLst/>
            <a:rect l="l" t="t" r="r" b="b"/>
            <a:pathLst>
              <a:path w="466089" h="339089">
                <a:moveTo>
                  <a:pt x="0" y="0"/>
                </a:moveTo>
                <a:lnTo>
                  <a:pt x="465735" y="0"/>
                </a:lnTo>
                <a:lnTo>
                  <a:pt x="465735" y="338667"/>
                </a:lnTo>
                <a:lnTo>
                  <a:pt x="0" y="338667"/>
                </a:lnTo>
                <a:lnTo>
                  <a:pt x="0" y="0"/>
                </a:lnTo>
                <a:close/>
              </a:path>
            </a:pathLst>
          </a:custGeom>
          <a:ln w="10470">
            <a:solidFill>
              <a:srgbClr val="EE220C"/>
            </a:solidFill>
          </a:ln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243667" y="2904413"/>
            <a:ext cx="282637" cy="205624"/>
          </a:xfrm>
          <a:custGeom>
            <a:avLst/>
            <a:gdLst/>
            <a:ahLst/>
            <a:cxnLst/>
            <a:rect l="l" t="t" r="r" b="b"/>
            <a:pathLst>
              <a:path w="466089" h="339089">
                <a:moveTo>
                  <a:pt x="0" y="0"/>
                </a:moveTo>
                <a:lnTo>
                  <a:pt x="465735" y="0"/>
                </a:lnTo>
                <a:lnTo>
                  <a:pt x="465735" y="338667"/>
                </a:lnTo>
                <a:lnTo>
                  <a:pt x="0" y="338667"/>
                </a:lnTo>
                <a:lnTo>
                  <a:pt x="0" y="0"/>
                </a:lnTo>
                <a:close/>
              </a:path>
            </a:pathLst>
          </a:custGeom>
          <a:ln w="10470">
            <a:solidFill>
              <a:srgbClr val="EE220C"/>
            </a:solidFill>
          </a:ln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564573" y="3786214"/>
            <a:ext cx="246441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879" kern="0" spc="-15" dirty="0">
                <a:solidFill>
                  <a:srgbClr val="FFFFFF"/>
                </a:solidFill>
                <a:latin typeface="Arial"/>
                <a:cs typeface="Arial"/>
              </a:rPr>
              <a:t>ABC</a:t>
            </a:r>
            <a:endParaRPr sz="879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736764" y="1499363"/>
            <a:ext cx="4645419" cy="953488"/>
          </a:xfrm>
          <a:prstGeom prst="rect">
            <a:avLst/>
          </a:prstGeom>
        </p:spPr>
        <p:txBody>
          <a:bodyPr vert="horz" wrap="square" lIns="0" tIns="56219" rIns="0" bIns="0" rtlCol="0">
            <a:spAutoFit/>
          </a:bodyPr>
          <a:lstStyle/>
          <a:p>
            <a:pPr marL="15403" defTabSz="554492">
              <a:spcBef>
                <a:spcPts val="443"/>
              </a:spcBef>
            </a:pPr>
            <a:r>
              <a:rPr sz="1577" b="1" kern="0" dirty="0">
                <a:solidFill>
                  <a:srgbClr val="FFFFFF"/>
                </a:solidFill>
                <a:latin typeface="Arial"/>
                <a:cs typeface="Arial"/>
              </a:rPr>
              <a:t>Properties</a:t>
            </a:r>
            <a:r>
              <a:rPr sz="1577" b="1" kern="0" spc="1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b="1" kern="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577" b="1" kern="0" spc="2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b="1" kern="0" dirty="0">
                <a:solidFill>
                  <a:srgbClr val="FFFFFF"/>
                </a:solidFill>
                <a:latin typeface="Arial"/>
                <a:cs typeface="Arial"/>
              </a:rPr>
              <a:t>good</a:t>
            </a:r>
            <a:r>
              <a:rPr sz="1577" b="1" kern="0" spc="2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b="1" kern="0" spc="-18" dirty="0">
                <a:solidFill>
                  <a:srgbClr val="FFFFFF"/>
                </a:solidFill>
                <a:latin typeface="Arial"/>
                <a:cs typeface="Arial"/>
              </a:rPr>
              <a:t>Hash</a:t>
            </a:r>
            <a:r>
              <a:rPr sz="1577" b="1" kern="0" spc="1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b="1" kern="0" spc="-6" dirty="0">
                <a:solidFill>
                  <a:srgbClr val="FFFFFF"/>
                </a:solidFill>
                <a:latin typeface="Arial"/>
                <a:cs typeface="Arial"/>
              </a:rPr>
              <a:t>function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415099" indent="-194842" defTabSz="554492">
              <a:lnSpc>
                <a:spcPts val="2319"/>
              </a:lnSpc>
              <a:spcBef>
                <a:spcPts val="458"/>
              </a:spcBef>
              <a:buSzPct val="145652"/>
              <a:buFontTx/>
              <a:buChar char="-"/>
              <a:tabLst>
                <a:tab pos="415099" algn="l"/>
                <a:tab pos="415484" algn="l"/>
              </a:tabLst>
            </a:pP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It</a:t>
            </a:r>
            <a:r>
              <a:rPr sz="1395" kern="0" spc="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distributes</a:t>
            </a:r>
            <a:r>
              <a:rPr sz="1395" kern="0" spc="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spc="-18" dirty="0">
                <a:solidFill>
                  <a:srgbClr val="FFFFFF"/>
                </a:solidFill>
                <a:latin typeface="Arial"/>
                <a:cs typeface="Arial"/>
              </a:rPr>
              <a:t>hash</a:t>
            </a:r>
            <a:r>
              <a:rPr sz="1395" kern="0" spc="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spc="-15" dirty="0">
                <a:solidFill>
                  <a:srgbClr val="FFFFFF"/>
                </a:solidFill>
                <a:latin typeface="Arial"/>
                <a:cs typeface="Arial"/>
              </a:rPr>
              <a:t>values</a:t>
            </a:r>
            <a:r>
              <a:rPr sz="1395" kern="0" spc="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uniformly</a:t>
            </a:r>
            <a:r>
              <a:rPr sz="1395" kern="0" spc="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spc="-36" dirty="0">
                <a:solidFill>
                  <a:srgbClr val="FFFFFF"/>
                </a:solidFill>
                <a:latin typeface="Arial"/>
                <a:cs typeface="Arial"/>
              </a:rPr>
              <a:t>across</a:t>
            </a:r>
            <a:r>
              <a:rPr sz="1395" kern="0" spc="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spc="-18" dirty="0">
                <a:solidFill>
                  <a:srgbClr val="FFFFFF"/>
                </a:solidFill>
                <a:latin typeface="Arial"/>
                <a:cs typeface="Arial"/>
              </a:rPr>
              <a:t>hash</a:t>
            </a:r>
            <a:r>
              <a:rPr sz="1395" kern="0" spc="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spc="-6" dirty="0">
                <a:solidFill>
                  <a:srgbClr val="FFFFFF"/>
                </a:solidFill>
                <a:latin typeface="Arial"/>
                <a:cs typeface="Arial"/>
              </a:rPr>
              <a:t>tables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418180" indent="-194842" defTabSz="554492">
              <a:lnSpc>
                <a:spcPts val="2319"/>
              </a:lnSpc>
              <a:buSzPct val="145652"/>
              <a:buFontTx/>
              <a:buChar char="-"/>
              <a:tabLst>
                <a:tab pos="418180" algn="l"/>
                <a:tab pos="418565" algn="l"/>
              </a:tabLst>
            </a:pP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It </a:t>
            </a:r>
            <a:r>
              <a:rPr sz="1395" kern="0" spc="-30" dirty="0">
                <a:solidFill>
                  <a:srgbClr val="FFFFFF"/>
                </a:solidFill>
                <a:latin typeface="Arial"/>
                <a:cs typeface="Arial"/>
              </a:rPr>
              <a:t>has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spc="64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spc="-12" dirty="0">
                <a:solidFill>
                  <a:srgbClr val="FFFFFF"/>
                </a:solidFill>
                <a:latin typeface="Arial"/>
                <a:cs typeface="Arial"/>
              </a:rPr>
              <a:t>use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 all</a:t>
            </a:r>
            <a:r>
              <a:rPr sz="1395" kern="0" spc="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395" kern="0" spc="33" dirty="0">
                <a:solidFill>
                  <a:srgbClr val="FFFFFF"/>
                </a:solidFill>
                <a:latin typeface="Arial"/>
                <a:cs typeface="Arial"/>
              </a:rPr>
              <a:t>input</a:t>
            </a:r>
            <a:r>
              <a:rPr sz="1395" kern="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kern="0" spc="-12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9839897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1205</Words>
  <Application>Microsoft Office PowerPoint</Application>
  <PresentationFormat>Widescreen</PresentationFormat>
  <Paragraphs>530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Adobe Clean SemiCondensed</vt:lpstr>
      <vt:lpstr>Arial</vt:lpstr>
      <vt:lpstr>BIZ UDPGothic</vt:lpstr>
      <vt:lpstr>Calibri</vt:lpstr>
      <vt:lpstr>Courier New</vt:lpstr>
      <vt:lpstr>Lucida Sans Unicode</vt:lpstr>
      <vt:lpstr>Times New Roman</vt:lpstr>
      <vt:lpstr>1_Office Theme</vt:lpstr>
      <vt:lpstr>Hashing</vt:lpstr>
      <vt:lpstr>What is Hashing?</vt:lpstr>
      <vt:lpstr>Why Hashing?</vt:lpstr>
      <vt:lpstr>Hashing Terminology</vt:lpstr>
      <vt:lpstr>Hashing Terminology</vt:lpstr>
      <vt:lpstr>Hash Functions</vt:lpstr>
      <vt:lpstr>Hash Functions</vt:lpstr>
      <vt:lpstr>Hash Functions</vt:lpstr>
      <vt:lpstr>Hash Functions</vt:lpstr>
      <vt:lpstr>Collision Resolution Techniques</vt:lpstr>
      <vt:lpstr>Collision Resolution Techniques</vt:lpstr>
      <vt:lpstr>Collision Resolution Techniques</vt:lpstr>
      <vt:lpstr>Collision Resolution Techniques</vt:lpstr>
      <vt:lpstr>Collision Resolution Techniques</vt:lpstr>
      <vt:lpstr>Collision Resolution Techniques</vt:lpstr>
      <vt:lpstr>Hash Table is Full</vt:lpstr>
      <vt:lpstr>Hash Table is Full</vt:lpstr>
      <vt:lpstr>Pros and Cons of Collision Resolution Techniques</vt:lpstr>
      <vt:lpstr>Pros and Cons of Collision Resolution Techniques</vt:lpstr>
      <vt:lpstr>Practical Use of Hashing</vt:lpstr>
      <vt:lpstr>Practical Use of Hashing</vt:lpstr>
      <vt:lpstr>Practical Use of Hashing</vt:lpstr>
      <vt:lpstr>Pros and Cons of Hashing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Hashing</dc:title>
  <dc:creator>Pankaj Mahto</dc:creator>
  <cp:lastModifiedBy>Pankaj Mahto</cp:lastModifiedBy>
  <cp:revision>6</cp:revision>
  <dcterms:created xsi:type="dcterms:W3CDTF">2022-11-08T15:08:41Z</dcterms:created>
  <dcterms:modified xsi:type="dcterms:W3CDTF">2022-11-09T03:55:11Z</dcterms:modified>
</cp:coreProperties>
</file>