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0948" y="290481"/>
            <a:ext cx="10950103" cy="69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87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912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91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04-Nov-22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588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04-Nov-22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7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04-Nov-22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51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43608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1023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7125" y="3323991"/>
            <a:ext cx="71565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217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321" y="2777667"/>
            <a:ext cx="6063612" cy="938309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6034" dirty="0"/>
              <a:t>Doubly</a:t>
            </a:r>
            <a:r>
              <a:rPr sz="6034" spc="-303" dirty="0"/>
              <a:t> </a:t>
            </a:r>
            <a:r>
              <a:rPr sz="6034" spc="-88" dirty="0"/>
              <a:t>Linked</a:t>
            </a:r>
            <a:r>
              <a:rPr sz="6034" spc="-300" dirty="0"/>
              <a:t> </a:t>
            </a:r>
            <a:r>
              <a:rPr sz="6034" spc="-227" dirty="0"/>
              <a:t>List</a:t>
            </a:r>
            <a:endParaRPr sz="6034"/>
          </a:p>
        </p:txBody>
      </p:sp>
      <p:grpSp>
        <p:nvGrpSpPr>
          <p:cNvPr id="3" name="object 3"/>
          <p:cNvGrpSpPr/>
          <p:nvPr/>
        </p:nvGrpSpPr>
        <p:grpSpPr>
          <a:xfrm>
            <a:off x="7692595" y="3107789"/>
            <a:ext cx="2758603" cy="375053"/>
            <a:chOff x="12684954" y="5124974"/>
            <a:chExt cx="4549140" cy="618490"/>
          </a:xfrm>
        </p:grpSpPr>
        <p:sp>
          <p:nvSpPr>
            <p:cNvPr id="4" name="object 4"/>
            <p:cNvSpPr/>
            <p:nvPr/>
          </p:nvSpPr>
          <p:spPr>
            <a:xfrm>
              <a:off x="12690713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806991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83" y="45785"/>
                  </a:lnTo>
                  <a:lnTo>
                    <a:pt x="11769" y="99184"/>
                  </a:lnTo>
                  <a:lnTo>
                    <a:pt x="1471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366423"/>
                  </a:lnTo>
                  <a:lnTo>
                    <a:pt x="183" y="414201"/>
                  </a:lnTo>
                  <a:lnTo>
                    <a:pt x="1471" y="452732"/>
                  </a:lnTo>
                  <a:lnTo>
                    <a:pt x="11769" y="507336"/>
                  </a:lnTo>
                  <a:lnTo>
                    <a:pt x="45783" y="560735"/>
                  </a:lnTo>
                  <a:lnTo>
                    <a:pt x="99180" y="594754"/>
                  </a:lnTo>
                  <a:lnTo>
                    <a:pt x="153787" y="605050"/>
                  </a:lnTo>
                  <a:lnTo>
                    <a:pt x="192318" y="606336"/>
                  </a:lnTo>
                  <a:lnTo>
                    <a:pt x="240097" y="606520"/>
                  </a:lnTo>
                  <a:lnTo>
                    <a:pt x="806991" y="606520"/>
                  </a:lnTo>
                  <a:lnTo>
                    <a:pt x="854770" y="606336"/>
                  </a:lnTo>
                  <a:lnTo>
                    <a:pt x="893301" y="605050"/>
                  </a:lnTo>
                  <a:lnTo>
                    <a:pt x="947908" y="594754"/>
                  </a:lnTo>
                  <a:lnTo>
                    <a:pt x="1001304" y="560735"/>
                  </a:lnTo>
                  <a:lnTo>
                    <a:pt x="1035319" y="507336"/>
                  </a:lnTo>
                  <a:lnTo>
                    <a:pt x="1045617" y="452732"/>
                  </a:lnTo>
                  <a:lnTo>
                    <a:pt x="1046904" y="414201"/>
                  </a:lnTo>
                  <a:lnTo>
                    <a:pt x="1047088" y="366423"/>
                  </a:lnTo>
                  <a:lnTo>
                    <a:pt x="1047088" y="240097"/>
                  </a:lnTo>
                  <a:lnTo>
                    <a:pt x="1046904" y="192319"/>
                  </a:lnTo>
                  <a:lnTo>
                    <a:pt x="1045617" y="153788"/>
                  </a:lnTo>
                  <a:lnTo>
                    <a:pt x="1035319" y="99184"/>
                  </a:lnTo>
                  <a:lnTo>
                    <a:pt x="1001304" y="45785"/>
                  </a:lnTo>
                  <a:lnTo>
                    <a:pt x="947908" y="11766"/>
                  </a:lnTo>
                  <a:lnTo>
                    <a:pt x="893301" y="1470"/>
                  </a:lnTo>
                  <a:lnTo>
                    <a:pt x="854770" y="183"/>
                  </a:lnTo>
                  <a:lnTo>
                    <a:pt x="806991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690713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366423"/>
                  </a:lnTo>
                  <a:lnTo>
                    <a:pt x="1046904" y="414201"/>
                  </a:lnTo>
                  <a:lnTo>
                    <a:pt x="1045617" y="452732"/>
                  </a:lnTo>
                  <a:lnTo>
                    <a:pt x="1035322" y="507336"/>
                  </a:lnTo>
                  <a:lnTo>
                    <a:pt x="1001303" y="560735"/>
                  </a:lnTo>
                  <a:lnTo>
                    <a:pt x="947904" y="594754"/>
                  </a:lnTo>
                  <a:lnTo>
                    <a:pt x="893300" y="605049"/>
                  </a:lnTo>
                  <a:lnTo>
                    <a:pt x="854769" y="606336"/>
                  </a:lnTo>
                  <a:lnTo>
                    <a:pt x="806991" y="606520"/>
                  </a:lnTo>
                  <a:lnTo>
                    <a:pt x="240097" y="606520"/>
                  </a:lnTo>
                  <a:lnTo>
                    <a:pt x="192318" y="606336"/>
                  </a:lnTo>
                  <a:lnTo>
                    <a:pt x="153788" y="605049"/>
                  </a:lnTo>
                  <a:lnTo>
                    <a:pt x="99184" y="594754"/>
                  </a:lnTo>
                  <a:lnTo>
                    <a:pt x="45785" y="560735"/>
                  </a:lnTo>
                  <a:lnTo>
                    <a:pt x="11765" y="507336"/>
                  </a:lnTo>
                  <a:lnTo>
                    <a:pt x="1470" y="452732"/>
                  </a:lnTo>
                  <a:lnTo>
                    <a:pt x="183" y="414201"/>
                  </a:lnTo>
                  <a:lnTo>
                    <a:pt x="0" y="366423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435864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806991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82" y="45785"/>
                  </a:lnTo>
                  <a:lnTo>
                    <a:pt x="11758" y="99184"/>
                  </a:lnTo>
                  <a:lnTo>
                    <a:pt x="1469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366423"/>
                  </a:lnTo>
                  <a:lnTo>
                    <a:pt x="183" y="414201"/>
                  </a:lnTo>
                  <a:lnTo>
                    <a:pt x="1469" y="452732"/>
                  </a:lnTo>
                  <a:lnTo>
                    <a:pt x="11758" y="507336"/>
                  </a:lnTo>
                  <a:lnTo>
                    <a:pt x="45782" y="560735"/>
                  </a:lnTo>
                  <a:lnTo>
                    <a:pt x="99180" y="594754"/>
                  </a:lnTo>
                  <a:lnTo>
                    <a:pt x="153787" y="605050"/>
                  </a:lnTo>
                  <a:lnTo>
                    <a:pt x="192318" y="606336"/>
                  </a:lnTo>
                  <a:lnTo>
                    <a:pt x="240097" y="606520"/>
                  </a:lnTo>
                  <a:lnTo>
                    <a:pt x="806991" y="606520"/>
                  </a:lnTo>
                  <a:lnTo>
                    <a:pt x="854770" y="606336"/>
                  </a:lnTo>
                  <a:lnTo>
                    <a:pt x="893300" y="605050"/>
                  </a:lnTo>
                  <a:lnTo>
                    <a:pt x="947897" y="594754"/>
                  </a:lnTo>
                  <a:lnTo>
                    <a:pt x="1001299" y="560735"/>
                  </a:lnTo>
                  <a:lnTo>
                    <a:pt x="1035319" y="507336"/>
                  </a:lnTo>
                  <a:lnTo>
                    <a:pt x="1045617" y="452732"/>
                  </a:lnTo>
                  <a:lnTo>
                    <a:pt x="1046904" y="414201"/>
                  </a:lnTo>
                  <a:lnTo>
                    <a:pt x="1047088" y="366423"/>
                  </a:lnTo>
                  <a:lnTo>
                    <a:pt x="1047088" y="240097"/>
                  </a:lnTo>
                  <a:lnTo>
                    <a:pt x="1046904" y="192319"/>
                  </a:lnTo>
                  <a:lnTo>
                    <a:pt x="1045617" y="153788"/>
                  </a:lnTo>
                  <a:lnTo>
                    <a:pt x="1035319" y="99184"/>
                  </a:lnTo>
                  <a:lnTo>
                    <a:pt x="1001299" y="45785"/>
                  </a:lnTo>
                  <a:lnTo>
                    <a:pt x="947897" y="11766"/>
                  </a:lnTo>
                  <a:lnTo>
                    <a:pt x="893300" y="1470"/>
                  </a:lnTo>
                  <a:lnTo>
                    <a:pt x="854770" y="183"/>
                  </a:lnTo>
                  <a:lnTo>
                    <a:pt x="806991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4435864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366423"/>
                  </a:lnTo>
                  <a:lnTo>
                    <a:pt x="1046904" y="414201"/>
                  </a:lnTo>
                  <a:lnTo>
                    <a:pt x="1045617" y="452732"/>
                  </a:lnTo>
                  <a:lnTo>
                    <a:pt x="1035322" y="507336"/>
                  </a:lnTo>
                  <a:lnTo>
                    <a:pt x="1001303" y="560735"/>
                  </a:lnTo>
                  <a:lnTo>
                    <a:pt x="947904" y="594754"/>
                  </a:lnTo>
                  <a:lnTo>
                    <a:pt x="893300" y="605049"/>
                  </a:lnTo>
                  <a:lnTo>
                    <a:pt x="854769" y="606336"/>
                  </a:lnTo>
                  <a:lnTo>
                    <a:pt x="806991" y="606520"/>
                  </a:lnTo>
                  <a:lnTo>
                    <a:pt x="240097" y="606520"/>
                  </a:lnTo>
                  <a:lnTo>
                    <a:pt x="192318" y="606336"/>
                  </a:lnTo>
                  <a:lnTo>
                    <a:pt x="153788" y="605049"/>
                  </a:lnTo>
                  <a:lnTo>
                    <a:pt x="99184" y="594754"/>
                  </a:lnTo>
                  <a:lnTo>
                    <a:pt x="45785" y="560735"/>
                  </a:lnTo>
                  <a:lnTo>
                    <a:pt x="11765" y="507336"/>
                  </a:lnTo>
                  <a:lnTo>
                    <a:pt x="1470" y="452732"/>
                  </a:lnTo>
                  <a:lnTo>
                    <a:pt x="183" y="414201"/>
                  </a:lnTo>
                  <a:lnTo>
                    <a:pt x="0" y="366423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929031" y="5433993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26177" y="0"/>
                  </a:lnTo>
                  <a:lnTo>
                    <a:pt x="289416" y="0"/>
                  </a:lnTo>
                  <a:lnTo>
                    <a:pt x="315593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3741591" y="5327198"/>
              <a:ext cx="690880" cy="213995"/>
            </a:xfrm>
            <a:custGeom>
              <a:avLst/>
              <a:gdLst/>
              <a:ahLst/>
              <a:cxnLst/>
              <a:rect l="l" t="t" r="r" b="b"/>
              <a:pathLst>
                <a:path w="690880" h="213995">
                  <a:moveTo>
                    <a:pt x="213614" y="0"/>
                  </a:moveTo>
                  <a:lnTo>
                    <a:pt x="0" y="106807"/>
                  </a:lnTo>
                  <a:lnTo>
                    <a:pt x="213614" y="213601"/>
                  </a:lnTo>
                  <a:lnTo>
                    <a:pt x="213614" y="0"/>
                  </a:lnTo>
                  <a:close/>
                </a:path>
                <a:path w="690880" h="213995">
                  <a:moveTo>
                    <a:pt x="690460" y="106807"/>
                  </a:moveTo>
                  <a:lnTo>
                    <a:pt x="476846" y="0"/>
                  </a:lnTo>
                  <a:lnTo>
                    <a:pt x="476846" y="213601"/>
                  </a:lnTo>
                  <a:lnTo>
                    <a:pt x="690460" y="1068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6181004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806991" y="0"/>
                  </a:moveTo>
                  <a:lnTo>
                    <a:pt x="240097" y="0"/>
                  </a:lnTo>
                  <a:lnTo>
                    <a:pt x="192322" y="183"/>
                  </a:lnTo>
                  <a:lnTo>
                    <a:pt x="153792" y="1470"/>
                  </a:lnTo>
                  <a:lnTo>
                    <a:pt x="99190" y="11766"/>
                  </a:lnTo>
                  <a:lnTo>
                    <a:pt x="45789" y="45785"/>
                  </a:lnTo>
                  <a:lnTo>
                    <a:pt x="11769" y="99184"/>
                  </a:lnTo>
                  <a:lnTo>
                    <a:pt x="1471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366423"/>
                  </a:lnTo>
                  <a:lnTo>
                    <a:pt x="183" y="414201"/>
                  </a:lnTo>
                  <a:lnTo>
                    <a:pt x="1471" y="452732"/>
                  </a:lnTo>
                  <a:lnTo>
                    <a:pt x="11769" y="507336"/>
                  </a:lnTo>
                  <a:lnTo>
                    <a:pt x="45789" y="560735"/>
                  </a:lnTo>
                  <a:lnTo>
                    <a:pt x="99190" y="594754"/>
                  </a:lnTo>
                  <a:lnTo>
                    <a:pt x="153792" y="605050"/>
                  </a:lnTo>
                  <a:lnTo>
                    <a:pt x="192322" y="606336"/>
                  </a:lnTo>
                  <a:lnTo>
                    <a:pt x="240097" y="606520"/>
                  </a:lnTo>
                  <a:lnTo>
                    <a:pt x="806991" y="606520"/>
                  </a:lnTo>
                  <a:lnTo>
                    <a:pt x="854770" y="606336"/>
                  </a:lnTo>
                  <a:lnTo>
                    <a:pt x="893301" y="605050"/>
                  </a:lnTo>
                  <a:lnTo>
                    <a:pt x="947908" y="594754"/>
                  </a:lnTo>
                  <a:lnTo>
                    <a:pt x="1001305" y="560735"/>
                  </a:lnTo>
                  <a:lnTo>
                    <a:pt x="1035329" y="507336"/>
                  </a:lnTo>
                  <a:lnTo>
                    <a:pt x="1045618" y="452732"/>
                  </a:lnTo>
                  <a:lnTo>
                    <a:pt x="1046904" y="414201"/>
                  </a:lnTo>
                  <a:lnTo>
                    <a:pt x="1047088" y="366423"/>
                  </a:lnTo>
                  <a:lnTo>
                    <a:pt x="1047088" y="240097"/>
                  </a:lnTo>
                  <a:lnTo>
                    <a:pt x="1046904" y="192319"/>
                  </a:lnTo>
                  <a:lnTo>
                    <a:pt x="1045618" y="153788"/>
                  </a:lnTo>
                  <a:lnTo>
                    <a:pt x="1035329" y="99184"/>
                  </a:lnTo>
                  <a:lnTo>
                    <a:pt x="1001305" y="45785"/>
                  </a:lnTo>
                  <a:lnTo>
                    <a:pt x="947908" y="11766"/>
                  </a:lnTo>
                  <a:lnTo>
                    <a:pt x="893301" y="1470"/>
                  </a:lnTo>
                  <a:lnTo>
                    <a:pt x="854770" y="183"/>
                  </a:lnTo>
                  <a:lnTo>
                    <a:pt x="806991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181004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366423"/>
                  </a:lnTo>
                  <a:lnTo>
                    <a:pt x="1046904" y="414201"/>
                  </a:lnTo>
                  <a:lnTo>
                    <a:pt x="1045617" y="452732"/>
                  </a:lnTo>
                  <a:lnTo>
                    <a:pt x="1035322" y="507336"/>
                  </a:lnTo>
                  <a:lnTo>
                    <a:pt x="1001303" y="560735"/>
                  </a:lnTo>
                  <a:lnTo>
                    <a:pt x="947904" y="594754"/>
                  </a:lnTo>
                  <a:lnTo>
                    <a:pt x="893300" y="605049"/>
                  </a:lnTo>
                  <a:lnTo>
                    <a:pt x="854769" y="606336"/>
                  </a:lnTo>
                  <a:lnTo>
                    <a:pt x="806991" y="606520"/>
                  </a:lnTo>
                  <a:lnTo>
                    <a:pt x="240097" y="606520"/>
                  </a:lnTo>
                  <a:lnTo>
                    <a:pt x="192318" y="606336"/>
                  </a:lnTo>
                  <a:lnTo>
                    <a:pt x="153788" y="605049"/>
                  </a:lnTo>
                  <a:lnTo>
                    <a:pt x="99184" y="594754"/>
                  </a:lnTo>
                  <a:lnTo>
                    <a:pt x="45785" y="560735"/>
                  </a:lnTo>
                  <a:lnTo>
                    <a:pt x="11765" y="507336"/>
                  </a:lnTo>
                  <a:lnTo>
                    <a:pt x="1470" y="452732"/>
                  </a:lnTo>
                  <a:lnTo>
                    <a:pt x="183" y="414201"/>
                  </a:lnTo>
                  <a:lnTo>
                    <a:pt x="0" y="366423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681166" y="5433993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59">
                  <a:moveTo>
                    <a:pt x="0" y="0"/>
                  </a:moveTo>
                  <a:lnTo>
                    <a:pt x="26177" y="0"/>
                  </a:lnTo>
                  <a:lnTo>
                    <a:pt x="275455" y="0"/>
                  </a:lnTo>
                  <a:lnTo>
                    <a:pt x="301632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5493734" y="5327198"/>
              <a:ext cx="676910" cy="213995"/>
            </a:xfrm>
            <a:custGeom>
              <a:avLst/>
              <a:gdLst/>
              <a:ahLst/>
              <a:cxnLst/>
              <a:rect l="l" t="t" r="r" b="b"/>
              <a:pathLst>
                <a:path w="676909" h="213995">
                  <a:moveTo>
                    <a:pt x="213601" y="0"/>
                  </a:moveTo>
                  <a:lnTo>
                    <a:pt x="0" y="106807"/>
                  </a:lnTo>
                  <a:lnTo>
                    <a:pt x="213601" y="213601"/>
                  </a:lnTo>
                  <a:lnTo>
                    <a:pt x="213601" y="0"/>
                  </a:lnTo>
                  <a:close/>
                </a:path>
                <a:path w="676909" h="213995">
                  <a:moveTo>
                    <a:pt x="676478" y="106807"/>
                  </a:moveTo>
                  <a:lnTo>
                    <a:pt x="462876" y="0"/>
                  </a:lnTo>
                  <a:lnTo>
                    <a:pt x="462876" y="213601"/>
                  </a:lnTo>
                  <a:lnTo>
                    <a:pt x="676478" y="1068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7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480262"/>
            <a:ext cx="7699366" cy="58834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760" spc="-191" dirty="0"/>
              <a:t>Reverse</a:t>
            </a:r>
            <a:r>
              <a:rPr sz="3760" spc="-149" dirty="0"/>
              <a:t> </a:t>
            </a:r>
            <a:r>
              <a:rPr sz="3760" spc="-525" dirty="0"/>
              <a:t>T</a:t>
            </a:r>
            <a:r>
              <a:rPr sz="3760" spc="-154" dirty="0"/>
              <a:t>raversa</a:t>
            </a:r>
            <a:r>
              <a:rPr sz="3760" spc="-73" dirty="0"/>
              <a:t>l</a:t>
            </a:r>
            <a:r>
              <a:rPr sz="3760" spc="-146" dirty="0"/>
              <a:t> </a:t>
            </a:r>
            <a:r>
              <a:rPr sz="3760" dirty="0"/>
              <a:t>-</a:t>
            </a:r>
            <a:r>
              <a:rPr sz="3760" spc="-146" dirty="0"/>
              <a:t> </a:t>
            </a:r>
            <a:r>
              <a:rPr sz="3760" dirty="0"/>
              <a:t>Doubly</a:t>
            </a:r>
            <a:r>
              <a:rPr sz="3760" spc="-146" dirty="0"/>
              <a:t> </a:t>
            </a:r>
            <a:r>
              <a:rPr sz="3760" spc="-55" dirty="0"/>
              <a:t>Linked</a:t>
            </a:r>
            <a:r>
              <a:rPr sz="3760" spc="-146" dirty="0"/>
              <a:t> </a:t>
            </a:r>
            <a:r>
              <a:rPr sz="3760" spc="-45" dirty="0"/>
              <a:t>List</a:t>
            </a:r>
            <a:endParaRPr sz="3760"/>
          </a:p>
        </p:txBody>
      </p:sp>
      <p:grpSp>
        <p:nvGrpSpPr>
          <p:cNvPr id="4" name="object 4"/>
          <p:cNvGrpSpPr/>
          <p:nvPr/>
        </p:nvGrpSpPr>
        <p:grpSpPr>
          <a:xfrm>
            <a:off x="3352544" y="4130451"/>
            <a:ext cx="1151343" cy="485951"/>
            <a:chOff x="5527887" y="6811419"/>
            <a:chExt cx="1898650" cy="801370"/>
          </a:xfrm>
        </p:grpSpPr>
        <p:sp>
          <p:nvSpPr>
            <p:cNvPr id="5" name="object 5"/>
            <p:cNvSpPr/>
            <p:nvPr/>
          </p:nvSpPr>
          <p:spPr>
            <a:xfrm>
              <a:off x="5538358" y="6821890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5">
                  <a:moveTo>
                    <a:pt x="1471584" y="0"/>
                  </a:moveTo>
                  <a:lnTo>
                    <a:pt x="405501" y="0"/>
                  </a:lnTo>
                  <a:lnTo>
                    <a:pt x="339838" y="155"/>
                  </a:lnTo>
                  <a:lnTo>
                    <a:pt x="284423" y="1244"/>
                  </a:lnTo>
                  <a:lnTo>
                    <a:pt x="238117" y="4200"/>
                  </a:lnTo>
                  <a:lnTo>
                    <a:pt x="199782" y="9957"/>
                  </a:lnTo>
                  <a:lnTo>
                    <a:pt x="119384" y="43597"/>
                  </a:lnTo>
                  <a:lnTo>
                    <a:pt x="77366" y="77367"/>
                  </a:lnTo>
                  <a:lnTo>
                    <a:pt x="43597" y="119384"/>
                  </a:lnTo>
                  <a:lnTo>
                    <a:pt x="19448" y="168279"/>
                  </a:lnTo>
                  <a:lnTo>
                    <a:pt x="8612" y="206599"/>
                  </a:lnTo>
                  <a:lnTo>
                    <a:pt x="2793" y="256922"/>
                  </a:lnTo>
                  <a:lnTo>
                    <a:pt x="439" y="318405"/>
                  </a:lnTo>
                  <a:lnTo>
                    <a:pt x="0" y="390203"/>
                  </a:lnTo>
                  <a:lnTo>
                    <a:pt x="439" y="462002"/>
                  </a:lnTo>
                  <a:lnTo>
                    <a:pt x="2793" y="523485"/>
                  </a:lnTo>
                  <a:lnTo>
                    <a:pt x="8612" y="573808"/>
                  </a:lnTo>
                  <a:lnTo>
                    <a:pt x="19448" y="612127"/>
                  </a:lnTo>
                  <a:lnTo>
                    <a:pt x="43597" y="661023"/>
                  </a:lnTo>
                  <a:lnTo>
                    <a:pt x="77366" y="703041"/>
                  </a:lnTo>
                  <a:lnTo>
                    <a:pt x="119384" y="736810"/>
                  </a:lnTo>
                  <a:lnTo>
                    <a:pt x="168279" y="760959"/>
                  </a:lnTo>
                  <a:lnTo>
                    <a:pt x="238117" y="776206"/>
                  </a:lnTo>
                  <a:lnTo>
                    <a:pt x="284423" y="779162"/>
                  </a:lnTo>
                  <a:lnTo>
                    <a:pt x="339838" y="780252"/>
                  </a:lnTo>
                  <a:lnTo>
                    <a:pt x="405501" y="780407"/>
                  </a:lnTo>
                  <a:lnTo>
                    <a:pt x="1471584" y="780407"/>
                  </a:lnTo>
                  <a:lnTo>
                    <a:pt x="1537248" y="780252"/>
                  </a:lnTo>
                  <a:lnTo>
                    <a:pt x="1592663" y="779162"/>
                  </a:lnTo>
                  <a:lnTo>
                    <a:pt x="1638969" y="776206"/>
                  </a:lnTo>
                  <a:lnTo>
                    <a:pt x="1677304" y="770449"/>
                  </a:lnTo>
                  <a:lnTo>
                    <a:pt x="1757702" y="736810"/>
                  </a:lnTo>
                  <a:lnTo>
                    <a:pt x="1799720" y="703041"/>
                  </a:lnTo>
                  <a:lnTo>
                    <a:pt x="1833489" y="661023"/>
                  </a:lnTo>
                  <a:lnTo>
                    <a:pt x="1857638" y="612127"/>
                  </a:lnTo>
                  <a:lnTo>
                    <a:pt x="1868474" y="573808"/>
                  </a:lnTo>
                  <a:lnTo>
                    <a:pt x="1874293" y="523485"/>
                  </a:lnTo>
                  <a:lnTo>
                    <a:pt x="1876647" y="462002"/>
                  </a:lnTo>
                  <a:lnTo>
                    <a:pt x="1877087" y="390203"/>
                  </a:lnTo>
                  <a:lnTo>
                    <a:pt x="1876647" y="318405"/>
                  </a:lnTo>
                  <a:lnTo>
                    <a:pt x="1874293" y="256922"/>
                  </a:lnTo>
                  <a:lnTo>
                    <a:pt x="1868474" y="206599"/>
                  </a:lnTo>
                  <a:lnTo>
                    <a:pt x="1857638" y="168279"/>
                  </a:lnTo>
                  <a:lnTo>
                    <a:pt x="1833489" y="119384"/>
                  </a:lnTo>
                  <a:lnTo>
                    <a:pt x="1799720" y="77367"/>
                  </a:lnTo>
                  <a:lnTo>
                    <a:pt x="1757702" y="43597"/>
                  </a:lnTo>
                  <a:lnTo>
                    <a:pt x="1708807" y="19448"/>
                  </a:lnTo>
                  <a:lnTo>
                    <a:pt x="1638969" y="4200"/>
                  </a:lnTo>
                  <a:lnTo>
                    <a:pt x="1592663" y="1244"/>
                  </a:lnTo>
                  <a:lnTo>
                    <a:pt x="1537248" y="155"/>
                  </a:lnTo>
                  <a:lnTo>
                    <a:pt x="147158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538358" y="6821890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5">
                  <a:moveTo>
                    <a:pt x="405502" y="0"/>
                  </a:moveTo>
                  <a:lnTo>
                    <a:pt x="1471585" y="0"/>
                  </a:lnTo>
                  <a:lnTo>
                    <a:pt x="1537248" y="155"/>
                  </a:lnTo>
                  <a:lnTo>
                    <a:pt x="1592663" y="1244"/>
                  </a:lnTo>
                  <a:lnTo>
                    <a:pt x="1638969" y="4200"/>
                  </a:lnTo>
                  <a:lnTo>
                    <a:pt x="1677304" y="9957"/>
                  </a:lnTo>
                  <a:lnTo>
                    <a:pt x="1757702" y="43597"/>
                  </a:lnTo>
                  <a:lnTo>
                    <a:pt x="1799720" y="77366"/>
                  </a:lnTo>
                  <a:lnTo>
                    <a:pt x="1833489" y="119384"/>
                  </a:lnTo>
                  <a:lnTo>
                    <a:pt x="1857638" y="168280"/>
                  </a:lnTo>
                  <a:lnTo>
                    <a:pt x="1868474" y="206599"/>
                  </a:lnTo>
                  <a:lnTo>
                    <a:pt x="1874293" y="256922"/>
                  </a:lnTo>
                  <a:lnTo>
                    <a:pt x="1876647" y="318405"/>
                  </a:lnTo>
                  <a:lnTo>
                    <a:pt x="1877087" y="390204"/>
                  </a:lnTo>
                  <a:lnTo>
                    <a:pt x="1876647" y="462002"/>
                  </a:lnTo>
                  <a:lnTo>
                    <a:pt x="1874293" y="523485"/>
                  </a:lnTo>
                  <a:lnTo>
                    <a:pt x="1868474" y="573808"/>
                  </a:lnTo>
                  <a:lnTo>
                    <a:pt x="1857638" y="612127"/>
                  </a:lnTo>
                  <a:lnTo>
                    <a:pt x="1833489" y="661023"/>
                  </a:lnTo>
                  <a:lnTo>
                    <a:pt x="1799720" y="703041"/>
                  </a:lnTo>
                  <a:lnTo>
                    <a:pt x="1757702" y="736810"/>
                  </a:lnTo>
                  <a:lnTo>
                    <a:pt x="1708807" y="760959"/>
                  </a:lnTo>
                  <a:lnTo>
                    <a:pt x="1638969" y="776207"/>
                  </a:lnTo>
                  <a:lnTo>
                    <a:pt x="1592663" y="779163"/>
                  </a:lnTo>
                  <a:lnTo>
                    <a:pt x="1537248" y="780252"/>
                  </a:lnTo>
                  <a:lnTo>
                    <a:pt x="1471585" y="780408"/>
                  </a:lnTo>
                  <a:lnTo>
                    <a:pt x="405502" y="780408"/>
                  </a:lnTo>
                  <a:lnTo>
                    <a:pt x="339839" y="780252"/>
                  </a:lnTo>
                  <a:lnTo>
                    <a:pt x="284424" y="779163"/>
                  </a:lnTo>
                  <a:lnTo>
                    <a:pt x="238118" y="776207"/>
                  </a:lnTo>
                  <a:lnTo>
                    <a:pt x="199783" y="770450"/>
                  </a:lnTo>
                  <a:lnTo>
                    <a:pt x="119384" y="736810"/>
                  </a:lnTo>
                  <a:lnTo>
                    <a:pt x="77366" y="703041"/>
                  </a:lnTo>
                  <a:lnTo>
                    <a:pt x="43597" y="661023"/>
                  </a:lnTo>
                  <a:lnTo>
                    <a:pt x="19448" y="612127"/>
                  </a:lnTo>
                  <a:lnTo>
                    <a:pt x="8612" y="573808"/>
                  </a:lnTo>
                  <a:lnTo>
                    <a:pt x="2793" y="523485"/>
                  </a:lnTo>
                  <a:lnTo>
                    <a:pt x="439" y="462002"/>
                  </a:lnTo>
                  <a:lnTo>
                    <a:pt x="0" y="390204"/>
                  </a:lnTo>
                  <a:lnTo>
                    <a:pt x="439" y="318405"/>
                  </a:lnTo>
                  <a:lnTo>
                    <a:pt x="2793" y="256922"/>
                  </a:lnTo>
                  <a:lnTo>
                    <a:pt x="8612" y="206599"/>
                  </a:lnTo>
                  <a:lnTo>
                    <a:pt x="19448" y="168280"/>
                  </a:lnTo>
                  <a:lnTo>
                    <a:pt x="43597" y="119384"/>
                  </a:lnTo>
                  <a:lnTo>
                    <a:pt x="77366" y="77366"/>
                  </a:lnTo>
                  <a:lnTo>
                    <a:pt x="119384" y="43597"/>
                  </a:lnTo>
                  <a:lnTo>
                    <a:pt x="168280" y="19448"/>
                  </a:lnTo>
                  <a:lnTo>
                    <a:pt x="238118" y="4200"/>
                  </a:lnTo>
                  <a:lnTo>
                    <a:pt x="284424" y="1244"/>
                  </a:lnTo>
                  <a:lnTo>
                    <a:pt x="339839" y="155"/>
                  </a:lnTo>
                  <a:lnTo>
                    <a:pt x="405502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580013" y="5893823"/>
            <a:ext cx="905672" cy="407013"/>
            <a:chOff x="10850224" y="9719350"/>
            <a:chExt cx="1493520" cy="671195"/>
          </a:xfrm>
        </p:grpSpPr>
        <p:sp>
          <p:nvSpPr>
            <p:cNvPr id="8" name="object 8"/>
            <p:cNvSpPr/>
            <p:nvPr/>
          </p:nvSpPr>
          <p:spPr>
            <a:xfrm>
              <a:off x="10860695" y="9729821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1134834" y="0"/>
                  </a:moveTo>
                  <a:lnTo>
                    <a:pt x="337633" y="0"/>
                  </a:lnTo>
                  <a:lnTo>
                    <a:pt x="270666" y="253"/>
                  </a:lnTo>
                  <a:lnTo>
                    <a:pt x="216657" y="2024"/>
                  </a:lnTo>
                  <a:lnTo>
                    <a:pt x="173758" y="6831"/>
                  </a:lnTo>
                  <a:lnTo>
                    <a:pt x="99406" y="36301"/>
                  </a:lnTo>
                  <a:lnTo>
                    <a:pt x="64420" y="64418"/>
                  </a:lnTo>
                  <a:lnTo>
                    <a:pt x="36305" y="99404"/>
                  </a:lnTo>
                  <a:lnTo>
                    <a:pt x="16198" y="140116"/>
                  </a:lnTo>
                  <a:lnTo>
                    <a:pt x="2327" y="213923"/>
                  </a:lnTo>
                  <a:lnTo>
                    <a:pt x="366" y="265116"/>
                  </a:lnTo>
                  <a:lnTo>
                    <a:pt x="0" y="324899"/>
                  </a:lnTo>
                  <a:lnTo>
                    <a:pt x="366" y="384681"/>
                  </a:lnTo>
                  <a:lnTo>
                    <a:pt x="2327" y="435874"/>
                  </a:lnTo>
                  <a:lnTo>
                    <a:pt x="7173" y="477774"/>
                  </a:lnTo>
                  <a:lnTo>
                    <a:pt x="36305" y="550392"/>
                  </a:lnTo>
                  <a:lnTo>
                    <a:pt x="64420" y="585378"/>
                  </a:lnTo>
                  <a:lnTo>
                    <a:pt x="99406" y="613496"/>
                  </a:lnTo>
                  <a:lnTo>
                    <a:pt x="140121" y="633603"/>
                  </a:lnTo>
                  <a:lnTo>
                    <a:pt x="216657" y="647773"/>
                  </a:lnTo>
                  <a:lnTo>
                    <a:pt x="270666" y="649544"/>
                  </a:lnTo>
                  <a:lnTo>
                    <a:pt x="337633" y="649797"/>
                  </a:lnTo>
                  <a:lnTo>
                    <a:pt x="1134834" y="649797"/>
                  </a:lnTo>
                  <a:lnTo>
                    <a:pt x="1201806" y="649544"/>
                  </a:lnTo>
                  <a:lnTo>
                    <a:pt x="1255816" y="647773"/>
                  </a:lnTo>
                  <a:lnTo>
                    <a:pt x="1298715" y="642965"/>
                  </a:lnTo>
                  <a:lnTo>
                    <a:pt x="1373068" y="613496"/>
                  </a:lnTo>
                  <a:lnTo>
                    <a:pt x="1408053" y="585378"/>
                  </a:lnTo>
                  <a:lnTo>
                    <a:pt x="1436172" y="550392"/>
                  </a:lnTo>
                  <a:lnTo>
                    <a:pt x="1456280" y="509680"/>
                  </a:lnTo>
                  <a:lnTo>
                    <a:pt x="1470142" y="435874"/>
                  </a:lnTo>
                  <a:lnTo>
                    <a:pt x="1472101" y="384681"/>
                  </a:lnTo>
                  <a:lnTo>
                    <a:pt x="1472468" y="324899"/>
                  </a:lnTo>
                  <a:lnTo>
                    <a:pt x="1472101" y="265116"/>
                  </a:lnTo>
                  <a:lnTo>
                    <a:pt x="1470142" y="213923"/>
                  </a:lnTo>
                  <a:lnTo>
                    <a:pt x="1465298" y="172022"/>
                  </a:lnTo>
                  <a:lnTo>
                    <a:pt x="1436172" y="99404"/>
                  </a:lnTo>
                  <a:lnTo>
                    <a:pt x="1408053" y="64418"/>
                  </a:lnTo>
                  <a:lnTo>
                    <a:pt x="1373068" y="36301"/>
                  </a:lnTo>
                  <a:lnTo>
                    <a:pt x="1332357" y="16194"/>
                  </a:lnTo>
                  <a:lnTo>
                    <a:pt x="1255816" y="2024"/>
                  </a:lnTo>
                  <a:lnTo>
                    <a:pt x="1201806" y="253"/>
                  </a:lnTo>
                  <a:lnTo>
                    <a:pt x="113483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0860695" y="9729821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337636" y="0"/>
                  </a:moveTo>
                  <a:lnTo>
                    <a:pt x="1134831" y="0"/>
                  </a:lnTo>
                  <a:lnTo>
                    <a:pt x="1201803" y="253"/>
                  </a:lnTo>
                  <a:lnTo>
                    <a:pt x="1255812" y="2024"/>
                  </a:lnTo>
                  <a:lnTo>
                    <a:pt x="1298711" y="6831"/>
                  </a:lnTo>
                  <a:lnTo>
                    <a:pt x="1373063" y="36301"/>
                  </a:lnTo>
                  <a:lnTo>
                    <a:pt x="1408049" y="64418"/>
                  </a:lnTo>
                  <a:lnTo>
                    <a:pt x="1436166" y="99404"/>
                  </a:lnTo>
                  <a:lnTo>
                    <a:pt x="1456273" y="140116"/>
                  </a:lnTo>
                  <a:lnTo>
                    <a:pt x="1470142" y="213923"/>
                  </a:lnTo>
                  <a:lnTo>
                    <a:pt x="1472101" y="265116"/>
                  </a:lnTo>
                  <a:lnTo>
                    <a:pt x="1472468" y="324898"/>
                  </a:lnTo>
                  <a:lnTo>
                    <a:pt x="1472101" y="384680"/>
                  </a:lnTo>
                  <a:lnTo>
                    <a:pt x="1470142" y="435873"/>
                  </a:lnTo>
                  <a:lnTo>
                    <a:pt x="1465296" y="477774"/>
                  </a:lnTo>
                  <a:lnTo>
                    <a:pt x="1436166" y="550392"/>
                  </a:lnTo>
                  <a:lnTo>
                    <a:pt x="1408049" y="585378"/>
                  </a:lnTo>
                  <a:lnTo>
                    <a:pt x="1373063" y="613496"/>
                  </a:lnTo>
                  <a:lnTo>
                    <a:pt x="1332352" y="633603"/>
                  </a:lnTo>
                  <a:lnTo>
                    <a:pt x="1255812" y="647772"/>
                  </a:lnTo>
                  <a:lnTo>
                    <a:pt x="1201803" y="649544"/>
                  </a:lnTo>
                  <a:lnTo>
                    <a:pt x="1134831" y="649797"/>
                  </a:lnTo>
                  <a:lnTo>
                    <a:pt x="337636" y="649797"/>
                  </a:lnTo>
                  <a:lnTo>
                    <a:pt x="270664" y="649544"/>
                  </a:lnTo>
                  <a:lnTo>
                    <a:pt x="216655" y="647772"/>
                  </a:lnTo>
                  <a:lnTo>
                    <a:pt x="173756" y="642965"/>
                  </a:lnTo>
                  <a:lnTo>
                    <a:pt x="99404" y="613496"/>
                  </a:lnTo>
                  <a:lnTo>
                    <a:pt x="64418" y="585378"/>
                  </a:lnTo>
                  <a:lnTo>
                    <a:pt x="36301" y="550392"/>
                  </a:lnTo>
                  <a:lnTo>
                    <a:pt x="16193" y="509680"/>
                  </a:lnTo>
                  <a:lnTo>
                    <a:pt x="2326" y="435873"/>
                  </a:lnTo>
                  <a:lnTo>
                    <a:pt x="366" y="384680"/>
                  </a:lnTo>
                  <a:lnTo>
                    <a:pt x="0" y="324898"/>
                  </a:lnTo>
                  <a:lnTo>
                    <a:pt x="366" y="265116"/>
                  </a:lnTo>
                  <a:lnTo>
                    <a:pt x="2326" y="213923"/>
                  </a:lnTo>
                  <a:lnTo>
                    <a:pt x="7171" y="172022"/>
                  </a:lnTo>
                  <a:lnTo>
                    <a:pt x="36301" y="99404"/>
                  </a:lnTo>
                  <a:lnTo>
                    <a:pt x="64418" y="64418"/>
                  </a:lnTo>
                  <a:lnTo>
                    <a:pt x="99404" y="36301"/>
                  </a:lnTo>
                  <a:lnTo>
                    <a:pt x="140116" y="16193"/>
                  </a:lnTo>
                  <a:lnTo>
                    <a:pt x="216655" y="2024"/>
                  </a:lnTo>
                  <a:lnTo>
                    <a:pt x="270664" y="253"/>
                  </a:lnTo>
                  <a:lnTo>
                    <a:pt x="337636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91395" y="3745573"/>
            <a:ext cx="2020434" cy="1255696"/>
            <a:chOff x="7570844" y="6176728"/>
            <a:chExt cx="3331845" cy="2070735"/>
          </a:xfrm>
        </p:grpSpPr>
        <p:sp>
          <p:nvSpPr>
            <p:cNvPr id="11" name="object 11"/>
            <p:cNvSpPr/>
            <p:nvPr/>
          </p:nvSpPr>
          <p:spPr>
            <a:xfrm>
              <a:off x="8518344" y="6187205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1" y="0"/>
                  </a:moveTo>
                  <a:lnTo>
                    <a:pt x="0" y="1024889"/>
                  </a:lnTo>
                  <a:lnTo>
                    <a:pt x="1186831" y="2049779"/>
                  </a:lnTo>
                  <a:lnTo>
                    <a:pt x="2373669" y="1024889"/>
                  </a:lnTo>
                  <a:lnTo>
                    <a:pt x="118683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518344" y="6187205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586719" y="6515304"/>
              <a:ext cx="1238250" cy="0"/>
            </a:xfrm>
            <a:custGeom>
              <a:avLst/>
              <a:gdLst/>
              <a:ahLst/>
              <a:cxnLst/>
              <a:rect l="l" t="t" r="r" b="b"/>
              <a:pathLst>
                <a:path w="1238250">
                  <a:moveTo>
                    <a:pt x="0" y="0"/>
                  </a:moveTo>
                  <a:lnTo>
                    <a:pt x="1222296" y="0"/>
                  </a:lnTo>
                  <a:lnTo>
                    <a:pt x="1238003" y="0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774463" y="6446196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34553" y="69107"/>
                  </a:ln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629263" y="7212094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72401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201663" y="7142986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01445" y="7133741"/>
              <a:ext cx="1238250" cy="0"/>
            </a:xfrm>
            <a:custGeom>
              <a:avLst/>
              <a:gdLst/>
              <a:ahLst/>
              <a:cxnLst/>
              <a:rect l="l" t="t" r="r" b="b"/>
              <a:pathLst>
                <a:path w="1238250">
                  <a:moveTo>
                    <a:pt x="0" y="0"/>
                  </a:moveTo>
                  <a:lnTo>
                    <a:pt x="1222296" y="0"/>
                  </a:lnTo>
                  <a:lnTo>
                    <a:pt x="1238003" y="0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789187" y="7064633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34553" y="69107"/>
                  </a:ln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716111" y="5993443"/>
            <a:ext cx="63343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Terminate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31819" y="4331513"/>
            <a:ext cx="892965" cy="83944"/>
            <a:chOff x="11100562" y="7142986"/>
            <a:chExt cx="1472565" cy="138430"/>
          </a:xfrm>
        </p:grpSpPr>
        <p:sp>
          <p:nvSpPr>
            <p:cNvPr id="21" name="object 21"/>
            <p:cNvSpPr/>
            <p:nvPr/>
          </p:nvSpPr>
          <p:spPr>
            <a:xfrm>
              <a:off x="11100562" y="7212094"/>
              <a:ext cx="1350010" cy="0"/>
            </a:xfrm>
            <a:custGeom>
              <a:avLst/>
              <a:gdLst/>
              <a:ahLst/>
              <a:cxnLst/>
              <a:rect l="l" t="t" r="r" b="b"/>
              <a:pathLst>
                <a:path w="1350009">
                  <a:moveTo>
                    <a:pt x="0" y="0"/>
                  </a:moveTo>
                  <a:lnTo>
                    <a:pt x="1334252" y="0"/>
                  </a:lnTo>
                  <a:lnTo>
                    <a:pt x="1349958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2434815" y="7142986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31708" y="5113942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0898" y="4131746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76432" y="5028274"/>
            <a:ext cx="673093" cy="1096664"/>
            <a:chOff x="9689966" y="8291996"/>
            <a:chExt cx="1109980" cy="1808480"/>
          </a:xfrm>
        </p:grpSpPr>
        <p:sp>
          <p:nvSpPr>
            <p:cNvPr id="26" name="object 26"/>
            <p:cNvSpPr/>
            <p:nvPr/>
          </p:nvSpPr>
          <p:spPr>
            <a:xfrm>
              <a:off x="9705673" y="8307703"/>
              <a:ext cx="972185" cy="1724025"/>
            </a:xfrm>
            <a:custGeom>
              <a:avLst/>
              <a:gdLst/>
              <a:ahLst/>
              <a:cxnLst/>
              <a:rect l="l" t="t" r="r" b="b"/>
              <a:pathLst>
                <a:path w="972184" h="1724025">
                  <a:moveTo>
                    <a:pt x="14264" y="0"/>
                  </a:moveTo>
                  <a:lnTo>
                    <a:pt x="0" y="1701965"/>
                  </a:lnTo>
                  <a:lnTo>
                    <a:pt x="955873" y="1723281"/>
                  </a:lnTo>
                  <a:lnTo>
                    <a:pt x="971575" y="1723631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0660010" y="9961893"/>
              <a:ext cx="140335" cy="138430"/>
            </a:xfrm>
            <a:custGeom>
              <a:avLst/>
              <a:gdLst/>
              <a:ahLst/>
              <a:cxnLst/>
              <a:rect l="l" t="t" r="r" b="b"/>
              <a:pathLst>
                <a:path w="140334" h="138429">
                  <a:moveTo>
                    <a:pt x="3078" y="0"/>
                  </a:moveTo>
                  <a:lnTo>
                    <a:pt x="0" y="138181"/>
                  </a:lnTo>
                  <a:lnTo>
                    <a:pt x="139713" y="72172"/>
                  </a:lnTo>
                  <a:lnTo>
                    <a:pt x="3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516243" y="3745574"/>
            <a:ext cx="1720854" cy="2380084"/>
            <a:chOff x="12394135" y="6176728"/>
            <a:chExt cx="2837815" cy="3924935"/>
          </a:xfrm>
        </p:grpSpPr>
        <p:sp>
          <p:nvSpPr>
            <p:cNvPr id="29" name="object 29"/>
            <p:cNvSpPr/>
            <p:nvPr/>
          </p:nvSpPr>
          <p:spPr>
            <a:xfrm>
              <a:off x="12516633" y="8306671"/>
              <a:ext cx="1532890" cy="1725930"/>
            </a:xfrm>
            <a:custGeom>
              <a:avLst/>
              <a:gdLst/>
              <a:ahLst/>
              <a:cxnLst/>
              <a:rect l="l" t="t" r="r" b="b"/>
              <a:pathLst>
                <a:path w="1532890" h="1725929">
                  <a:moveTo>
                    <a:pt x="1511127" y="0"/>
                  </a:moveTo>
                  <a:lnTo>
                    <a:pt x="1532708" y="1702990"/>
                  </a:lnTo>
                  <a:lnTo>
                    <a:pt x="15705" y="1725363"/>
                  </a:lnTo>
                  <a:lnTo>
                    <a:pt x="0" y="1725594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2394135" y="9962934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7179" y="0"/>
                  </a:moveTo>
                  <a:lnTo>
                    <a:pt x="0" y="71139"/>
                  </a:lnTo>
                  <a:lnTo>
                    <a:pt x="139220" y="138201"/>
                  </a:lnTo>
                  <a:lnTo>
                    <a:pt x="137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399" y="6187205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2" y="0"/>
                  </a:moveTo>
                  <a:lnTo>
                    <a:pt x="0" y="1024889"/>
                  </a:lnTo>
                  <a:lnTo>
                    <a:pt x="1186832" y="2049779"/>
                  </a:lnTo>
                  <a:lnTo>
                    <a:pt x="2373665" y="1024889"/>
                  </a:lnTo>
                  <a:lnTo>
                    <a:pt x="11868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2847399" y="6187205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984701" y="4213961"/>
            <a:ext cx="1052766" cy="26463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indent="155180" defTabSz="554492">
              <a:lnSpc>
                <a:spcPct val="114500"/>
              </a:lnSpc>
              <a:spcBef>
                <a:spcPts val="55"/>
              </a:spcBef>
            </a:pPr>
            <a:r>
              <a:rPr sz="728" kern="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728" kern="0" spc="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8" kern="0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728" kern="0" spc="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8" kern="0" spc="4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728" kern="0" spc="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8" kern="0" spc="-12" dirty="0">
                <a:solidFill>
                  <a:srgbClr val="FFFFFF"/>
                </a:solidFill>
                <a:latin typeface="Arial"/>
                <a:cs typeface="Arial"/>
              </a:rPr>
              <a:t>head </a:t>
            </a:r>
            <a:r>
              <a:rPr sz="728" kern="0" spc="-6" dirty="0">
                <a:solidFill>
                  <a:srgbClr val="FFFFFF"/>
                </a:solidFill>
                <a:latin typeface="Arial"/>
                <a:cs typeface="Arial"/>
              </a:rPr>
              <a:t>print(currentNode.value)</a:t>
            </a:r>
            <a:endParaRPr sz="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234799" y="3377114"/>
            <a:ext cx="1290736" cy="898741"/>
            <a:chOff x="11930013" y="5569112"/>
            <a:chExt cx="2128520" cy="1482090"/>
          </a:xfrm>
        </p:grpSpPr>
        <p:sp>
          <p:nvSpPr>
            <p:cNvPr id="35" name="object 35"/>
            <p:cNvSpPr/>
            <p:nvPr/>
          </p:nvSpPr>
          <p:spPr>
            <a:xfrm>
              <a:off x="11996441" y="5584818"/>
              <a:ext cx="2046605" cy="1343660"/>
            </a:xfrm>
            <a:custGeom>
              <a:avLst/>
              <a:gdLst/>
              <a:ahLst/>
              <a:cxnLst/>
              <a:rect l="l" t="t" r="r" b="b"/>
              <a:pathLst>
                <a:path w="2046605" h="1343659">
                  <a:moveTo>
                    <a:pt x="2040749" y="582801"/>
                  </a:moveTo>
                  <a:lnTo>
                    <a:pt x="2046271" y="26427"/>
                  </a:lnTo>
                  <a:lnTo>
                    <a:pt x="0" y="0"/>
                  </a:lnTo>
                  <a:lnTo>
                    <a:pt x="2673" y="1327836"/>
                  </a:lnTo>
                  <a:lnTo>
                    <a:pt x="2705" y="1343542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1930013" y="6912515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278"/>
                  </a:lnTo>
                  <a:lnTo>
                    <a:pt x="69380" y="138354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447215" y="3835729"/>
            <a:ext cx="877177" cy="96944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2392" defTabSz="554492">
              <a:spcBef>
                <a:spcPts val="55"/>
              </a:spcBef>
            </a:pPr>
            <a:r>
              <a:rPr sz="1304" b="1" kern="0" spc="42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8"/>
              </a:spcBef>
            </a:pPr>
            <a:endParaRPr sz="142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3104" defTabSz="554492">
              <a:spcBef>
                <a:spcPts val="3"/>
              </a:spcBef>
            </a:pPr>
            <a:r>
              <a:rPr sz="1092" kern="0" spc="-3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956" b="1" kern="0" spc="-659" baseline="1162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heck</a:t>
            </a:r>
            <a:r>
              <a:rPr sz="1092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Head?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3536" defTabSz="554492">
              <a:spcBef>
                <a:spcPts val="1119"/>
              </a:spcBef>
            </a:pPr>
            <a:r>
              <a:rPr sz="1304" b="1" kern="0" spc="4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592093" y="4659020"/>
            <a:ext cx="804400" cy="83944"/>
            <a:chOff x="7571995" y="7683069"/>
            <a:chExt cx="1326515" cy="138430"/>
          </a:xfrm>
        </p:grpSpPr>
        <p:sp>
          <p:nvSpPr>
            <p:cNvPr id="39" name="object 39"/>
            <p:cNvSpPr/>
            <p:nvPr/>
          </p:nvSpPr>
          <p:spPr>
            <a:xfrm>
              <a:off x="7571995" y="7752177"/>
              <a:ext cx="1238250" cy="0"/>
            </a:xfrm>
            <a:custGeom>
              <a:avLst/>
              <a:gdLst/>
              <a:ahLst/>
              <a:cxnLst/>
              <a:rect l="l" t="t" r="r" b="b"/>
              <a:pathLst>
                <a:path w="1238250">
                  <a:moveTo>
                    <a:pt x="0" y="0"/>
                  </a:moveTo>
                  <a:lnTo>
                    <a:pt x="1222296" y="0"/>
                  </a:lnTo>
                  <a:lnTo>
                    <a:pt x="1238003" y="0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759738" y="7683069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34553" y="69107"/>
                  </a:ln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993408" y="3803981"/>
            <a:ext cx="1400480" cy="1345698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31960" defTabSz="554492">
              <a:spcBef>
                <a:spcPts val="55"/>
              </a:spcBef>
            </a:pP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print(node4.value)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3104" marR="18483" indent="17712" algn="just" defTabSz="554492">
              <a:lnSpc>
                <a:spcPct val="188700"/>
              </a:lnSpc>
              <a:spcBef>
                <a:spcPts val="3"/>
              </a:spcBef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print(nod</a:t>
            </a:r>
            <a:r>
              <a:rPr sz="1304" kern="0" spc="-35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56" kern="0" spc="-677" baseline="-2583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4" kern="0" spc="-35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956" kern="0" spc="-104" baseline="-2583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4" kern="0" spc="-28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956" kern="0" spc="-637" baseline="-2583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-246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6" kern="0" spc="-304" baseline="-2583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4" kern="0" spc="-51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56" kern="0" spc="63" baseline="-2583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lue)</a:t>
            </a:r>
            <a:r>
              <a:rPr sz="1304" kern="0"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print(node2.value) print(node1.value)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03317" y="4960789"/>
            <a:ext cx="113209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b="1" kern="0" spc="4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592093" y="5034041"/>
            <a:ext cx="804400" cy="83944"/>
            <a:chOff x="7571995" y="8301506"/>
            <a:chExt cx="1326515" cy="138430"/>
          </a:xfrm>
        </p:grpSpPr>
        <p:sp>
          <p:nvSpPr>
            <p:cNvPr id="44" name="object 44"/>
            <p:cNvSpPr/>
            <p:nvPr/>
          </p:nvSpPr>
          <p:spPr>
            <a:xfrm>
              <a:off x="7571995" y="8370614"/>
              <a:ext cx="1238250" cy="0"/>
            </a:xfrm>
            <a:custGeom>
              <a:avLst/>
              <a:gdLst/>
              <a:ahLst/>
              <a:cxnLst/>
              <a:rect l="l" t="t" r="r" b="b"/>
              <a:pathLst>
                <a:path w="1238250">
                  <a:moveTo>
                    <a:pt x="0" y="0"/>
                  </a:moveTo>
                  <a:lnTo>
                    <a:pt x="1222296" y="0"/>
                  </a:lnTo>
                  <a:lnTo>
                    <a:pt x="1238003" y="0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759738" y="8301506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34553" y="69107"/>
                  </a:ln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816510" y="1974711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2298967" y="1987411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38552" y="1987410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162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476247" y="2166088"/>
            <a:ext cx="332696" cy="132077"/>
            <a:chOff x="5731884" y="3572040"/>
            <a:chExt cx="548640" cy="217804"/>
          </a:xfrm>
        </p:grpSpPr>
        <p:sp>
          <p:nvSpPr>
            <p:cNvPr id="50" name="object 50"/>
            <p:cNvSpPr/>
            <p:nvPr/>
          </p:nvSpPr>
          <p:spPr>
            <a:xfrm>
              <a:off x="5731884" y="3680937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5" y="0"/>
                  </a:moveTo>
                  <a:lnTo>
                    <a:pt x="401755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112697" y="359298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345650" y="2500481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38578" y="2509411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161409" y="2500481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105072" y="2500481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98967" y="2901746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38552" y="2901746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467080" y="2530252"/>
            <a:ext cx="6561885" cy="633431"/>
            <a:chOff x="5716766" y="4172573"/>
            <a:chExt cx="10821035" cy="1044575"/>
          </a:xfrm>
        </p:grpSpPr>
        <p:sp>
          <p:nvSpPr>
            <p:cNvPr id="59" name="object 59"/>
            <p:cNvSpPr/>
            <p:nvPr/>
          </p:nvSpPr>
          <p:spPr>
            <a:xfrm>
              <a:off x="5737707" y="4319161"/>
              <a:ext cx="10697845" cy="876935"/>
            </a:xfrm>
            <a:custGeom>
              <a:avLst/>
              <a:gdLst/>
              <a:ahLst/>
              <a:cxnLst/>
              <a:rect l="l" t="t" r="r" b="b"/>
              <a:pathLst>
                <a:path w="10697844" h="876935">
                  <a:moveTo>
                    <a:pt x="0" y="876479"/>
                  </a:moveTo>
                  <a:lnTo>
                    <a:pt x="10697538" y="825518"/>
                  </a:lnTo>
                  <a:lnTo>
                    <a:pt x="10690700" y="20941"/>
                  </a:lnTo>
                  <a:lnTo>
                    <a:pt x="1069052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6340461" y="4193514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4" y="145839"/>
                  </a:moveTo>
                  <a:lnTo>
                    <a:pt x="86706" y="0"/>
                  </a:lnTo>
                  <a:lnTo>
                    <a:pt x="0" y="147334"/>
                  </a:lnTo>
                </a:path>
                <a:path w="176530" h="147954">
                  <a:moveTo>
                    <a:pt x="87952" y="146587"/>
                  </a:moveTo>
                  <a:lnTo>
                    <a:pt x="867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708677" y="1987410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9973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179520" y="1987411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32506" y="1987411"/>
            <a:ext cx="489802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86639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13543" y="1987410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9973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084386" y="1987411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637372" y="1987411"/>
            <a:ext cx="489802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86639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9512060" y="1974711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8" name="object 68"/>
          <p:cNvGrpSpPr/>
          <p:nvPr/>
        </p:nvGrpSpPr>
        <p:grpSpPr>
          <a:xfrm>
            <a:off x="5378814" y="2072036"/>
            <a:ext cx="295730" cy="132077"/>
            <a:chOff x="8869357" y="3416941"/>
            <a:chExt cx="487680" cy="217804"/>
          </a:xfrm>
        </p:grpSpPr>
        <p:sp>
          <p:nvSpPr>
            <p:cNvPr id="69" name="object 69"/>
            <p:cNvSpPr/>
            <p:nvPr/>
          </p:nvSpPr>
          <p:spPr>
            <a:xfrm>
              <a:off x="8869357" y="3525838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341016" y="0"/>
                  </a:moveTo>
                  <a:lnTo>
                    <a:pt x="320074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9189432" y="3437882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5373339" y="2250112"/>
            <a:ext cx="306896" cy="132077"/>
            <a:chOff x="8860328" y="3710602"/>
            <a:chExt cx="506095" cy="217804"/>
          </a:xfrm>
        </p:grpSpPr>
        <p:sp>
          <p:nvSpPr>
            <p:cNvPr id="72" name="object 72"/>
            <p:cNvSpPr/>
            <p:nvPr/>
          </p:nvSpPr>
          <p:spPr>
            <a:xfrm>
              <a:off x="9006921" y="3819499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359071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8881270" y="373154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7241036" y="2069212"/>
            <a:ext cx="330770" cy="132077"/>
            <a:chOff x="11940299" y="3412284"/>
            <a:chExt cx="545465" cy="217804"/>
          </a:xfrm>
        </p:grpSpPr>
        <p:sp>
          <p:nvSpPr>
            <p:cNvPr id="75" name="object 75"/>
            <p:cNvSpPr/>
            <p:nvPr/>
          </p:nvSpPr>
          <p:spPr>
            <a:xfrm>
              <a:off x="11940299" y="3521181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79">
                  <a:moveTo>
                    <a:pt x="398550" y="0"/>
                  </a:moveTo>
                  <a:lnTo>
                    <a:pt x="377608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12317907" y="3433226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7244564" y="2247288"/>
            <a:ext cx="332696" cy="132077"/>
            <a:chOff x="11946118" y="3705945"/>
            <a:chExt cx="548640" cy="217804"/>
          </a:xfrm>
        </p:grpSpPr>
        <p:sp>
          <p:nvSpPr>
            <p:cNvPr id="78" name="object 78"/>
            <p:cNvSpPr/>
            <p:nvPr/>
          </p:nvSpPr>
          <p:spPr>
            <a:xfrm>
              <a:off x="12092713" y="3814843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11967059" y="3726887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9119098" y="2069212"/>
            <a:ext cx="363501" cy="132077"/>
            <a:chOff x="15037362" y="3412284"/>
            <a:chExt cx="599440" cy="217804"/>
          </a:xfrm>
        </p:grpSpPr>
        <p:sp>
          <p:nvSpPr>
            <p:cNvPr id="81" name="object 81"/>
            <p:cNvSpPr/>
            <p:nvPr/>
          </p:nvSpPr>
          <p:spPr>
            <a:xfrm>
              <a:off x="15037362" y="3521181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15468701" y="3433226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9124572" y="2247288"/>
            <a:ext cx="363501" cy="132077"/>
            <a:chOff x="15046390" y="3705945"/>
            <a:chExt cx="599440" cy="217804"/>
          </a:xfrm>
        </p:grpSpPr>
        <p:sp>
          <p:nvSpPr>
            <p:cNvPr id="84" name="object 84"/>
            <p:cNvSpPr/>
            <p:nvPr/>
          </p:nvSpPr>
          <p:spPr>
            <a:xfrm>
              <a:off x="15192980" y="3814843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15067331" y="3726887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4819819" y="1565096"/>
            <a:ext cx="1361588" cy="363116"/>
            <a:chOff x="7947532" y="2580959"/>
            <a:chExt cx="2245360" cy="598805"/>
          </a:xfrm>
        </p:grpSpPr>
        <p:sp>
          <p:nvSpPr>
            <p:cNvPr id="87" name="object 87"/>
            <p:cNvSpPr/>
            <p:nvPr/>
          </p:nvSpPr>
          <p:spPr>
            <a:xfrm>
              <a:off x="8075804" y="2607136"/>
              <a:ext cx="2091055" cy="546735"/>
            </a:xfrm>
            <a:custGeom>
              <a:avLst/>
              <a:gdLst/>
              <a:ahLst/>
              <a:cxnLst/>
              <a:rect l="l" t="t" r="r" b="b"/>
              <a:pathLst>
                <a:path w="2091054" h="546735">
                  <a:moveTo>
                    <a:pt x="2090838" y="546175"/>
                  </a:moveTo>
                  <a:lnTo>
                    <a:pt x="2059869" y="507346"/>
                  </a:lnTo>
                  <a:lnTo>
                    <a:pt x="2027669" y="469782"/>
                  </a:lnTo>
                  <a:lnTo>
                    <a:pt x="1994281" y="433505"/>
                  </a:lnTo>
                  <a:lnTo>
                    <a:pt x="1959743" y="398535"/>
                  </a:lnTo>
                  <a:lnTo>
                    <a:pt x="1924097" y="364890"/>
                  </a:lnTo>
                  <a:lnTo>
                    <a:pt x="1887382" y="332591"/>
                  </a:lnTo>
                  <a:lnTo>
                    <a:pt x="1849638" y="301659"/>
                  </a:lnTo>
                  <a:lnTo>
                    <a:pt x="1810906" y="272112"/>
                  </a:lnTo>
                  <a:lnTo>
                    <a:pt x="1771225" y="243971"/>
                  </a:lnTo>
                  <a:lnTo>
                    <a:pt x="1730637" y="217256"/>
                  </a:lnTo>
                  <a:lnTo>
                    <a:pt x="1689181" y="191987"/>
                  </a:lnTo>
                  <a:lnTo>
                    <a:pt x="1646897" y="168184"/>
                  </a:lnTo>
                  <a:lnTo>
                    <a:pt x="1603826" y="145866"/>
                  </a:lnTo>
                  <a:lnTo>
                    <a:pt x="1560007" y="125053"/>
                  </a:lnTo>
                  <a:lnTo>
                    <a:pt x="1515481" y="105767"/>
                  </a:lnTo>
                  <a:lnTo>
                    <a:pt x="1470289" y="88025"/>
                  </a:lnTo>
                  <a:lnTo>
                    <a:pt x="1424469" y="71849"/>
                  </a:lnTo>
                  <a:lnTo>
                    <a:pt x="1378063" y="57259"/>
                  </a:lnTo>
                  <a:lnTo>
                    <a:pt x="1331110" y="44274"/>
                  </a:lnTo>
                  <a:lnTo>
                    <a:pt x="1283651" y="32913"/>
                  </a:lnTo>
                  <a:lnTo>
                    <a:pt x="1235726" y="23199"/>
                  </a:lnTo>
                  <a:lnTo>
                    <a:pt x="1187375" y="15149"/>
                  </a:lnTo>
                  <a:lnTo>
                    <a:pt x="1138638" y="8784"/>
                  </a:lnTo>
                  <a:lnTo>
                    <a:pt x="1089555" y="4124"/>
                  </a:lnTo>
                  <a:lnTo>
                    <a:pt x="1040167" y="1189"/>
                  </a:lnTo>
                  <a:lnTo>
                    <a:pt x="990514" y="0"/>
                  </a:lnTo>
                  <a:lnTo>
                    <a:pt x="940922" y="567"/>
                  </a:lnTo>
                  <a:lnTo>
                    <a:pt x="891574" y="2876"/>
                  </a:lnTo>
                  <a:lnTo>
                    <a:pt x="842510" y="6909"/>
                  </a:lnTo>
                  <a:lnTo>
                    <a:pt x="793769" y="12645"/>
                  </a:lnTo>
                  <a:lnTo>
                    <a:pt x="745393" y="20065"/>
                  </a:lnTo>
                  <a:lnTo>
                    <a:pt x="697420" y="29150"/>
                  </a:lnTo>
                  <a:lnTo>
                    <a:pt x="649892" y="39880"/>
                  </a:lnTo>
                  <a:lnTo>
                    <a:pt x="602849" y="52236"/>
                  </a:lnTo>
                  <a:lnTo>
                    <a:pt x="556330" y="66199"/>
                  </a:lnTo>
                  <a:lnTo>
                    <a:pt x="510376" y="81749"/>
                  </a:lnTo>
                  <a:lnTo>
                    <a:pt x="465027" y="98866"/>
                  </a:lnTo>
                  <a:lnTo>
                    <a:pt x="420323" y="117532"/>
                  </a:lnTo>
                  <a:lnTo>
                    <a:pt x="376304" y="137727"/>
                  </a:lnTo>
                  <a:lnTo>
                    <a:pt x="333011" y="159431"/>
                  </a:lnTo>
                  <a:lnTo>
                    <a:pt x="290484" y="182625"/>
                  </a:lnTo>
                  <a:lnTo>
                    <a:pt x="248762" y="207290"/>
                  </a:lnTo>
                  <a:lnTo>
                    <a:pt x="207887" y="233406"/>
                  </a:lnTo>
                  <a:lnTo>
                    <a:pt x="167897" y="260954"/>
                  </a:lnTo>
                  <a:lnTo>
                    <a:pt x="128834" y="289915"/>
                  </a:lnTo>
                  <a:lnTo>
                    <a:pt x="90738" y="320268"/>
                  </a:lnTo>
                  <a:lnTo>
                    <a:pt x="53648" y="351995"/>
                  </a:lnTo>
                  <a:lnTo>
                    <a:pt x="17605" y="385076"/>
                  </a:lnTo>
                  <a:lnTo>
                    <a:pt x="0" y="404455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7973709" y="2920397"/>
              <a:ext cx="198755" cy="203835"/>
            </a:xfrm>
            <a:custGeom>
              <a:avLst/>
              <a:gdLst/>
              <a:ahLst/>
              <a:cxnLst/>
              <a:rect l="l" t="t" r="r" b="b"/>
              <a:pathLst>
                <a:path w="198754" h="203835">
                  <a:moveTo>
                    <a:pt x="198748" y="143637"/>
                  </a:moveTo>
                  <a:lnTo>
                    <a:pt x="0" y="203569"/>
                  </a:lnTo>
                  <a:lnTo>
                    <a:pt x="40647" y="0"/>
                  </a:lnTo>
                </a:path>
                <a:path w="198754" h="203835">
                  <a:moveTo>
                    <a:pt x="119697" y="71818"/>
                  </a:moveTo>
                  <a:lnTo>
                    <a:pt x="0" y="203569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6819925" y="1565096"/>
            <a:ext cx="1361588" cy="363116"/>
            <a:chOff x="11245856" y="2580959"/>
            <a:chExt cx="2245360" cy="598805"/>
          </a:xfrm>
        </p:grpSpPr>
        <p:sp>
          <p:nvSpPr>
            <p:cNvPr id="90" name="object 90"/>
            <p:cNvSpPr/>
            <p:nvPr/>
          </p:nvSpPr>
          <p:spPr>
            <a:xfrm>
              <a:off x="11374133" y="2607136"/>
              <a:ext cx="2091055" cy="546735"/>
            </a:xfrm>
            <a:custGeom>
              <a:avLst/>
              <a:gdLst/>
              <a:ahLst/>
              <a:cxnLst/>
              <a:rect l="l" t="t" r="r" b="b"/>
              <a:pathLst>
                <a:path w="2091055" h="546735">
                  <a:moveTo>
                    <a:pt x="2090838" y="546175"/>
                  </a:moveTo>
                  <a:lnTo>
                    <a:pt x="2059869" y="507346"/>
                  </a:lnTo>
                  <a:lnTo>
                    <a:pt x="2027669" y="469782"/>
                  </a:lnTo>
                  <a:lnTo>
                    <a:pt x="1994281" y="433505"/>
                  </a:lnTo>
                  <a:lnTo>
                    <a:pt x="1959743" y="398535"/>
                  </a:lnTo>
                  <a:lnTo>
                    <a:pt x="1924097" y="364890"/>
                  </a:lnTo>
                  <a:lnTo>
                    <a:pt x="1887382" y="332591"/>
                  </a:lnTo>
                  <a:lnTo>
                    <a:pt x="1849638" y="301659"/>
                  </a:lnTo>
                  <a:lnTo>
                    <a:pt x="1810906" y="272112"/>
                  </a:lnTo>
                  <a:lnTo>
                    <a:pt x="1771225" y="243971"/>
                  </a:lnTo>
                  <a:lnTo>
                    <a:pt x="1730637" y="217256"/>
                  </a:lnTo>
                  <a:lnTo>
                    <a:pt x="1689181" y="191987"/>
                  </a:lnTo>
                  <a:lnTo>
                    <a:pt x="1646897" y="168184"/>
                  </a:lnTo>
                  <a:lnTo>
                    <a:pt x="1603826" y="145866"/>
                  </a:lnTo>
                  <a:lnTo>
                    <a:pt x="1560007" y="125053"/>
                  </a:lnTo>
                  <a:lnTo>
                    <a:pt x="1515481" y="105767"/>
                  </a:lnTo>
                  <a:lnTo>
                    <a:pt x="1470289" y="88025"/>
                  </a:lnTo>
                  <a:lnTo>
                    <a:pt x="1424469" y="71849"/>
                  </a:lnTo>
                  <a:lnTo>
                    <a:pt x="1378063" y="57259"/>
                  </a:lnTo>
                  <a:lnTo>
                    <a:pt x="1331110" y="44274"/>
                  </a:lnTo>
                  <a:lnTo>
                    <a:pt x="1283651" y="32913"/>
                  </a:lnTo>
                  <a:lnTo>
                    <a:pt x="1235726" y="23199"/>
                  </a:lnTo>
                  <a:lnTo>
                    <a:pt x="1187375" y="15149"/>
                  </a:lnTo>
                  <a:lnTo>
                    <a:pt x="1138638" y="8784"/>
                  </a:lnTo>
                  <a:lnTo>
                    <a:pt x="1089555" y="4124"/>
                  </a:lnTo>
                  <a:lnTo>
                    <a:pt x="1040167" y="1189"/>
                  </a:lnTo>
                  <a:lnTo>
                    <a:pt x="990514" y="0"/>
                  </a:lnTo>
                  <a:lnTo>
                    <a:pt x="940922" y="567"/>
                  </a:lnTo>
                  <a:lnTo>
                    <a:pt x="891574" y="2876"/>
                  </a:lnTo>
                  <a:lnTo>
                    <a:pt x="842510" y="6909"/>
                  </a:lnTo>
                  <a:lnTo>
                    <a:pt x="793769" y="12645"/>
                  </a:lnTo>
                  <a:lnTo>
                    <a:pt x="745393" y="20065"/>
                  </a:lnTo>
                  <a:lnTo>
                    <a:pt x="697420" y="29150"/>
                  </a:lnTo>
                  <a:lnTo>
                    <a:pt x="649892" y="39880"/>
                  </a:lnTo>
                  <a:lnTo>
                    <a:pt x="602849" y="52236"/>
                  </a:lnTo>
                  <a:lnTo>
                    <a:pt x="556330" y="66199"/>
                  </a:lnTo>
                  <a:lnTo>
                    <a:pt x="510376" y="81749"/>
                  </a:lnTo>
                  <a:lnTo>
                    <a:pt x="465027" y="98866"/>
                  </a:lnTo>
                  <a:lnTo>
                    <a:pt x="420323" y="117532"/>
                  </a:lnTo>
                  <a:lnTo>
                    <a:pt x="376304" y="137727"/>
                  </a:lnTo>
                  <a:lnTo>
                    <a:pt x="333011" y="159431"/>
                  </a:lnTo>
                  <a:lnTo>
                    <a:pt x="290484" y="182625"/>
                  </a:lnTo>
                  <a:lnTo>
                    <a:pt x="248762" y="207290"/>
                  </a:lnTo>
                  <a:lnTo>
                    <a:pt x="207887" y="233406"/>
                  </a:lnTo>
                  <a:lnTo>
                    <a:pt x="167897" y="260954"/>
                  </a:lnTo>
                  <a:lnTo>
                    <a:pt x="128834" y="289915"/>
                  </a:lnTo>
                  <a:lnTo>
                    <a:pt x="90738" y="320268"/>
                  </a:lnTo>
                  <a:lnTo>
                    <a:pt x="53648" y="351995"/>
                  </a:lnTo>
                  <a:lnTo>
                    <a:pt x="17605" y="385076"/>
                  </a:lnTo>
                  <a:lnTo>
                    <a:pt x="0" y="404455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11272033" y="2920397"/>
              <a:ext cx="198755" cy="203835"/>
            </a:xfrm>
            <a:custGeom>
              <a:avLst/>
              <a:gdLst/>
              <a:ahLst/>
              <a:cxnLst/>
              <a:rect l="l" t="t" r="r" b="b"/>
              <a:pathLst>
                <a:path w="198754" h="203835">
                  <a:moveTo>
                    <a:pt x="198748" y="143637"/>
                  </a:moveTo>
                  <a:lnTo>
                    <a:pt x="0" y="203569"/>
                  </a:lnTo>
                  <a:lnTo>
                    <a:pt x="40647" y="0"/>
                  </a:lnTo>
                </a:path>
                <a:path w="198754" h="203835">
                  <a:moveTo>
                    <a:pt x="119697" y="71818"/>
                  </a:moveTo>
                  <a:lnTo>
                    <a:pt x="0" y="203569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8730747" y="1565096"/>
            <a:ext cx="1361588" cy="363116"/>
            <a:chOff x="14396942" y="2580959"/>
            <a:chExt cx="2245360" cy="598805"/>
          </a:xfrm>
        </p:grpSpPr>
        <p:sp>
          <p:nvSpPr>
            <p:cNvPr id="93" name="object 93"/>
            <p:cNvSpPr/>
            <p:nvPr/>
          </p:nvSpPr>
          <p:spPr>
            <a:xfrm>
              <a:off x="14525209" y="2607136"/>
              <a:ext cx="2091055" cy="546735"/>
            </a:xfrm>
            <a:custGeom>
              <a:avLst/>
              <a:gdLst/>
              <a:ahLst/>
              <a:cxnLst/>
              <a:rect l="l" t="t" r="r" b="b"/>
              <a:pathLst>
                <a:path w="2091055" h="546735">
                  <a:moveTo>
                    <a:pt x="2090838" y="546175"/>
                  </a:moveTo>
                  <a:lnTo>
                    <a:pt x="2059869" y="507346"/>
                  </a:lnTo>
                  <a:lnTo>
                    <a:pt x="2027669" y="469782"/>
                  </a:lnTo>
                  <a:lnTo>
                    <a:pt x="1994281" y="433505"/>
                  </a:lnTo>
                  <a:lnTo>
                    <a:pt x="1959743" y="398535"/>
                  </a:lnTo>
                  <a:lnTo>
                    <a:pt x="1924097" y="364890"/>
                  </a:lnTo>
                  <a:lnTo>
                    <a:pt x="1887382" y="332591"/>
                  </a:lnTo>
                  <a:lnTo>
                    <a:pt x="1849638" y="301659"/>
                  </a:lnTo>
                  <a:lnTo>
                    <a:pt x="1810906" y="272112"/>
                  </a:lnTo>
                  <a:lnTo>
                    <a:pt x="1771225" y="243971"/>
                  </a:lnTo>
                  <a:lnTo>
                    <a:pt x="1730637" y="217256"/>
                  </a:lnTo>
                  <a:lnTo>
                    <a:pt x="1689181" y="191987"/>
                  </a:lnTo>
                  <a:lnTo>
                    <a:pt x="1646897" y="168184"/>
                  </a:lnTo>
                  <a:lnTo>
                    <a:pt x="1603826" y="145866"/>
                  </a:lnTo>
                  <a:lnTo>
                    <a:pt x="1560007" y="125053"/>
                  </a:lnTo>
                  <a:lnTo>
                    <a:pt x="1515481" y="105767"/>
                  </a:lnTo>
                  <a:lnTo>
                    <a:pt x="1470289" y="88025"/>
                  </a:lnTo>
                  <a:lnTo>
                    <a:pt x="1424469" y="71849"/>
                  </a:lnTo>
                  <a:lnTo>
                    <a:pt x="1378063" y="57259"/>
                  </a:lnTo>
                  <a:lnTo>
                    <a:pt x="1331110" y="44274"/>
                  </a:lnTo>
                  <a:lnTo>
                    <a:pt x="1283651" y="32913"/>
                  </a:lnTo>
                  <a:lnTo>
                    <a:pt x="1235726" y="23199"/>
                  </a:lnTo>
                  <a:lnTo>
                    <a:pt x="1187375" y="15149"/>
                  </a:lnTo>
                  <a:lnTo>
                    <a:pt x="1138638" y="8784"/>
                  </a:lnTo>
                  <a:lnTo>
                    <a:pt x="1089555" y="4124"/>
                  </a:lnTo>
                  <a:lnTo>
                    <a:pt x="1040167" y="1189"/>
                  </a:lnTo>
                  <a:lnTo>
                    <a:pt x="990514" y="0"/>
                  </a:lnTo>
                  <a:lnTo>
                    <a:pt x="940922" y="567"/>
                  </a:lnTo>
                  <a:lnTo>
                    <a:pt x="891574" y="2876"/>
                  </a:lnTo>
                  <a:lnTo>
                    <a:pt x="842510" y="6909"/>
                  </a:lnTo>
                  <a:lnTo>
                    <a:pt x="793769" y="12645"/>
                  </a:lnTo>
                  <a:lnTo>
                    <a:pt x="745393" y="20065"/>
                  </a:lnTo>
                  <a:lnTo>
                    <a:pt x="697420" y="29150"/>
                  </a:lnTo>
                  <a:lnTo>
                    <a:pt x="649892" y="39880"/>
                  </a:lnTo>
                  <a:lnTo>
                    <a:pt x="602849" y="52236"/>
                  </a:lnTo>
                  <a:lnTo>
                    <a:pt x="556330" y="66199"/>
                  </a:lnTo>
                  <a:lnTo>
                    <a:pt x="510376" y="81749"/>
                  </a:lnTo>
                  <a:lnTo>
                    <a:pt x="465027" y="98866"/>
                  </a:lnTo>
                  <a:lnTo>
                    <a:pt x="420323" y="117532"/>
                  </a:lnTo>
                  <a:lnTo>
                    <a:pt x="376304" y="137727"/>
                  </a:lnTo>
                  <a:lnTo>
                    <a:pt x="333011" y="159431"/>
                  </a:lnTo>
                  <a:lnTo>
                    <a:pt x="290484" y="182625"/>
                  </a:lnTo>
                  <a:lnTo>
                    <a:pt x="248762" y="207290"/>
                  </a:lnTo>
                  <a:lnTo>
                    <a:pt x="207887" y="233406"/>
                  </a:lnTo>
                  <a:lnTo>
                    <a:pt x="167897" y="260954"/>
                  </a:lnTo>
                  <a:lnTo>
                    <a:pt x="128834" y="289915"/>
                  </a:lnTo>
                  <a:lnTo>
                    <a:pt x="90738" y="320268"/>
                  </a:lnTo>
                  <a:lnTo>
                    <a:pt x="53648" y="351995"/>
                  </a:lnTo>
                  <a:lnTo>
                    <a:pt x="17605" y="385076"/>
                  </a:lnTo>
                  <a:lnTo>
                    <a:pt x="0" y="404455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14423120" y="2920397"/>
              <a:ext cx="198755" cy="203835"/>
            </a:xfrm>
            <a:custGeom>
              <a:avLst/>
              <a:gdLst/>
              <a:ahLst/>
              <a:cxnLst/>
              <a:rect l="l" t="t" r="r" b="b"/>
              <a:pathLst>
                <a:path w="198755" h="203835">
                  <a:moveTo>
                    <a:pt x="198748" y="143637"/>
                  </a:moveTo>
                  <a:lnTo>
                    <a:pt x="0" y="203569"/>
                  </a:lnTo>
                  <a:lnTo>
                    <a:pt x="40647" y="0"/>
                  </a:lnTo>
                </a:path>
                <a:path w="198755" h="203835">
                  <a:moveTo>
                    <a:pt x="119697" y="71818"/>
                  </a:moveTo>
                  <a:lnTo>
                    <a:pt x="0" y="203569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80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8" y="353976"/>
            <a:ext cx="7251536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133" dirty="0"/>
              <a:t>Searching-</a:t>
            </a:r>
            <a:r>
              <a:rPr sz="4487" spc="-179" dirty="0"/>
              <a:t> </a:t>
            </a:r>
            <a:r>
              <a:rPr sz="4487" dirty="0"/>
              <a:t>Doubly</a:t>
            </a:r>
            <a:r>
              <a:rPr sz="4487" spc="-209" dirty="0"/>
              <a:t> </a:t>
            </a:r>
            <a:r>
              <a:rPr sz="4487" spc="-67" dirty="0"/>
              <a:t>Linked</a:t>
            </a:r>
            <a:r>
              <a:rPr sz="4487" spc="-191" dirty="0"/>
              <a:t> </a:t>
            </a:r>
            <a:r>
              <a:rPr sz="4487" spc="-176" dirty="0"/>
              <a:t>List</a:t>
            </a:r>
            <a:endParaRPr sz="4487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18081" y="1771526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06887" y="1784225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6473" y="1784224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162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79934" y="1962902"/>
            <a:ext cx="332696" cy="132077"/>
            <a:chOff x="5243242" y="3236971"/>
            <a:chExt cx="548640" cy="217804"/>
          </a:xfrm>
        </p:grpSpPr>
        <p:sp>
          <p:nvSpPr>
            <p:cNvPr id="8" name="object 8"/>
            <p:cNvSpPr/>
            <p:nvPr/>
          </p:nvSpPr>
          <p:spPr>
            <a:xfrm>
              <a:off x="5243242" y="3345868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624055" y="325791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49338" y="229729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2265" y="230622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65095" y="229729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39629" y="230622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6887" y="2698561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6473" y="2698561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70767" y="2327066"/>
            <a:ext cx="6561885" cy="633431"/>
            <a:chOff x="5228124" y="3837504"/>
            <a:chExt cx="10821035" cy="1044575"/>
          </a:xfrm>
        </p:grpSpPr>
        <p:sp>
          <p:nvSpPr>
            <p:cNvPr id="17" name="object 17"/>
            <p:cNvSpPr/>
            <p:nvPr/>
          </p:nvSpPr>
          <p:spPr>
            <a:xfrm>
              <a:off x="5249066" y="3984093"/>
              <a:ext cx="10697845" cy="876935"/>
            </a:xfrm>
            <a:custGeom>
              <a:avLst/>
              <a:gdLst/>
              <a:ahLst/>
              <a:cxnLst/>
              <a:rect l="l" t="t" r="r" b="b"/>
              <a:pathLst>
                <a:path w="10697844" h="876935">
                  <a:moveTo>
                    <a:pt x="0" y="876479"/>
                  </a:moveTo>
                  <a:lnTo>
                    <a:pt x="10697538" y="825518"/>
                  </a:lnTo>
                  <a:lnTo>
                    <a:pt x="10690700" y="20941"/>
                  </a:lnTo>
                  <a:lnTo>
                    <a:pt x="1069052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851817" y="3858446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4" y="145839"/>
                  </a:moveTo>
                  <a:lnTo>
                    <a:pt x="86706" y="0"/>
                  </a:lnTo>
                  <a:lnTo>
                    <a:pt x="0" y="147334"/>
                  </a:lnTo>
                </a:path>
                <a:path w="176530" h="147954">
                  <a:moveTo>
                    <a:pt x="87952" y="146587"/>
                  </a:moveTo>
                  <a:lnTo>
                    <a:pt x="867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403899" y="1771526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222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308765" y="1771526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111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333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213631" y="1771526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5082501" y="1868850"/>
            <a:ext cx="295730" cy="132077"/>
            <a:chOff x="8380715" y="3081872"/>
            <a:chExt cx="487680" cy="217804"/>
          </a:xfrm>
        </p:grpSpPr>
        <p:sp>
          <p:nvSpPr>
            <p:cNvPr id="23" name="object 23"/>
            <p:cNvSpPr/>
            <p:nvPr/>
          </p:nvSpPr>
          <p:spPr>
            <a:xfrm>
              <a:off x="8380715" y="3190769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341016" y="0"/>
                  </a:moveTo>
                  <a:lnTo>
                    <a:pt x="320074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8700790" y="310281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087975" y="2046926"/>
            <a:ext cx="295730" cy="132077"/>
            <a:chOff x="8389742" y="3375533"/>
            <a:chExt cx="487680" cy="217804"/>
          </a:xfrm>
        </p:grpSpPr>
        <p:sp>
          <p:nvSpPr>
            <p:cNvPr id="26" name="object 26"/>
            <p:cNvSpPr/>
            <p:nvPr/>
          </p:nvSpPr>
          <p:spPr>
            <a:xfrm>
              <a:off x="8536334" y="3484431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341016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410683" y="339647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966910" y="1866026"/>
            <a:ext cx="295730" cy="132077"/>
            <a:chOff x="11488246" y="3077216"/>
            <a:chExt cx="487680" cy="217804"/>
          </a:xfrm>
        </p:grpSpPr>
        <p:sp>
          <p:nvSpPr>
            <p:cNvPr id="29" name="object 29"/>
            <p:cNvSpPr/>
            <p:nvPr/>
          </p:nvSpPr>
          <p:spPr>
            <a:xfrm>
              <a:off x="11488246" y="3186113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341016" y="0"/>
                  </a:moveTo>
                  <a:lnTo>
                    <a:pt x="320074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1808321" y="309815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937500" y="2044103"/>
            <a:ext cx="330770" cy="132077"/>
            <a:chOff x="11439745" y="3370877"/>
            <a:chExt cx="545465" cy="217804"/>
          </a:xfrm>
        </p:grpSpPr>
        <p:sp>
          <p:nvSpPr>
            <p:cNvPr id="32" name="object 32"/>
            <p:cNvSpPr/>
            <p:nvPr/>
          </p:nvSpPr>
          <p:spPr>
            <a:xfrm>
              <a:off x="11586332" y="3479774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79">
                  <a:moveTo>
                    <a:pt x="398548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1460687" y="339181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871048" y="1866026"/>
            <a:ext cx="308822" cy="132077"/>
            <a:chOff x="14628310" y="3077216"/>
            <a:chExt cx="509270" cy="217804"/>
          </a:xfrm>
        </p:grpSpPr>
        <p:sp>
          <p:nvSpPr>
            <p:cNvPr id="35" name="object 35"/>
            <p:cNvSpPr/>
            <p:nvPr/>
          </p:nvSpPr>
          <p:spPr>
            <a:xfrm>
              <a:off x="14628310" y="3186113"/>
              <a:ext cx="362585" cy="0"/>
            </a:xfrm>
            <a:custGeom>
              <a:avLst/>
              <a:gdLst/>
              <a:ahLst/>
              <a:cxnLst/>
              <a:rect l="l" t="t" r="r" b="b"/>
              <a:pathLst>
                <a:path w="362584">
                  <a:moveTo>
                    <a:pt x="362217" y="0"/>
                  </a:moveTo>
                  <a:lnTo>
                    <a:pt x="341276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4969586" y="309815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876527" y="2044103"/>
            <a:ext cx="308822" cy="132077"/>
            <a:chOff x="14637345" y="3370877"/>
            <a:chExt cx="509270" cy="217804"/>
          </a:xfrm>
        </p:grpSpPr>
        <p:sp>
          <p:nvSpPr>
            <p:cNvPr id="38" name="object 38"/>
            <p:cNvSpPr/>
            <p:nvPr/>
          </p:nvSpPr>
          <p:spPr>
            <a:xfrm>
              <a:off x="14783928" y="3479774"/>
              <a:ext cx="362585" cy="0"/>
            </a:xfrm>
            <a:custGeom>
              <a:avLst/>
              <a:gdLst/>
              <a:ahLst/>
              <a:cxnLst/>
              <a:rect l="l" t="t" r="r" b="b"/>
              <a:pathLst>
                <a:path w="362584">
                  <a:moveTo>
                    <a:pt x="362217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4658287" y="339181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512618" y="1361911"/>
            <a:ext cx="1361588" cy="363116"/>
            <a:chOff x="7440935" y="2245891"/>
            <a:chExt cx="2245360" cy="598805"/>
          </a:xfrm>
        </p:grpSpPr>
        <p:sp>
          <p:nvSpPr>
            <p:cNvPr id="41" name="object 41"/>
            <p:cNvSpPr/>
            <p:nvPr/>
          </p:nvSpPr>
          <p:spPr>
            <a:xfrm>
              <a:off x="7467112" y="2272068"/>
              <a:ext cx="2091055" cy="546735"/>
            </a:xfrm>
            <a:custGeom>
              <a:avLst/>
              <a:gdLst/>
              <a:ahLst/>
              <a:cxnLst/>
              <a:rect l="l" t="t" r="r" b="b"/>
              <a:pathLst>
                <a:path w="2091054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49916" y="567"/>
                  </a:lnTo>
                  <a:lnTo>
                    <a:pt x="1199264" y="2876"/>
                  </a:lnTo>
                  <a:lnTo>
                    <a:pt x="1248328" y="6909"/>
                  </a:lnTo>
                  <a:lnTo>
                    <a:pt x="1297069" y="12645"/>
                  </a:lnTo>
                  <a:lnTo>
                    <a:pt x="1345445" y="20065"/>
                  </a:lnTo>
                  <a:lnTo>
                    <a:pt x="1393418" y="29150"/>
                  </a:lnTo>
                  <a:lnTo>
                    <a:pt x="1440946" y="39880"/>
                  </a:lnTo>
                  <a:lnTo>
                    <a:pt x="1487989" y="52236"/>
                  </a:lnTo>
                  <a:lnTo>
                    <a:pt x="1534508" y="66199"/>
                  </a:lnTo>
                  <a:lnTo>
                    <a:pt x="1580462" y="81749"/>
                  </a:lnTo>
                  <a:lnTo>
                    <a:pt x="1625811" y="98866"/>
                  </a:lnTo>
                  <a:lnTo>
                    <a:pt x="1670515" y="117532"/>
                  </a:lnTo>
                  <a:lnTo>
                    <a:pt x="1714534" y="137727"/>
                  </a:lnTo>
                  <a:lnTo>
                    <a:pt x="1757827" y="159431"/>
                  </a:lnTo>
                  <a:lnTo>
                    <a:pt x="1800354" y="182625"/>
                  </a:lnTo>
                  <a:lnTo>
                    <a:pt x="1842076" y="207290"/>
                  </a:lnTo>
                  <a:lnTo>
                    <a:pt x="1882951" y="233406"/>
                  </a:lnTo>
                  <a:lnTo>
                    <a:pt x="1922940" y="260954"/>
                  </a:lnTo>
                  <a:lnTo>
                    <a:pt x="1962003" y="289915"/>
                  </a:lnTo>
                  <a:lnTo>
                    <a:pt x="2000100" y="320268"/>
                  </a:lnTo>
                  <a:lnTo>
                    <a:pt x="2037190" y="351995"/>
                  </a:lnTo>
                  <a:lnTo>
                    <a:pt x="2073233" y="385076"/>
                  </a:lnTo>
                  <a:lnTo>
                    <a:pt x="2090838" y="404455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9461298" y="2585329"/>
              <a:ext cx="198755" cy="203835"/>
            </a:xfrm>
            <a:custGeom>
              <a:avLst/>
              <a:gdLst/>
              <a:ahLst/>
              <a:cxnLst/>
              <a:rect l="l" t="t" r="r" b="b"/>
              <a:pathLst>
                <a:path w="198754" h="203835">
                  <a:moveTo>
                    <a:pt x="0" y="143637"/>
                  </a:moveTo>
                  <a:lnTo>
                    <a:pt x="198748" y="203569"/>
                  </a:lnTo>
                  <a:lnTo>
                    <a:pt x="158101" y="0"/>
                  </a:lnTo>
                </a:path>
                <a:path w="198754" h="203835">
                  <a:moveTo>
                    <a:pt x="79050" y="71818"/>
                  </a:moveTo>
                  <a:lnTo>
                    <a:pt x="198748" y="203569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6512727" y="1361911"/>
            <a:ext cx="1361588" cy="363116"/>
            <a:chOff x="10739264" y="2245891"/>
            <a:chExt cx="2245360" cy="598805"/>
          </a:xfrm>
        </p:grpSpPr>
        <p:sp>
          <p:nvSpPr>
            <p:cNvPr id="44" name="object 44"/>
            <p:cNvSpPr/>
            <p:nvPr/>
          </p:nvSpPr>
          <p:spPr>
            <a:xfrm>
              <a:off x="10765441" y="2272068"/>
              <a:ext cx="2091055" cy="546735"/>
            </a:xfrm>
            <a:custGeom>
              <a:avLst/>
              <a:gdLst/>
              <a:ahLst/>
              <a:cxnLst/>
              <a:rect l="l" t="t" r="r" b="b"/>
              <a:pathLst>
                <a:path w="2091054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49916" y="567"/>
                  </a:lnTo>
                  <a:lnTo>
                    <a:pt x="1199264" y="2876"/>
                  </a:lnTo>
                  <a:lnTo>
                    <a:pt x="1248328" y="6909"/>
                  </a:lnTo>
                  <a:lnTo>
                    <a:pt x="1297069" y="12645"/>
                  </a:lnTo>
                  <a:lnTo>
                    <a:pt x="1345445" y="20065"/>
                  </a:lnTo>
                  <a:lnTo>
                    <a:pt x="1393418" y="29150"/>
                  </a:lnTo>
                  <a:lnTo>
                    <a:pt x="1440946" y="39880"/>
                  </a:lnTo>
                  <a:lnTo>
                    <a:pt x="1487989" y="52236"/>
                  </a:lnTo>
                  <a:lnTo>
                    <a:pt x="1534508" y="66199"/>
                  </a:lnTo>
                  <a:lnTo>
                    <a:pt x="1580462" y="81749"/>
                  </a:lnTo>
                  <a:lnTo>
                    <a:pt x="1625811" y="98866"/>
                  </a:lnTo>
                  <a:lnTo>
                    <a:pt x="1670515" y="117532"/>
                  </a:lnTo>
                  <a:lnTo>
                    <a:pt x="1714534" y="137727"/>
                  </a:lnTo>
                  <a:lnTo>
                    <a:pt x="1757827" y="159431"/>
                  </a:lnTo>
                  <a:lnTo>
                    <a:pt x="1800354" y="182625"/>
                  </a:lnTo>
                  <a:lnTo>
                    <a:pt x="1842076" y="207290"/>
                  </a:lnTo>
                  <a:lnTo>
                    <a:pt x="1882951" y="233406"/>
                  </a:lnTo>
                  <a:lnTo>
                    <a:pt x="1922940" y="260954"/>
                  </a:lnTo>
                  <a:lnTo>
                    <a:pt x="1962003" y="289915"/>
                  </a:lnTo>
                  <a:lnTo>
                    <a:pt x="2000100" y="320268"/>
                  </a:lnTo>
                  <a:lnTo>
                    <a:pt x="2037190" y="351995"/>
                  </a:lnTo>
                  <a:lnTo>
                    <a:pt x="2073233" y="385076"/>
                  </a:lnTo>
                  <a:lnTo>
                    <a:pt x="2090838" y="404455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2759632" y="2585329"/>
              <a:ext cx="198755" cy="203835"/>
            </a:xfrm>
            <a:custGeom>
              <a:avLst/>
              <a:gdLst/>
              <a:ahLst/>
              <a:cxnLst/>
              <a:rect l="l" t="t" r="r" b="b"/>
              <a:pathLst>
                <a:path w="198754" h="203835">
                  <a:moveTo>
                    <a:pt x="0" y="143637"/>
                  </a:moveTo>
                  <a:lnTo>
                    <a:pt x="198748" y="203569"/>
                  </a:lnTo>
                  <a:lnTo>
                    <a:pt x="158101" y="0"/>
                  </a:lnTo>
                </a:path>
                <a:path w="198754" h="203835">
                  <a:moveTo>
                    <a:pt x="79050" y="71818"/>
                  </a:moveTo>
                  <a:lnTo>
                    <a:pt x="198748" y="203569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8423543" y="1361911"/>
            <a:ext cx="1361588" cy="363116"/>
            <a:chOff x="13890341" y="2245891"/>
            <a:chExt cx="2245360" cy="598805"/>
          </a:xfrm>
        </p:grpSpPr>
        <p:sp>
          <p:nvSpPr>
            <p:cNvPr id="47" name="object 47"/>
            <p:cNvSpPr/>
            <p:nvPr/>
          </p:nvSpPr>
          <p:spPr>
            <a:xfrm>
              <a:off x="13916518" y="2272068"/>
              <a:ext cx="2091055" cy="546735"/>
            </a:xfrm>
            <a:custGeom>
              <a:avLst/>
              <a:gdLst/>
              <a:ahLst/>
              <a:cxnLst/>
              <a:rect l="l" t="t" r="r" b="b"/>
              <a:pathLst>
                <a:path w="2091055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49916" y="567"/>
                  </a:lnTo>
                  <a:lnTo>
                    <a:pt x="1199264" y="2876"/>
                  </a:lnTo>
                  <a:lnTo>
                    <a:pt x="1248328" y="6909"/>
                  </a:lnTo>
                  <a:lnTo>
                    <a:pt x="1297069" y="12645"/>
                  </a:lnTo>
                  <a:lnTo>
                    <a:pt x="1345445" y="20065"/>
                  </a:lnTo>
                  <a:lnTo>
                    <a:pt x="1393418" y="29150"/>
                  </a:lnTo>
                  <a:lnTo>
                    <a:pt x="1440946" y="39880"/>
                  </a:lnTo>
                  <a:lnTo>
                    <a:pt x="1487989" y="52236"/>
                  </a:lnTo>
                  <a:lnTo>
                    <a:pt x="1534508" y="66199"/>
                  </a:lnTo>
                  <a:lnTo>
                    <a:pt x="1580462" y="81749"/>
                  </a:lnTo>
                  <a:lnTo>
                    <a:pt x="1625811" y="98866"/>
                  </a:lnTo>
                  <a:lnTo>
                    <a:pt x="1670515" y="117532"/>
                  </a:lnTo>
                  <a:lnTo>
                    <a:pt x="1714534" y="137727"/>
                  </a:lnTo>
                  <a:lnTo>
                    <a:pt x="1757827" y="159431"/>
                  </a:lnTo>
                  <a:lnTo>
                    <a:pt x="1800354" y="182625"/>
                  </a:lnTo>
                  <a:lnTo>
                    <a:pt x="1842076" y="207290"/>
                  </a:lnTo>
                  <a:lnTo>
                    <a:pt x="1882951" y="233406"/>
                  </a:lnTo>
                  <a:lnTo>
                    <a:pt x="1922940" y="260954"/>
                  </a:lnTo>
                  <a:lnTo>
                    <a:pt x="1962003" y="289915"/>
                  </a:lnTo>
                  <a:lnTo>
                    <a:pt x="2000100" y="320268"/>
                  </a:lnTo>
                  <a:lnTo>
                    <a:pt x="2037190" y="351995"/>
                  </a:lnTo>
                  <a:lnTo>
                    <a:pt x="2073233" y="385076"/>
                  </a:lnTo>
                  <a:lnTo>
                    <a:pt x="2090838" y="404455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5910709" y="2585329"/>
              <a:ext cx="198755" cy="203835"/>
            </a:xfrm>
            <a:custGeom>
              <a:avLst/>
              <a:gdLst/>
              <a:ahLst/>
              <a:cxnLst/>
              <a:rect l="l" t="t" r="r" b="b"/>
              <a:pathLst>
                <a:path w="198755" h="203835">
                  <a:moveTo>
                    <a:pt x="0" y="143637"/>
                  </a:moveTo>
                  <a:lnTo>
                    <a:pt x="198748" y="203569"/>
                  </a:lnTo>
                  <a:lnTo>
                    <a:pt x="158101" y="0"/>
                  </a:lnTo>
                </a:path>
                <a:path w="198755" h="203835">
                  <a:moveTo>
                    <a:pt x="79050" y="71818"/>
                  </a:moveTo>
                  <a:lnTo>
                    <a:pt x="198748" y="203569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046257" y="3988406"/>
            <a:ext cx="1173292" cy="495577"/>
            <a:chOff x="3373724" y="6577177"/>
            <a:chExt cx="1934845" cy="817244"/>
          </a:xfrm>
        </p:grpSpPr>
        <p:sp>
          <p:nvSpPr>
            <p:cNvPr id="50" name="object 50"/>
            <p:cNvSpPr/>
            <p:nvPr/>
          </p:nvSpPr>
          <p:spPr>
            <a:xfrm>
              <a:off x="3384195" y="6587648"/>
              <a:ext cx="1913889" cy="796290"/>
            </a:xfrm>
            <a:custGeom>
              <a:avLst/>
              <a:gdLst/>
              <a:ahLst/>
              <a:cxnLst/>
              <a:rect l="l" t="t" r="r" b="b"/>
              <a:pathLst>
                <a:path w="1913889" h="796290">
                  <a:moveTo>
                    <a:pt x="1500438" y="0"/>
                  </a:moveTo>
                  <a:lnTo>
                    <a:pt x="413453" y="0"/>
                  </a:lnTo>
                  <a:lnTo>
                    <a:pt x="346502" y="158"/>
                  </a:lnTo>
                  <a:lnTo>
                    <a:pt x="290001" y="1269"/>
                  </a:lnTo>
                  <a:lnTo>
                    <a:pt x="242787" y="4283"/>
                  </a:lnTo>
                  <a:lnTo>
                    <a:pt x="203700" y="10152"/>
                  </a:lnTo>
                  <a:lnTo>
                    <a:pt x="131180" y="38698"/>
                  </a:lnTo>
                  <a:lnTo>
                    <a:pt x="95089" y="64023"/>
                  </a:lnTo>
                  <a:lnTo>
                    <a:pt x="64023" y="95089"/>
                  </a:lnTo>
                  <a:lnTo>
                    <a:pt x="38698" y="131179"/>
                  </a:lnTo>
                  <a:lnTo>
                    <a:pt x="19830" y="171579"/>
                  </a:lnTo>
                  <a:lnTo>
                    <a:pt x="4709" y="240022"/>
                  </a:lnTo>
                  <a:lnTo>
                    <a:pt x="1553" y="285718"/>
                  </a:lnTo>
                  <a:lnTo>
                    <a:pt x="253" y="338475"/>
                  </a:lnTo>
                  <a:lnTo>
                    <a:pt x="0" y="397853"/>
                  </a:lnTo>
                  <a:lnTo>
                    <a:pt x="253" y="457232"/>
                  </a:lnTo>
                  <a:lnTo>
                    <a:pt x="1553" y="509990"/>
                  </a:lnTo>
                  <a:lnTo>
                    <a:pt x="4709" y="555686"/>
                  </a:lnTo>
                  <a:lnTo>
                    <a:pt x="10532" y="593879"/>
                  </a:lnTo>
                  <a:lnTo>
                    <a:pt x="38698" y="664528"/>
                  </a:lnTo>
                  <a:lnTo>
                    <a:pt x="64023" y="700619"/>
                  </a:lnTo>
                  <a:lnTo>
                    <a:pt x="95089" y="731685"/>
                  </a:lnTo>
                  <a:lnTo>
                    <a:pt x="131180" y="757010"/>
                  </a:lnTo>
                  <a:lnTo>
                    <a:pt x="171580" y="775878"/>
                  </a:lnTo>
                  <a:lnTo>
                    <a:pt x="242787" y="791425"/>
                  </a:lnTo>
                  <a:lnTo>
                    <a:pt x="290001" y="794439"/>
                  </a:lnTo>
                  <a:lnTo>
                    <a:pt x="346502" y="795550"/>
                  </a:lnTo>
                  <a:lnTo>
                    <a:pt x="413453" y="795708"/>
                  </a:lnTo>
                  <a:lnTo>
                    <a:pt x="1500438" y="795708"/>
                  </a:lnTo>
                  <a:lnTo>
                    <a:pt x="1567388" y="795550"/>
                  </a:lnTo>
                  <a:lnTo>
                    <a:pt x="1623889" y="794439"/>
                  </a:lnTo>
                  <a:lnTo>
                    <a:pt x="1671103" y="791425"/>
                  </a:lnTo>
                  <a:lnTo>
                    <a:pt x="1710190" y="785555"/>
                  </a:lnTo>
                  <a:lnTo>
                    <a:pt x="1782710" y="757010"/>
                  </a:lnTo>
                  <a:lnTo>
                    <a:pt x="1818800" y="731685"/>
                  </a:lnTo>
                  <a:lnTo>
                    <a:pt x="1849866" y="700619"/>
                  </a:lnTo>
                  <a:lnTo>
                    <a:pt x="1875192" y="664528"/>
                  </a:lnTo>
                  <a:lnTo>
                    <a:pt x="1894060" y="624129"/>
                  </a:lnTo>
                  <a:lnTo>
                    <a:pt x="1909181" y="555686"/>
                  </a:lnTo>
                  <a:lnTo>
                    <a:pt x="1912337" y="509990"/>
                  </a:lnTo>
                  <a:lnTo>
                    <a:pt x="1913637" y="457232"/>
                  </a:lnTo>
                  <a:lnTo>
                    <a:pt x="1913890" y="397853"/>
                  </a:lnTo>
                  <a:lnTo>
                    <a:pt x="1913637" y="338475"/>
                  </a:lnTo>
                  <a:lnTo>
                    <a:pt x="1912337" y="285718"/>
                  </a:lnTo>
                  <a:lnTo>
                    <a:pt x="1909181" y="240022"/>
                  </a:lnTo>
                  <a:lnTo>
                    <a:pt x="1903358" y="201829"/>
                  </a:lnTo>
                  <a:lnTo>
                    <a:pt x="1875192" y="131179"/>
                  </a:lnTo>
                  <a:lnTo>
                    <a:pt x="1849866" y="95089"/>
                  </a:lnTo>
                  <a:lnTo>
                    <a:pt x="1818800" y="64023"/>
                  </a:lnTo>
                  <a:lnTo>
                    <a:pt x="1782710" y="38698"/>
                  </a:lnTo>
                  <a:lnTo>
                    <a:pt x="1742311" y="19829"/>
                  </a:lnTo>
                  <a:lnTo>
                    <a:pt x="1671103" y="4283"/>
                  </a:lnTo>
                  <a:lnTo>
                    <a:pt x="1623889" y="1269"/>
                  </a:lnTo>
                  <a:lnTo>
                    <a:pt x="1567388" y="158"/>
                  </a:lnTo>
                  <a:lnTo>
                    <a:pt x="1500438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384195" y="6587648"/>
              <a:ext cx="1913889" cy="796290"/>
            </a:xfrm>
            <a:custGeom>
              <a:avLst/>
              <a:gdLst/>
              <a:ahLst/>
              <a:cxnLst/>
              <a:rect l="l" t="t" r="r" b="b"/>
              <a:pathLst>
                <a:path w="1913889" h="796290">
                  <a:moveTo>
                    <a:pt x="413452" y="0"/>
                  </a:moveTo>
                  <a:lnTo>
                    <a:pt x="1500437" y="0"/>
                  </a:lnTo>
                  <a:lnTo>
                    <a:pt x="1567387" y="158"/>
                  </a:lnTo>
                  <a:lnTo>
                    <a:pt x="1623889" y="1269"/>
                  </a:lnTo>
                  <a:lnTo>
                    <a:pt x="1671102" y="4283"/>
                  </a:lnTo>
                  <a:lnTo>
                    <a:pt x="1710189" y="10153"/>
                  </a:lnTo>
                  <a:lnTo>
                    <a:pt x="1782709" y="38698"/>
                  </a:lnTo>
                  <a:lnTo>
                    <a:pt x="1818800" y="64023"/>
                  </a:lnTo>
                  <a:lnTo>
                    <a:pt x="1849866" y="95089"/>
                  </a:lnTo>
                  <a:lnTo>
                    <a:pt x="1875191" y="131180"/>
                  </a:lnTo>
                  <a:lnTo>
                    <a:pt x="1894059" y="171579"/>
                  </a:lnTo>
                  <a:lnTo>
                    <a:pt x="1909180" y="240022"/>
                  </a:lnTo>
                  <a:lnTo>
                    <a:pt x="1912337" y="285718"/>
                  </a:lnTo>
                  <a:lnTo>
                    <a:pt x="1913637" y="338475"/>
                  </a:lnTo>
                  <a:lnTo>
                    <a:pt x="1913890" y="397854"/>
                  </a:lnTo>
                  <a:lnTo>
                    <a:pt x="1913637" y="457233"/>
                  </a:lnTo>
                  <a:lnTo>
                    <a:pt x="1912337" y="509990"/>
                  </a:lnTo>
                  <a:lnTo>
                    <a:pt x="1909180" y="555686"/>
                  </a:lnTo>
                  <a:lnTo>
                    <a:pt x="1903358" y="593879"/>
                  </a:lnTo>
                  <a:lnTo>
                    <a:pt x="1875191" y="664528"/>
                  </a:lnTo>
                  <a:lnTo>
                    <a:pt x="1849866" y="700619"/>
                  </a:lnTo>
                  <a:lnTo>
                    <a:pt x="1818800" y="731685"/>
                  </a:lnTo>
                  <a:lnTo>
                    <a:pt x="1782709" y="757010"/>
                  </a:lnTo>
                  <a:lnTo>
                    <a:pt x="1742310" y="775878"/>
                  </a:lnTo>
                  <a:lnTo>
                    <a:pt x="1671102" y="791425"/>
                  </a:lnTo>
                  <a:lnTo>
                    <a:pt x="1623889" y="794439"/>
                  </a:lnTo>
                  <a:lnTo>
                    <a:pt x="1567387" y="795550"/>
                  </a:lnTo>
                  <a:lnTo>
                    <a:pt x="1500437" y="795708"/>
                  </a:lnTo>
                  <a:lnTo>
                    <a:pt x="413452" y="795708"/>
                  </a:lnTo>
                  <a:lnTo>
                    <a:pt x="346502" y="795550"/>
                  </a:lnTo>
                  <a:lnTo>
                    <a:pt x="290000" y="794439"/>
                  </a:lnTo>
                  <a:lnTo>
                    <a:pt x="242786" y="791425"/>
                  </a:lnTo>
                  <a:lnTo>
                    <a:pt x="203700" y="785555"/>
                  </a:lnTo>
                  <a:lnTo>
                    <a:pt x="131180" y="757010"/>
                  </a:lnTo>
                  <a:lnTo>
                    <a:pt x="95089" y="731685"/>
                  </a:lnTo>
                  <a:lnTo>
                    <a:pt x="64023" y="700619"/>
                  </a:lnTo>
                  <a:lnTo>
                    <a:pt x="38698" y="664528"/>
                  </a:lnTo>
                  <a:lnTo>
                    <a:pt x="19830" y="624129"/>
                  </a:lnTo>
                  <a:lnTo>
                    <a:pt x="4709" y="555686"/>
                  </a:lnTo>
                  <a:lnTo>
                    <a:pt x="1553" y="509990"/>
                  </a:lnTo>
                  <a:lnTo>
                    <a:pt x="253" y="457233"/>
                  </a:lnTo>
                  <a:lnTo>
                    <a:pt x="0" y="397854"/>
                  </a:lnTo>
                  <a:lnTo>
                    <a:pt x="253" y="338475"/>
                  </a:lnTo>
                  <a:lnTo>
                    <a:pt x="1553" y="285718"/>
                  </a:lnTo>
                  <a:lnTo>
                    <a:pt x="4709" y="240022"/>
                  </a:lnTo>
                  <a:lnTo>
                    <a:pt x="10531" y="201829"/>
                  </a:lnTo>
                  <a:lnTo>
                    <a:pt x="38698" y="131180"/>
                  </a:lnTo>
                  <a:lnTo>
                    <a:pt x="64023" y="95089"/>
                  </a:lnTo>
                  <a:lnTo>
                    <a:pt x="95089" y="64023"/>
                  </a:lnTo>
                  <a:lnTo>
                    <a:pt x="131180" y="38698"/>
                  </a:lnTo>
                  <a:lnTo>
                    <a:pt x="171579" y="19830"/>
                  </a:lnTo>
                  <a:lnTo>
                    <a:pt x="242786" y="4283"/>
                  </a:lnTo>
                  <a:lnTo>
                    <a:pt x="290000" y="1269"/>
                  </a:lnTo>
                  <a:lnTo>
                    <a:pt x="346502" y="158"/>
                  </a:lnTo>
                  <a:lnTo>
                    <a:pt x="413452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454372" y="4117820"/>
            <a:ext cx="357340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073743" y="3595987"/>
            <a:ext cx="1480573" cy="1280340"/>
            <a:chOff x="10015346" y="5930048"/>
            <a:chExt cx="2441575" cy="2111375"/>
          </a:xfrm>
        </p:grpSpPr>
        <p:sp>
          <p:nvSpPr>
            <p:cNvPr id="54" name="object 54"/>
            <p:cNvSpPr/>
            <p:nvPr/>
          </p:nvSpPr>
          <p:spPr>
            <a:xfrm>
              <a:off x="10025816" y="5940519"/>
              <a:ext cx="2420620" cy="2090420"/>
            </a:xfrm>
            <a:custGeom>
              <a:avLst/>
              <a:gdLst/>
              <a:ahLst/>
              <a:cxnLst/>
              <a:rect l="l" t="t" r="r" b="b"/>
              <a:pathLst>
                <a:path w="2420620" h="2090420">
                  <a:moveTo>
                    <a:pt x="1210102" y="0"/>
                  </a:moveTo>
                  <a:lnTo>
                    <a:pt x="0" y="1044982"/>
                  </a:lnTo>
                  <a:lnTo>
                    <a:pt x="1210102" y="2089966"/>
                  </a:lnTo>
                  <a:lnTo>
                    <a:pt x="2420201" y="1044982"/>
                  </a:lnTo>
                  <a:lnTo>
                    <a:pt x="121010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0025816" y="5940519"/>
              <a:ext cx="2420620" cy="2090420"/>
            </a:xfrm>
            <a:custGeom>
              <a:avLst/>
              <a:gdLst/>
              <a:ahLst/>
              <a:cxnLst/>
              <a:rect l="l" t="t" r="r" b="b"/>
              <a:pathLst>
                <a:path w="2420620" h="2090420">
                  <a:moveTo>
                    <a:pt x="0" y="1044983"/>
                  </a:moveTo>
                  <a:lnTo>
                    <a:pt x="1210101" y="2089966"/>
                  </a:lnTo>
                  <a:lnTo>
                    <a:pt x="2420202" y="1044983"/>
                  </a:lnTo>
                  <a:lnTo>
                    <a:pt x="1210101" y="0"/>
                  </a:lnTo>
                  <a:lnTo>
                    <a:pt x="0" y="1044983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390842" y="4136187"/>
            <a:ext cx="846372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092" kern="0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Head?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910611" y="3693892"/>
            <a:ext cx="1472102" cy="934167"/>
            <a:chOff x="6448182" y="6091501"/>
            <a:chExt cx="2427605" cy="1540510"/>
          </a:xfrm>
        </p:grpSpPr>
        <p:sp>
          <p:nvSpPr>
            <p:cNvPr id="58" name="object 58"/>
            <p:cNvSpPr/>
            <p:nvPr/>
          </p:nvSpPr>
          <p:spPr>
            <a:xfrm>
              <a:off x="6458653" y="6101972"/>
              <a:ext cx="2406650" cy="1519555"/>
            </a:xfrm>
            <a:custGeom>
              <a:avLst/>
              <a:gdLst/>
              <a:ahLst/>
              <a:cxnLst/>
              <a:rect l="l" t="t" r="r" b="b"/>
              <a:pathLst>
                <a:path w="2406650" h="1519554">
                  <a:moveTo>
                    <a:pt x="2396136" y="0"/>
                  </a:moveTo>
                  <a:lnTo>
                    <a:pt x="2308719" y="55548"/>
                  </a:lnTo>
                  <a:lnTo>
                    <a:pt x="14943" y="890204"/>
                  </a:lnTo>
                  <a:lnTo>
                    <a:pt x="40346" y="896376"/>
                  </a:lnTo>
                  <a:lnTo>
                    <a:pt x="0" y="896376"/>
                  </a:lnTo>
                  <a:lnTo>
                    <a:pt x="0" y="1505988"/>
                  </a:lnTo>
                  <a:lnTo>
                    <a:pt x="26149" y="1505988"/>
                  </a:lnTo>
                  <a:lnTo>
                    <a:pt x="5230" y="1519282"/>
                  </a:lnTo>
                  <a:lnTo>
                    <a:pt x="2396136" y="1519282"/>
                  </a:lnTo>
                  <a:lnTo>
                    <a:pt x="2396136" y="37032"/>
                  </a:lnTo>
                  <a:lnTo>
                    <a:pt x="2404272" y="23738"/>
                  </a:lnTo>
                  <a:lnTo>
                    <a:pt x="2396136" y="23738"/>
                  </a:lnTo>
                  <a:lnTo>
                    <a:pt x="2396136" y="0"/>
                  </a:lnTo>
                  <a:close/>
                </a:path>
                <a:path w="2406650" h="1519554">
                  <a:moveTo>
                    <a:pt x="2406596" y="19939"/>
                  </a:moveTo>
                  <a:lnTo>
                    <a:pt x="2396136" y="23738"/>
                  </a:lnTo>
                  <a:lnTo>
                    <a:pt x="2404272" y="23738"/>
                  </a:lnTo>
                  <a:lnTo>
                    <a:pt x="2406596" y="1993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6458653" y="6101972"/>
              <a:ext cx="2406650" cy="1519555"/>
            </a:xfrm>
            <a:custGeom>
              <a:avLst/>
              <a:gdLst/>
              <a:ahLst/>
              <a:cxnLst/>
              <a:rect l="l" t="t" r="r" b="b"/>
              <a:pathLst>
                <a:path w="2406650" h="1519554">
                  <a:moveTo>
                    <a:pt x="2396136" y="0"/>
                  </a:moveTo>
                  <a:lnTo>
                    <a:pt x="2308719" y="55548"/>
                  </a:lnTo>
                  <a:lnTo>
                    <a:pt x="14943" y="890204"/>
                  </a:lnTo>
                  <a:lnTo>
                    <a:pt x="40346" y="896376"/>
                  </a:lnTo>
                  <a:lnTo>
                    <a:pt x="0" y="896376"/>
                  </a:lnTo>
                  <a:lnTo>
                    <a:pt x="0" y="1505989"/>
                  </a:lnTo>
                  <a:lnTo>
                    <a:pt x="26150" y="1505989"/>
                  </a:lnTo>
                  <a:lnTo>
                    <a:pt x="5230" y="1519282"/>
                  </a:lnTo>
                  <a:lnTo>
                    <a:pt x="2396136" y="1519282"/>
                  </a:lnTo>
                  <a:lnTo>
                    <a:pt x="2396136" y="37032"/>
                  </a:lnTo>
                  <a:lnTo>
                    <a:pt x="2406596" y="19940"/>
                  </a:lnTo>
                  <a:lnTo>
                    <a:pt x="2396136" y="23738"/>
                  </a:lnTo>
                  <a:lnTo>
                    <a:pt x="2396136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328619" y="4247312"/>
            <a:ext cx="67809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nodeValue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7521995" y="5786351"/>
            <a:ext cx="923385" cy="414715"/>
            <a:chOff x="12403622" y="9542122"/>
            <a:chExt cx="1522730" cy="683895"/>
          </a:xfrm>
        </p:grpSpPr>
        <p:sp>
          <p:nvSpPr>
            <p:cNvPr id="62" name="object 62"/>
            <p:cNvSpPr/>
            <p:nvPr/>
          </p:nvSpPr>
          <p:spPr>
            <a:xfrm>
              <a:off x="12414093" y="9552593"/>
              <a:ext cx="1501775" cy="662940"/>
            </a:xfrm>
            <a:custGeom>
              <a:avLst/>
              <a:gdLst/>
              <a:ahLst/>
              <a:cxnLst/>
              <a:rect l="l" t="t" r="r" b="b"/>
              <a:pathLst>
                <a:path w="1501775" h="662940">
                  <a:moveTo>
                    <a:pt x="1157085" y="0"/>
                  </a:moveTo>
                  <a:lnTo>
                    <a:pt x="344261" y="0"/>
                  </a:lnTo>
                  <a:lnTo>
                    <a:pt x="275975" y="257"/>
                  </a:lnTo>
                  <a:lnTo>
                    <a:pt x="220906" y="2063"/>
                  </a:lnTo>
                  <a:lnTo>
                    <a:pt x="177166" y="6965"/>
                  </a:lnTo>
                  <a:lnTo>
                    <a:pt x="101354" y="37012"/>
                  </a:lnTo>
                  <a:lnTo>
                    <a:pt x="65682" y="65681"/>
                  </a:lnTo>
                  <a:lnTo>
                    <a:pt x="37013" y="101353"/>
                  </a:lnTo>
                  <a:lnTo>
                    <a:pt x="16512" y="142863"/>
                  </a:lnTo>
                  <a:lnTo>
                    <a:pt x="2374" y="218117"/>
                  </a:lnTo>
                  <a:lnTo>
                    <a:pt x="374" y="270314"/>
                  </a:lnTo>
                  <a:lnTo>
                    <a:pt x="0" y="331268"/>
                  </a:lnTo>
                  <a:lnTo>
                    <a:pt x="374" y="392222"/>
                  </a:lnTo>
                  <a:lnTo>
                    <a:pt x="2374" y="444419"/>
                  </a:lnTo>
                  <a:lnTo>
                    <a:pt x="7315" y="487141"/>
                  </a:lnTo>
                  <a:lnTo>
                    <a:pt x="37013" y="561183"/>
                  </a:lnTo>
                  <a:lnTo>
                    <a:pt x="65682" y="596854"/>
                  </a:lnTo>
                  <a:lnTo>
                    <a:pt x="101354" y="625523"/>
                  </a:lnTo>
                  <a:lnTo>
                    <a:pt x="142864" y="646025"/>
                  </a:lnTo>
                  <a:lnTo>
                    <a:pt x="220906" y="660472"/>
                  </a:lnTo>
                  <a:lnTo>
                    <a:pt x="275975" y="662278"/>
                  </a:lnTo>
                  <a:lnTo>
                    <a:pt x="344261" y="662536"/>
                  </a:lnTo>
                  <a:lnTo>
                    <a:pt x="1157085" y="662536"/>
                  </a:lnTo>
                  <a:lnTo>
                    <a:pt x="1225370" y="662278"/>
                  </a:lnTo>
                  <a:lnTo>
                    <a:pt x="1280438" y="660472"/>
                  </a:lnTo>
                  <a:lnTo>
                    <a:pt x="1324176" y="655571"/>
                  </a:lnTo>
                  <a:lnTo>
                    <a:pt x="1399981" y="625523"/>
                  </a:lnTo>
                  <a:lnTo>
                    <a:pt x="1435653" y="596854"/>
                  </a:lnTo>
                  <a:lnTo>
                    <a:pt x="1464323" y="561183"/>
                  </a:lnTo>
                  <a:lnTo>
                    <a:pt x="1484823" y="519673"/>
                  </a:lnTo>
                  <a:lnTo>
                    <a:pt x="1498966" y="444419"/>
                  </a:lnTo>
                  <a:lnTo>
                    <a:pt x="1500963" y="392222"/>
                  </a:lnTo>
                  <a:lnTo>
                    <a:pt x="1501336" y="331268"/>
                  </a:lnTo>
                  <a:lnTo>
                    <a:pt x="1500963" y="270314"/>
                  </a:lnTo>
                  <a:lnTo>
                    <a:pt x="1498966" y="218117"/>
                  </a:lnTo>
                  <a:lnTo>
                    <a:pt x="1494025" y="175395"/>
                  </a:lnTo>
                  <a:lnTo>
                    <a:pt x="1464323" y="101353"/>
                  </a:lnTo>
                  <a:lnTo>
                    <a:pt x="1435653" y="65681"/>
                  </a:lnTo>
                  <a:lnTo>
                    <a:pt x="1399981" y="37012"/>
                  </a:lnTo>
                  <a:lnTo>
                    <a:pt x="1358471" y="16511"/>
                  </a:lnTo>
                  <a:lnTo>
                    <a:pt x="1280438" y="2063"/>
                  </a:lnTo>
                  <a:lnTo>
                    <a:pt x="1225370" y="257"/>
                  </a:lnTo>
                  <a:lnTo>
                    <a:pt x="115708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12414093" y="9552593"/>
              <a:ext cx="1501775" cy="662940"/>
            </a:xfrm>
            <a:custGeom>
              <a:avLst/>
              <a:gdLst/>
              <a:ahLst/>
              <a:cxnLst/>
              <a:rect l="l" t="t" r="r" b="b"/>
              <a:pathLst>
                <a:path w="1501775" h="662940">
                  <a:moveTo>
                    <a:pt x="344256" y="0"/>
                  </a:moveTo>
                  <a:lnTo>
                    <a:pt x="1157080" y="0"/>
                  </a:lnTo>
                  <a:lnTo>
                    <a:pt x="1225365" y="257"/>
                  </a:lnTo>
                  <a:lnTo>
                    <a:pt x="1280434" y="2063"/>
                  </a:lnTo>
                  <a:lnTo>
                    <a:pt x="1324174" y="6965"/>
                  </a:lnTo>
                  <a:lnTo>
                    <a:pt x="1399983" y="37012"/>
                  </a:lnTo>
                  <a:lnTo>
                    <a:pt x="1435655" y="65681"/>
                  </a:lnTo>
                  <a:lnTo>
                    <a:pt x="1464324" y="101353"/>
                  </a:lnTo>
                  <a:lnTo>
                    <a:pt x="1484825" y="142863"/>
                  </a:lnTo>
                  <a:lnTo>
                    <a:pt x="1498965" y="218117"/>
                  </a:lnTo>
                  <a:lnTo>
                    <a:pt x="1500964" y="270314"/>
                  </a:lnTo>
                  <a:lnTo>
                    <a:pt x="1501337" y="331268"/>
                  </a:lnTo>
                  <a:lnTo>
                    <a:pt x="1500964" y="392222"/>
                  </a:lnTo>
                  <a:lnTo>
                    <a:pt x="1498965" y="444419"/>
                  </a:lnTo>
                  <a:lnTo>
                    <a:pt x="1494025" y="487141"/>
                  </a:lnTo>
                  <a:lnTo>
                    <a:pt x="1464324" y="561183"/>
                  </a:lnTo>
                  <a:lnTo>
                    <a:pt x="1435655" y="596855"/>
                  </a:lnTo>
                  <a:lnTo>
                    <a:pt x="1399983" y="625524"/>
                  </a:lnTo>
                  <a:lnTo>
                    <a:pt x="1358473" y="646025"/>
                  </a:lnTo>
                  <a:lnTo>
                    <a:pt x="1280434" y="660473"/>
                  </a:lnTo>
                  <a:lnTo>
                    <a:pt x="1225365" y="662279"/>
                  </a:lnTo>
                  <a:lnTo>
                    <a:pt x="1157080" y="662537"/>
                  </a:lnTo>
                  <a:lnTo>
                    <a:pt x="344256" y="662537"/>
                  </a:lnTo>
                  <a:lnTo>
                    <a:pt x="275971" y="662279"/>
                  </a:lnTo>
                  <a:lnTo>
                    <a:pt x="220903" y="660473"/>
                  </a:lnTo>
                  <a:lnTo>
                    <a:pt x="177163" y="655571"/>
                  </a:lnTo>
                  <a:lnTo>
                    <a:pt x="101353" y="625524"/>
                  </a:lnTo>
                  <a:lnTo>
                    <a:pt x="65681" y="596855"/>
                  </a:lnTo>
                  <a:lnTo>
                    <a:pt x="37012" y="561183"/>
                  </a:lnTo>
                  <a:lnTo>
                    <a:pt x="16511" y="519673"/>
                  </a:lnTo>
                  <a:lnTo>
                    <a:pt x="2371" y="444419"/>
                  </a:lnTo>
                  <a:lnTo>
                    <a:pt x="373" y="392222"/>
                  </a:lnTo>
                  <a:lnTo>
                    <a:pt x="0" y="331268"/>
                  </a:lnTo>
                  <a:lnTo>
                    <a:pt x="373" y="270314"/>
                  </a:lnTo>
                  <a:lnTo>
                    <a:pt x="2371" y="218117"/>
                  </a:lnTo>
                  <a:lnTo>
                    <a:pt x="7312" y="175395"/>
                  </a:lnTo>
                  <a:lnTo>
                    <a:pt x="37012" y="101353"/>
                  </a:lnTo>
                  <a:lnTo>
                    <a:pt x="65681" y="65681"/>
                  </a:lnTo>
                  <a:lnTo>
                    <a:pt x="101353" y="37012"/>
                  </a:lnTo>
                  <a:lnTo>
                    <a:pt x="142863" y="16511"/>
                  </a:lnTo>
                  <a:lnTo>
                    <a:pt x="220903" y="2063"/>
                  </a:lnTo>
                  <a:lnTo>
                    <a:pt x="275971" y="257"/>
                  </a:lnTo>
                  <a:lnTo>
                    <a:pt x="344256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666893" y="5889196"/>
            <a:ext cx="63343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Terminate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345393" y="4194108"/>
            <a:ext cx="439744" cy="83944"/>
            <a:chOff x="5516095" y="6916395"/>
            <a:chExt cx="725170" cy="138430"/>
          </a:xfrm>
        </p:grpSpPr>
        <p:sp>
          <p:nvSpPr>
            <p:cNvPr id="66" name="object 66"/>
            <p:cNvSpPr/>
            <p:nvPr/>
          </p:nvSpPr>
          <p:spPr>
            <a:xfrm>
              <a:off x="5516095" y="6985503"/>
              <a:ext cx="602615" cy="0"/>
            </a:xfrm>
            <a:custGeom>
              <a:avLst/>
              <a:gdLst/>
              <a:ahLst/>
              <a:cxnLst/>
              <a:rect l="l" t="t" r="r" b="b"/>
              <a:pathLst>
                <a:path w="602614">
                  <a:moveTo>
                    <a:pt x="0" y="0"/>
                  </a:moveTo>
                  <a:lnTo>
                    <a:pt x="586333" y="0"/>
                  </a:lnTo>
                  <a:lnTo>
                    <a:pt x="602039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6102427" y="6916395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5508524" y="4194108"/>
            <a:ext cx="439744" cy="83944"/>
            <a:chOff x="9083258" y="6916395"/>
            <a:chExt cx="725170" cy="138430"/>
          </a:xfrm>
        </p:grpSpPr>
        <p:sp>
          <p:nvSpPr>
            <p:cNvPr id="69" name="object 69"/>
            <p:cNvSpPr/>
            <p:nvPr/>
          </p:nvSpPr>
          <p:spPr>
            <a:xfrm>
              <a:off x="9083258" y="6985503"/>
              <a:ext cx="602615" cy="0"/>
            </a:xfrm>
            <a:custGeom>
              <a:avLst/>
              <a:gdLst/>
              <a:ahLst/>
              <a:cxnLst/>
              <a:rect l="l" t="t" r="r" b="b"/>
              <a:pathLst>
                <a:path w="602615">
                  <a:moveTo>
                    <a:pt x="0" y="0"/>
                  </a:moveTo>
                  <a:lnTo>
                    <a:pt x="586333" y="0"/>
                  </a:lnTo>
                  <a:lnTo>
                    <a:pt x="602039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9669592" y="6916395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676651" y="4194108"/>
            <a:ext cx="910678" cy="83944"/>
            <a:chOff x="12658661" y="6916395"/>
            <a:chExt cx="1501775" cy="138430"/>
          </a:xfrm>
        </p:grpSpPr>
        <p:sp>
          <p:nvSpPr>
            <p:cNvPr id="72" name="object 72"/>
            <p:cNvSpPr/>
            <p:nvPr/>
          </p:nvSpPr>
          <p:spPr>
            <a:xfrm>
              <a:off x="12658661" y="6985503"/>
              <a:ext cx="1379220" cy="0"/>
            </a:xfrm>
            <a:custGeom>
              <a:avLst/>
              <a:gdLst/>
              <a:ahLst/>
              <a:cxnLst/>
              <a:rect l="l" t="t" r="r" b="b"/>
              <a:pathLst>
                <a:path w="1379219">
                  <a:moveTo>
                    <a:pt x="0" y="0"/>
                  </a:moveTo>
                  <a:lnTo>
                    <a:pt x="1363121" y="0"/>
                  </a:lnTo>
                  <a:lnTo>
                    <a:pt x="1378828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14021782" y="6916395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862932" y="4994275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79953" y="3992821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804680" y="4903895"/>
            <a:ext cx="686185" cy="1117072"/>
            <a:chOff x="11220715" y="8086885"/>
            <a:chExt cx="1131570" cy="1842135"/>
          </a:xfrm>
        </p:grpSpPr>
        <p:sp>
          <p:nvSpPr>
            <p:cNvPr id="77" name="object 77"/>
            <p:cNvSpPr/>
            <p:nvPr/>
          </p:nvSpPr>
          <p:spPr>
            <a:xfrm>
              <a:off x="11236422" y="8102591"/>
              <a:ext cx="993140" cy="1757680"/>
            </a:xfrm>
            <a:custGeom>
              <a:avLst/>
              <a:gdLst/>
              <a:ahLst/>
              <a:cxnLst/>
              <a:rect l="l" t="t" r="r" b="b"/>
              <a:pathLst>
                <a:path w="993140" h="1757679">
                  <a:moveTo>
                    <a:pt x="14544" y="0"/>
                  </a:moveTo>
                  <a:lnTo>
                    <a:pt x="0" y="1735334"/>
                  </a:lnTo>
                  <a:lnTo>
                    <a:pt x="977323" y="1757127"/>
                  </a:lnTo>
                  <a:lnTo>
                    <a:pt x="993025" y="175747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12212203" y="9790629"/>
              <a:ext cx="140335" cy="138430"/>
            </a:xfrm>
            <a:custGeom>
              <a:avLst/>
              <a:gdLst/>
              <a:ahLst/>
              <a:cxnLst/>
              <a:rect l="l" t="t" r="r" b="b"/>
              <a:pathLst>
                <a:path w="140334" h="138429">
                  <a:moveTo>
                    <a:pt x="3088" y="0"/>
                  </a:moveTo>
                  <a:lnTo>
                    <a:pt x="0" y="138181"/>
                  </a:lnTo>
                  <a:lnTo>
                    <a:pt x="139723" y="72171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8476454" y="4903257"/>
            <a:ext cx="1033128" cy="1118227"/>
            <a:chOff x="13977594" y="8085833"/>
            <a:chExt cx="1703705" cy="1844039"/>
          </a:xfrm>
        </p:grpSpPr>
        <p:sp>
          <p:nvSpPr>
            <p:cNvPr id="80" name="object 80"/>
            <p:cNvSpPr/>
            <p:nvPr/>
          </p:nvSpPr>
          <p:spPr>
            <a:xfrm>
              <a:off x="14100090" y="8101539"/>
              <a:ext cx="1565275" cy="1759585"/>
            </a:xfrm>
            <a:custGeom>
              <a:avLst/>
              <a:gdLst/>
              <a:ahLst/>
              <a:cxnLst/>
              <a:rect l="l" t="t" r="r" b="b"/>
              <a:pathLst>
                <a:path w="1565275" h="1759584">
                  <a:moveTo>
                    <a:pt x="1543155" y="0"/>
                  </a:moveTo>
                  <a:lnTo>
                    <a:pt x="1565159" y="1736379"/>
                  </a:lnTo>
                  <a:lnTo>
                    <a:pt x="15704" y="1759230"/>
                  </a:lnTo>
                  <a:lnTo>
                    <a:pt x="0" y="1759462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13977594" y="9791669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7189" y="0"/>
                  </a:moveTo>
                  <a:lnTo>
                    <a:pt x="0" y="71139"/>
                  </a:lnTo>
                  <a:lnTo>
                    <a:pt x="139220" y="138201"/>
                  </a:lnTo>
                  <a:lnTo>
                    <a:pt x="137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8750351" y="3595983"/>
            <a:ext cx="1480573" cy="1280340"/>
            <a:chOff x="14429271" y="5930042"/>
            <a:chExt cx="2441575" cy="2111375"/>
          </a:xfrm>
        </p:grpSpPr>
        <p:sp>
          <p:nvSpPr>
            <p:cNvPr id="83" name="object 83"/>
            <p:cNvSpPr/>
            <p:nvPr/>
          </p:nvSpPr>
          <p:spPr>
            <a:xfrm>
              <a:off x="14439748" y="5940519"/>
              <a:ext cx="2420620" cy="2090420"/>
            </a:xfrm>
            <a:custGeom>
              <a:avLst/>
              <a:gdLst/>
              <a:ahLst/>
              <a:cxnLst/>
              <a:rect l="l" t="t" r="r" b="b"/>
              <a:pathLst>
                <a:path w="2420619" h="2090420">
                  <a:moveTo>
                    <a:pt x="1210099" y="0"/>
                  </a:moveTo>
                  <a:lnTo>
                    <a:pt x="0" y="1044982"/>
                  </a:lnTo>
                  <a:lnTo>
                    <a:pt x="1210099" y="2089966"/>
                  </a:lnTo>
                  <a:lnTo>
                    <a:pt x="2420198" y="1044982"/>
                  </a:lnTo>
                  <a:lnTo>
                    <a:pt x="121009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14439748" y="5940519"/>
              <a:ext cx="2420620" cy="2090420"/>
            </a:xfrm>
            <a:custGeom>
              <a:avLst/>
              <a:gdLst/>
              <a:ahLst/>
              <a:cxnLst/>
              <a:rect l="l" t="t" r="r" b="b"/>
              <a:pathLst>
                <a:path w="2420619" h="2090420">
                  <a:moveTo>
                    <a:pt x="0" y="1044983"/>
                  </a:moveTo>
                  <a:lnTo>
                    <a:pt x="1210101" y="2089966"/>
                  </a:lnTo>
                  <a:lnTo>
                    <a:pt x="2420202" y="1044983"/>
                  </a:lnTo>
                  <a:lnTo>
                    <a:pt x="1210101" y="0"/>
                  </a:lnTo>
                  <a:lnTo>
                    <a:pt x="0" y="1044983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9089307" y="4043368"/>
            <a:ext cx="802860" cy="34004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59300" marR="3081" indent="-51984" defTabSz="554492">
              <a:lnSpc>
                <a:spcPct val="115199"/>
              </a:lnSpc>
              <a:spcBef>
                <a:spcPts val="58"/>
              </a:spcBef>
            </a:pPr>
            <a:r>
              <a:rPr sz="940" kern="0" dirty="0">
                <a:solidFill>
                  <a:srgbClr val="FFFFFF"/>
                </a:solidFill>
                <a:latin typeface="Arial"/>
                <a:cs typeface="Arial"/>
              </a:rPr>
              <a:t>If nodeValue</a:t>
            </a:r>
            <a:r>
              <a:rPr sz="940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40" kern="0" spc="52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940" kern="0" spc="-6" dirty="0">
                <a:solidFill>
                  <a:srgbClr val="FFFFFF"/>
                </a:solidFill>
                <a:latin typeface="Arial"/>
                <a:cs typeface="Arial"/>
              </a:rPr>
              <a:t>currentNode</a:t>
            </a:r>
            <a:endParaRPr sz="94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600357" y="4912337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8190318" y="3220362"/>
            <a:ext cx="1314996" cy="916069"/>
            <a:chOff x="13505735" y="5310616"/>
            <a:chExt cx="2168525" cy="1510665"/>
          </a:xfrm>
        </p:grpSpPr>
        <p:sp>
          <p:nvSpPr>
            <p:cNvPr id="88" name="object 88"/>
            <p:cNvSpPr/>
            <p:nvPr/>
          </p:nvSpPr>
          <p:spPr>
            <a:xfrm>
              <a:off x="13572110" y="5326322"/>
              <a:ext cx="2086610" cy="1372870"/>
            </a:xfrm>
            <a:custGeom>
              <a:avLst/>
              <a:gdLst/>
              <a:ahLst/>
              <a:cxnLst/>
              <a:rect l="l" t="t" r="r" b="b"/>
              <a:pathLst>
                <a:path w="2086609" h="1372870">
                  <a:moveTo>
                    <a:pt x="2080760" y="594228"/>
                  </a:moveTo>
                  <a:lnTo>
                    <a:pt x="2086389" y="26945"/>
                  </a:lnTo>
                  <a:lnTo>
                    <a:pt x="0" y="0"/>
                  </a:lnTo>
                  <a:lnTo>
                    <a:pt x="2731" y="1356579"/>
                  </a:lnTo>
                  <a:lnTo>
                    <a:pt x="2762" y="137228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13505735" y="6682761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138215" y="0"/>
                  </a:moveTo>
                  <a:lnTo>
                    <a:pt x="0" y="278"/>
                  </a:lnTo>
                  <a:lnTo>
                    <a:pt x="69380" y="138354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8956875" y="3055097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63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353976"/>
            <a:ext cx="7080952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Deletion</a:t>
            </a:r>
            <a:r>
              <a:rPr sz="4487" spc="-194" dirty="0"/>
              <a:t> </a:t>
            </a:r>
            <a:r>
              <a:rPr sz="4487" dirty="0"/>
              <a:t>-</a:t>
            </a:r>
            <a:r>
              <a:rPr sz="4487" spc="-194" dirty="0"/>
              <a:t> </a:t>
            </a:r>
            <a:r>
              <a:rPr sz="4487" dirty="0"/>
              <a:t>Doubly</a:t>
            </a:r>
            <a:r>
              <a:rPr sz="4487" spc="-191" dirty="0"/>
              <a:t> </a:t>
            </a:r>
            <a:r>
              <a:rPr sz="4487" spc="-67" dirty="0"/>
              <a:t>Linked</a:t>
            </a:r>
            <a:r>
              <a:rPr sz="4487" spc="-194" dirty="0"/>
              <a:t> </a:t>
            </a:r>
            <a:r>
              <a:rPr sz="4487" spc="-176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983907" y="1510087"/>
            <a:ext cx="3097074" cy="1093722"/>
          </a:xfrm>
          <a:prstGeom prst="rect">
            <a:avLst/>
          </a:prstGeom>
        </p:spPr>
        <p:txBody>
          <a:bodyPr vert="horz" wrap="square" lIns="0" tIns="50443" rIns="0" bIns="0" rtlCol="0">
            <a:spAutoFit/>
          </a:bodyPr>
          <a:lstStyle/>
          <a:p>
            <a:pPr marL="159802" indent="-152485" defTabSz="554492">
              <a:spcBef>
                <a:spcPts val="397"/>
              </a:spcBef>
              <a:buFontTx/>
              <a:buChar char="-"/>
              <a:tabLst>
                <a:tab pos="160187" algn="l"/>
              </a:tabLst>
            </a:pP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340"/>
              </a:spcBef>
              <a:buFontTx/>
              <a:buChar char="-"/>
              <a:tabLst>
                <a:tab pos="160187" algn="l"/>
              </a:tabLst>
            </a:pP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092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09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209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340"/>
              </a:spcBef>
              <a:buFontTx/>
              <a:buChar char="-"/>
              <a:tabLst>
                <a:tab pos="160187" algn="l"/>
              </a:tabLst>
            </a:pP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092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92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2092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18081" y="3860529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006887" y="3873228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6473" y="3873227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162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79934" y="4051905"/>
            <a:ext cx="332696" cy="132077"/>
            <a:chOff x="5243242" y="6681892"/>
            <a:chExt cx="548640" cy="217804"/>
          </a:xfrm>
        </p:grpSpPr>
        <p:sp>
          <p:nvSpPr>
            <p:cNvPr id="9" name="object 9"/>
            <p:cNvSpPr/>
            <p:nvPr/>
          </p:nvSpPr>
          <p:spPr>
            <a:xfrm>
              <a:off x="5243242" y="6790790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624055" y="670283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49338" y="4386299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2265" y="4395228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5095" y="4386299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39629" y="4395228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06887" y="4787564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6473" y="4787564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70767" y="4416070"/>
            <a:ext cx="6561885" cy="633431"/>
            <a:chOff x="5228124" y="7282426"/>
            <a:chExt cx="10821035" cy="1044575"/>
          </a:xfrm>
        </p:grpSpPr>
        <p:sp>
          <p:nvSpPr>
            <p:cNvPr id="18" name="object 18"/>
            <p:cNvSpPr/>
            <p:nvPr/>
          </p:nvSpPr>
          <p:spPr>
            <a:xfrm>
              <a:off x="5249066" y="7429013"/>
              <a:ext cx="10697845" cy="876935"/>
            </a:xfrm>
            <a:custGeom>
              <a:avLst/>
              <a:gdLst/>
              <a:ahLst/>
              <a:cxnLst/>
              <a:rect l="l" t="t" r="r" b="b"/>
              <a:pathLst>
                <a:path w="10697844" h="876934">
                  <a:moveTo>
                    <a:pt x="0" y="876479"/>
                  </a:moveTo>
                  <a:lnTo>
                    <a:pt x="10697538" y="825518"/>
                  </a:lnTo>
                  <a:lnTo>
                    <a:pt x="10690700" y="20941"/>
                  </a:lnTo>
                  <a:lnTo>
                    <a:pt x="1069052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5851817" y="7303367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4" y="145839"/>
                  </a:moveTo>
                  <a:lnTo>
                    <a:pt x="86706" y="0"/>
                  </a:lnTo>
                  <a:lnTo>
                    <a:pt x="0" y="147334"/>
                  </a:lnTo>
                </a:path>
                <a:path w="176530" h="147954">
                  <a:moveTo>
                    <a:pt x="87952" y="146587"/>
                  </a:moveTo>
                  <a:lnTo>
                    <a:pt x="867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403899" y="3860529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222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308765" y="3860529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111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333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213631" y="3860529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5082501" y="3957853"/>
            <a:ext cx="295730" cy="132077"/>
            <a:chOff x="8380715" y="6526793"/>
            <a:chExt cx="487680" cy="217804"/>
          </a:xfrm>
        </p:grpSpPr>
        <p:sp>
          <p:nvSpPr>
            <p:cNvPr id="24" name="object 24"/>
            <p:cNvSpPr/>
            <p:nvPr/>
          </p:nvSpPr>
          <p:spPr>
            <a:xfrm>
              <a:off x="8380715" y="6635691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341016" y="0"/>
                  </a:moveTo>
                  <a:lnTo>
                    <a:pt x="320074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700790" y="654773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087975" y="4135930"/>
            <a:ext cx="295730" cy="132077"/>
            <a:chOff x="8389742" y="6820455"/>
            <a:chExt cx="487680" cy="217804"/>
          </a:xfrm>
        </p:grpSpPr>
        <p:sp>
          <p:nvSpPr>
            <p:cNvPr id="27" name="object 27"/>
            <p:cNvSpPr/>
            <p:nvPr/>
          </p:nvSpPr>
          <p:spPr>
            <a:xfrm>
              <a:off x="8536334" y="6929352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341016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410683" y="6841396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966910" y="3955030"/>
            <a:ext cx="295730" cy="132077"/>
            <a:chOff x="11488246" y="6522137"/>
            <a:chExt cx="487680" cy="217804"/>
          </a:xfrm>
        </p:grpSpPr>
        <p:sp>
          <p:nvSpPr>
            <p:cNvPr id="30" name="object 30"/>
            <p:cNvSpPr/>
            <p:nvPr/>
          </p:nvSpPr>
          <p:spPr>
            <a:xfrm>
              <a:off x="11488246" y="6631034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341016" y="0"/>
                  </a:moveTo>
                  <a:lnTo>
                    <a:pt x="320074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1808321" y="654307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937500" y="4133106"/>
            <a:ext cx="330770" cy="132077"/>
            <a:chOff x="11439745" y="6815798"/>
            <a:chExt cx="545465" cy="217804"/>
          </a:xfrm>
        </p:grpSpPr>
        <p:sp>
          <p:nvSpPr>
            <p:cNvPr id="33" name="object 33"/>
            <p:cNvSpPr/>
            <p:nvPr/>
          </p:nvSpPr>
          <p:spPr>
            <a:xfrm>
              <a:off x="11586332" y="6924695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79">
                  <a:moveTo>
                    <a:pt x="398548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1460687" y="6836740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871048" y="3955030"/>
            <a:ext cx="308822" cy="132077"/>
            <a:chOff x="14628310" y="6522137"/>
            <a:chExt cx="509270" cy="217804"/>
          </a:xfrm>
        </p:grpSpPr>
        <p:sp>
          <p:nvSpPr>
            <p:cNvPr id="36" name="object 36"/>
            <p:cNvSpPr/>
            <p:nvPr/>
          </p:nvSpPr>
          <p:spPr>
            <a:xfrm>
              <a:off x="14628310" y="6631034"/>
              <a:ext cx="362585" cy="0"/>
            </a:xfrm>
            <a:custGeom>
              <a:avLst/>
              <a:gdLst/>
              <a:ahLst/>
              <a:cxnLst/>
              <a:rect l="l" t="t" r="r" b="b"/>
              <a:pathLst>
                <a:path w="362584">
                  <a:moveTo>
                    <a:pt x="362217" y="0"/>
                  </a:moveTo>
                  <a:lnTo>
                    <a:pt x="341276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4969586" y="654307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876527" y="4133106"/>
            <a:ext cx="308822" cy="132077"/>
            <a:chOff x="14637345" y="6815798"/>
            <a:chExt cx="509270" cy="217804"/>
          </a:xfrm>
        </p:grpSpPr>
        <p:sp>
          <p:nvSpPr>
            <p:cNvPr id="39" name="object 39"/>
            <p:cNvSpPr/>
            <p:nvPr/>
          </p:nvSpPr>
          <p:spPr>
            <a:xfrm>
              <a:off x="14783928" y="6924695"/>
              <a:ext cx="362585" cy="0"/>
            </a:xfrm>
            <a:custGeom>
              <a:avLst/>
              <a:gdLst/>
              <a:ahLst/>
              <a:cxnLst/>
              <a:rect l="l" t="t" r="r" b="b"/>
              <a:pathLst>
                <a:path w="362584">
                  <a:moveTo>
                    <a:pt x="362217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4658287" y="6836740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96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353976"/>
            <a:ext cx="7080952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Deletion</a:t>
            </a:r>
            <a:r>
              <a:rPr sz="4487" spc="-194" dirty="0"/>
              <a:t> </a:t>
            </a:r>
            <a:r>
              <a:rPr sz="4487" dirty="0"/>
              <a:t>-</a:t>
            </a:r>
            <a:r>
              <a:rPr sz="4487" spc="-194" dirty="0"/>
              <a:t> </a:t>
            </a:r>
            <a:r>
              <a:rPr sz="4487" dirty="0"/>
              <a:t>Doubly</a:t>
            </a:r>
            <a:r>
              <a:rPr sz="4487" spc="-191" dirty="0"/>
              <a:t> </a:t>
            </a:r>
            <a:r>
              <a:rPr sz="4487" spc="-67" dirty="0"/>
              <a:t>Linked</a:t>
            </a:r>
            <a:r>
              <a:rPr sz="4487" spc="-194" dirty="0"/>
              <a:t> </a:t>
            </a:r>
            <a:r>
              <a:rPr sz="4487" spc="-176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526740" y="1541412"/>
            <a:ext cx="2696222" cy="1067818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9"/>
              </a:spcBef>
            </a:pPr>
            <a:endParaRPr sz="321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68704" defTabSz="554492"/>
            <a:r>
              <a:rPr sz="1577" kern="0" spc="-27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577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577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9010" y="3320817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0354" y="3461879"/>
            <a:ext cx="270700" cy="183853"/>
          </a:xfrm>
          <a:prstGeom prst="rect">
            <a:avLst/>
          </a:prstGeom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83235" y="3308118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4274439" y="3489119"/>
            <a:ext cx="600701" cy="144399"/>
            <a:chOff x="7048161" y="5753815"/>
            <a:chExt cx="990600" cy="238125"/>
          </a:xfrm>
        </p:grpSpPr>
        <p:sp>
          <p:nvSpPr>
            <p:cNvPr id="9" name="object 9"/>
            <p:cNvSpPr/>
            <p:nvPr/>
          </p:nvSpPr>
          <p:spPr>
            <a:xfrm>
              <a:off x="7048161" y="5882986"/>
              <a:ext cx="843915" cy="0"/>
            </a:xfrm>
            <a:custGeom>
              <a:avLst/>
              <a:gdLst/>
              <a:ahLst/>
              <a:cxnLst/>
              <a:rect l="l" t="t" r="r" b="b"/>
              <a:pathLst>
                <a:path w="843915">
                  <a:moveTo>
                    <a:pt x="843494" y="0"/>
                  </a:moveTo>
                  <a:lnTo>
                    <a:pt x="843494" y="0"/>
                  </a:lnTo>
                  <a:lnTo>
                    <a:pt x="5140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870714" y="5795030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3726" y="5753815"/>
              <a:ext cx="232491" cy="23249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411714" y="3835807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9010" y="4171657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9077" y="4308071"/>
            <a:ext cx="2934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561"/>
              </a:lnSpc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30462" y="3865577"/>
            <a:ext cx="1058157" cy="657690"/>
            <a:chOff x="7140546" y="6374623"/>
            <a:chExt cx="1744980" cy="1084580"/>
          </a:xfrm>
        </p:grpSpPr>
        <p:sp>
          <p:nvSpPr>
            <p:cNvPr id="16" name="object 16"/>
            <p:cNvSpPr/>
            <p:nvPr/>
          </p:nvSpPr>
          <p:spPr>
            <a:xfrm>
              <a:off x="7161488" y="6521216"/>
              <a:ext cx="1615440" cy="836294"/>
            </a:xfrm>
            <a:custGeom>
              <a:avLst/>
              <a:gdLst/>
              <a:ahLst/>
              <a:cxnLst/>
              <a:rect l="l" t="t" r="r" b="b"/>
              <a:pathLst>
                <a:path w="1615440" h="836295">
                  <a:moveTo>
                    <a:pt x="0" y="835693"/>
                  </a:moveTo>
                  <a:lnTo>
                    <a:pt x="1615343" y="825512"/>
                  </a:lnTo>
                  <a:lnTo>
                    <a:pt x="1614524" y="20941"/>
                  </a:lnTo>
                  <a:lnTo>
                    <a:pt x="161450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688057" y="6395565"/>
              <a:ext cx="176530" cy="146685"/>
            </a:xfrm>
            <a:custGeom>
              <a:avLst/>
              <a:gdLst/>
              <a:ahLst/>
              <a:cxnLst/>
              <a:rect l="l" t="t" r="r" b="b"/>
              <a:pathLst>
                <a:path w="176529" h="146684">
                  <a:moveTo>
                    <a:pt x="175910" y="146502"/>
                  </a:moveTo>
                  <a:lnTo>
                    <a:pt x="87806" y="0"/>
                  </a:lnTo>
                  <a:lnTo>
                    <a:pt x="0" y="146681"/>
                  </a:lnTo>
                </a:path>
                <a:path w="176529" h="146684">
                  <a:moveTo>
                    <a:pt x="87955" y="146592"/>
                  </a:moveTo>
                  <a:lnTo>
                    <a:pt x="878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0294" y="7226283"/>
              <a:ext cx="232491" cy="23249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388180" y="3048327"/>
            <a:ext cx="52638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8596" y="4171657"/>
            <a:ext cx="414329" cy="312555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9382" rIns="0" bIns="0" rtlCol="0">
            <a:spAutoFit/>
          </a:bodyPr>
          <a:lstStyle/>
          <a:p>
            <a:pPr marL="67386" defTabSz="554492">
              <a:spcBef>
                <a:spcPts val="1019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8596" y="3320817"/>
            <a:ext cx="414329" cy="3207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7468" rIns="0" bIns="0" rtlCol="0">
            <a:spAutoFit/>
          </a:bodyPr>
          <a:lstStyle/>
          <a:p>
            <a:pPr marL="67386" defTabSz="554492">
              <a:spcBef>
                <a:spcPts val="1082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18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353976"/>
            <a:ext cx="7080952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Deletion</a:t>
            </a:r>
            <a:r>
              <a:rPr sz="4487" spc="-194" dirty="0"/>
              <a:t> </a:t>
            </a:r>
            <a:r>
              <a:rPr sz="4487" dirty="0"/>
              <a:t>-</a:t>
            </a:r>
            <a:r>
              <a:rPr sz="4487" spc="-194" dirty="0"/>
              <a:t> </a:t>
            </a:r>
            <a:r>
              <a:rPr sz="4487" dirty="0"/>
              <a:t>Doubly</a:t>
            </a:r>
            <a:r>
              <a:rPr sz="4487" spc="-191" dirty="0"/>
              <a:t> </a:t>
            </a:r>
            <a:r>
              <a:rPr sz="4487" spc="-67" dirty="0"/>
              <a:t>Linked</a:t>
            </a:r>
            <a:r>
              <a:rPr sz="4487" spc="-194" dirty="0"/>
              <a:t> </a:t>
            </a:r>
            <a:r>
              <a:rPr sz="4487" spc="-176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526740" y="1541412"/>
            <a:ext cx="3530657" cy="1067818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09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9"/>
              </a:spcBef>
            </a:pPr>
            <a:endParaRPr sz="321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68704" defTabSz="554492"/>
            <a:r>
              <a:rPr sz="1577" kern="0" spc="-27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21290" y="3663692"/>
            <a:ext cx="489802" cy="489032"/>
          </a:xfrm>
          <a:custGeom>
            <a:avLst/>
            <a:gdLst/>
            <a:ahLst/>
            <a:cxnLst/>
            <a:rect l="l" t="t" r="r" b="b"/>
            <a:pathLst>
              <a:path w="807720" h="806450">
                <a:moveTo>
                  <a:pt x="807246" y="0"/>
                </a:moveTo>
                <a:lnTo>
                  <a:pt x="0" y="0"/>
                </a:lnTo>
                <a:lnTo>
                  <a:pt x="0" y="805930"/>
                </a:lnTo>
                <a:lnTo>
                  <a:pt x="807246" y="805930"/>
                </a:lnTo>
                <a:lnTo>
                  <a:pt x="807246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7461" y="3663692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108203" defTabSz="554492">
              <a:spcBef>
                <a:spcPts val="1128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8304" y="3663693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0470" y="3781408"/>
            <a:ext cx="33115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84762" y="3650994"/>
            <a:ext cx="1539103" cy="514446"/>
          </a:xfrm>
          <a:custGeom>
            <a:avLst/>
            <a:gdLst/>
            <a:ahLst/>
            <a:cxnLst/>
            <a:rect l="l" t="t" r="r" b="b"/>
            <a:pathLst>
              <a:path w="2538095" h="848359">
                <a:moveTo>
                  <a:pt x="2516557" y="0"/>
                </a:moveTo>
                <a:lnTo>
                  <a:pt x="2516557" y="847814"/>
                </a:lnTo>
              </a:path>
              <a:path w="2538095" h="848359">
                <a:moveTo>
                  <a:pt x="0" y="20941"/>
                </a:moveTo>
                <a:lnTo>
                  <a:pt x="2537499" y="20941"/>
                </a:lnTo>
              </a:path>
              <a:path w="2538095" h="848359">
                <a:moveTo>
                  <a:pt x="0" y="826872"/>
                </a:moveTo>
                <a:lnTo>
                  <a:pt x="2537499" y="826872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7218" y="3663693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8562" y="3804755"/>
            <a:ext cx="270700" cy="183853"/>
          </a:xfrm>
          <a:prstGeom prst="rect">
            <a:avLst/>
          </a:prstGeom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29689" y="3745635"/>
            <a:ext cx="2229139" cy="310361"/>
            <a:chOff x="5655105" y="6176829"/>
            <a:chExt cx="3676015" cy="511809"/>
          </a:xfrm>
        </p:grpSpPr>
        <p:sp>
          <p:nvSpPr>
            <p:cNvPr id="13" name="object 13"/>
            <p:cNvSpPr/>
            <p:nvPr/>
          </p:nvSpPr>
          <p:spPr>
            <a:xfrm>
              <a:off x="5676060" y="6440838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056873" y="635288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702269" y="6285739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133608" y="619778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857888" y="6579400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732238" y="649144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11799" y="4174088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4726" y="4183018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27560" y="4174088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02088" y="4183018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67218" y="4571679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06805" y="4571679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33229" y="4203859"/>
            <a:ext cx="6561885" cy="633431"/>
            <a:chOff x="5660942" y="6932475"/>
            <a:chExt cx="10821035" cy="1044575"/>
          </a:xfrm>
        </p:grpSpPr>
        <p:sp>
          <p:nvSpPr>
            <p:cNvPr id="26" name="object 26"/>
            <p:cNvSpPr/>
            <p:nvPr/>
          </p:nvSpPr>
          <p:spPr>
            <a:xfrm>
              <a:off x="5681884" y="7079062"/>
              <a:ext cx="10697845" cy="876935"/>
            </a:xfrm>
            <a:custGeom>
              <a:avLst/>
              <a:gdLst/>
              <a:ahLst/>
              <a:cxnLst/>
              <a:rect l="l" t="t" r="r" b="b"/>
              <a:pathLst>
                <a:path w="10697844" h="876934">
                  <a:moveTo>
                    <a:pt x="0" y="876479"/>
                  </a:moveTo>
                  <a:lnTo>
                    <a:pt x="10697538" y="825518"/>
                  </a:lnTo>
                  <a:lnTo>
                    <a:pt x="10690700" y="20941"/>
                  </a:lnTo>
                  <a:lnTo>
                    <a:pt x="1069052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6284630" y="6953417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4" y="145839"/>
                  </a:moveTo>
                  <a:lnTo>
                    <a:pt x="86706" y="0"/>
                  </a:lnTo>
                  <a:lnTo>
                    <a:pt x="0" y="147334"/>
                  </a:lnTo>
                </a:path>
                <a:path w="176530" h="147954">
                  <a:moveTo>
                    <a:pt x="87952" y="146587"/>
                  </a:moveTo>
                  <a:lnTo>
                    <a:pt x="867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object 28"/>
          <p:cNvSpPr/>
          <p:nvPr/>
        </p:nvSpPr>
        <p:spPr>
          <a:xfrm>
            <a:off x="6700756" y="3663692"/>
            <a:ext cx="489802" cy="489032"/>
          </a:xfrm>
          <a:custGeom>
            <a:avLst/>
            <a:gdLst/>
            <a:ahLst/>
            <a:cxnLst/>
            <a:rect l="l" t="t" r="r" b="b"/>
            <a:pathLst>
              <a:path w="807720" h="806450">
                <a:moveTo>
                  <a:pt x="807252" y="0"/>
                </a:moveTo>
                <a:lnTo>
                  <a:pt x="0" y="0"/>
                </a:lnTo>
                <a:lnTo>
                  <a:pt x="0" y="805930"/>
                </a:lnTo>
                <a:lnTo>
                  <a:pt x="807252" y="805930"/>
                </a:lnTo>
                <a:lnTo>
                  <a:pt x="807252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77029" y="3804755"/>
            <a:ext cx="270700" cy="183853"/>
          </a:xfrm>
          <a:prstGeom prst="rect">
            <a:avLst/>
          </a:prstGeom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47772" y="3663693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00758" y="3663693"/>
            <a:ext cx="489802" cy="341820"/>
          </a:xfrm>
          <a:prstGeom prst="rect">
            <a:avLst/>
          </a:prstGeom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86639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81795" y="3663692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9973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52638" y="3663693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05624" y="3663693"/>
            <a:ext cx="489802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86639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9480312" y="3650994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6" name="object 36"/>
          <p:cNvGrpSpPr/>
          <p:nvPr/>
        </p:nvGrpSpPr>
        <p:grpSpPr>
          <a:xfrm>
            <a:off x="7161905" y="3742820"/>
            <a:ext cx="368892" cy="310361"/>
            <a:chOff x="11809806" y="6172186"/>
            <a:chExt cx="608330" cy="511809"/>
          </a:xfrm>
        </p:grpSpPr>
        <p:sp>
          <p:nvSpPr>
            <p:cNvPr id="37" name="object 37"/>
            <p:cNvSpPr/>
            <p:nvPr/>
          </p:nvSpPr>
          <p:spPr>
            <a:xfrm>
              <a:off x="11809806" y="6281083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2241145" y="6193127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1965424" y="6574744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1839775" y="648678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9078899" y="3742819"/>
            <a:ext cx="363501" cy="132077"/>
            <a:chOff x="14971072" y="6172186"/>
            <a:chExt cx="599440" cy="217804"/>
          </a:xfrm>
        </p:grpSpPr>
        <p:sp>
          <p:nvSpPr>
            <p:cNvPr id="42" name="object 42"/>
            <p:cNvSpPr/>
            <p:nvPr/>
          </p:nvSpPr>
          <p:spPr>
            <a:xfrm>
              <a:off x="14971072" y="6281083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5402411" y="6193127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084373" y="3920895"/>
            <a:ext cx="363501" cy="132077"/>
            <a:chOff x="14980099" y="6465847"/>
            <a:chExt cx="599440" cy="217804"/>
          </a:xfrm>
        </p:grpSpPr>
        <p:sp>
          <p:nvSpPr>
            <p:cNvPr id="45" name="object 45"/>
            <p:cNvSpPr/>
            <p:nvPr/>
          </p:nvSpPr>
          <p:spPr>
            <a:xfrm>
              <a:off x="15126690" y="6574744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5001041" y="648678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291320" y="3424676"/>
            <a:ext cx="453221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55352" y="3424676"/>
            <a:ext cx="453221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node2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78186" y="3424676"/>
            <a:ext cx="453221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node3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014393" y="3424676"/>
            <a:ext cx="453221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node4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06805" y="3663692"/>
            <a:ext cx="414329" cy="32149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8238" rIns="0" bIns="0" rtlCol="0">
            <a:spAutoFit/>
          </a:bodyPr>
          <a:lstStyle/>
          <a:p>
            <a:pPr marL="61995" defTabSz="554492">
              <a:spcBef>
                <a:spcPts val="1088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927292" y="3035192"/>
            <a:ext cx="3173702" cy="930316"/>
            <a:chOff x="4826616" y="5005256"/>
            <a:chExt cx="5233670" cy="1534160"/>
          </a:xfrm>
        </p:grpSpPr>
        <p:sp>
          <p:nvSpPr>
            <p:cNvPr id="53" name="object 53"/>
            <p:cNvSpPr/>
            <p:nvPr/>
          </p:nvSpPr>
          <p:spPr>
            <a:xfrm>
              <a:off x="4847571" y="5026211"/>
              <a:ext cx="5106035" cy="1001394"/>
            </a:xfrm>
            <a:custGeom>
              <a:avLst/>
              <a:gdLst/>
              <a:ahLst/>
              <a:cxnLst/>
              <a:rect l="l" t="t" r="r" b="b"/>
              <a:pathLst>
                <a:path w="5106034" h="1001395">
                  <a:moveTo>
                    <a:pt x="0" y="1000830"/>
                  </a:moveTo>
                  <a:lnTo>
                    <a:pt x="14552" y="17210"/>
                  </a:lnTo>
                  <a:lnTo>
                    <a:pt x="5105839" y="0"/>
                  </a:lnTo>
                  <a:lnTo>
                    <a:pt x="5103458" y="726819"/>
                  </a:lnTo>
                  <a:lnTo>
                    <a:pt x="5103389" y="74776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9863074" y="5752742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29" h="147320">
                  <a:moveTo>
                    <a:pt x="0" y="0"/>
                  </a:moveTo>
                  <a:lnTo>
                    <a:pt x="87474" y="146879"/>
                  </a:lnTo>
                  <a:lnTo>
                    <a:pt x="175909" y="576"/>
                  </a:lnTo>
                </a:path>
                <a:path w="176529" h="147320">
                  <a:moveTo>
                    <a:pt x="87954" y="288"/>
                  </a:moveTo>
                  <a:lnTo>
                    <a:pt x="87474" y="146879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0556" y="6306809"/>
              <a:ext cx="232491" cy="232491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5676929" y="3663692"/>
            <a:ext cx="470934" cy="32149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8238" rIns="0" bIns="0" rtlCol="0">
            <a:spAutoFit/>
          </a:bodyPr>
          <a:lstStyle/>
          <a:p>
            <a:pPr marL="100502" defTabSz="554492">
              <a:spcBef>
                <a:spcPts val="1088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57" name="object 5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7199" y="3923561"/>
            <a:ext cx="140983" cy="1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4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353976"/>
            <a:ext cx="7080952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Deletion</a:t>
            </a:r>
            <a:r>
              <a:rPr sz="4487" spc="-194" dirty="0"/>
              <a:t> </a:t>
            </a:r>
            <a:r>
              <a:rPr sz="4487" dirty="0"/>
              <a:t>-</a:t>
            </a:r>
            <a:r>
              <a:rPr sz="4487" spc="-194" dirty="0"/>
              <a:t> </a:t>
            </a:r>
            <a:r>
              <a:rPr sz="4487" dirty="0"/>
              <a:t>Doubly</a:t>
            </a:r>
            <a:r>
              <a:rPr sz="4487" spc="-191" dirty="0"/>
              <a:t> </a:t>
            </a:r>
            <a:r>
              <a:rPr sz="4487" spc="-67" dirty="0"/>
              <a:t>Linked</a:t>
            </a:r>
            <a:r>
              <a:rPr sz="4487" spc="-194" dirty="0"/>
              <a:t> </a:t>
            </a:r>
            <a:r>
              <a:rPr sz="4487" spc="-176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526739" y="1541412"/>
            <a:ext cx="2944974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092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09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209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30803" y="3435109"/>
            <a:ext cx="489802" cy="489032"/>
          </a:xfrm>
          <a:custGeom>
            <a:avLst/>
            <a:gdLst/>
            <a:ahLst/>
            <a:cxnLst/>
            <a:rect l="l" t="t" r="r" b="b"/>
            <a:pathLst>
              <a:path w="807720" h="806450">
                <a:moveTo>
                  <a:pt x="807246" y="0"/>
                </a:moveTo>
                <a:lnTo>
                  <a:pt x="0" y="0"/>
                </a:lnTo>
                <a:lnTo>
                  <a:pt x="0" y="805930"/>
                </a:lnTo>
                <a:lnTo>
                  <a:pt x="807246" y="805930"/>
                </a:lnTo>
                <a:lnTo>
                  <a:pt x="807246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6974" y="3435109"/>
            <a:ext cx="470934" cy="331996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8635" rIns="0" bIns="0" rtlCol="0">
            <a:spAutoFit/>
          </a:bodyPr>
          <a:lstStyle/>
          <a:p>
            <a:pPr marL="105508" defTabSz="554492">
              <a:spcBef>
                <a:spcPts val="117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7817" y="3435109"/>
            <a:ext cx="553337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0803" y="3435109"/>
            <a:ext cx="489802" cy="350763"/>
          </a:xfrm>
          <a:prstGeom prst="rect">
            <a:avLst/>
          </a:prstGeom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96266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6732" y="3435109"/>
            <a:ext cx="73970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147479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6318" y="3435109"/>
            <a:ext cx="414329" cy="331996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8635" rIns="0" bIns="0" rtlCol="0">
            <a:spAutoFit/>
          </a:bodyPr>
          <a:lstStyle/>
          <a:p>
            <a:pPr marL="79708" defTabSz="554492">
              <a:spcBef>
                <a:spcPts val="1170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51909" y="3612500"/>
            <a:ext cx="332696" cy="132077"/>
            <a:chOff x="5361933" y="5957280"/>
            <a:chExt cx="548640" cy="217804"/>
          </a:xfrm>
        </p:grpSpPr>
        <p:sp>
          <p:nvSpPr>
            <p:cNvPr id="12" name="object 12"/>
            <p:cNvSpPr/>
            <p:nvPr/>
          </p:nvSpPr>
          <p:spPr>
            <a:xfrm>
              <a:off x="5361933" y="6066177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742746" y="5978222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21312" y="3946893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4240" y="3955822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37073" y="3946893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11601" y="3955822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76732" y="4343095"/>
            <a:ext cx="73970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228343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16318" y="4343095"/>
            <a:ext cx="41432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42742" y="3976664"/>
            <a:ext cx="6561885" cy="633431"/>
            <a:chOff x="5346816" y="6557813"/>
            <a:chExt cx="10821035" cy="1044575"/>
          </a:xfrm>
        </p:grpSpPr>
        <p:sp>
          <p:nvSpPr>
            <p:cNvPr id="21" name="object 21"/>
            <p:cNvSpPr/>
            <p:nvPr/>
          </p:nvSpPr>
          <p:spPr>
            <a:xfrm>
              <a:off x="5367758" y="6704402"/>
              <a:ext cx="10697845" cy="876935"/>
            </a:xfrm>
            <a:custGeom>
              <a:avLst/>
              <a:gdLst/>
              <a:ahLst/>
              <a:cxnLst/>
              <a:rect l="l" t="t" r="r" b="b"/>
              <a:pathLst>
                <a:path w="10697844" h="876934">
                  <a:moveTo>
                    <a:pt x="0" y="876479"/>
                  </a:moveTo>
                  <a:lnTo>
                    <a:pt x="10697538" y="825518"/>
                  </a:lnTo>
                  <a:lnTo>
                    <a:pt x="10690700" y="20941"/>
                  </a:lnTo>
                  <a:lnTo>
                    <a:pt x="1069052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5970504" y="6578755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4" y="145839"/>
                  </a:moveTo>
                  <a:lnTo>
                    <a:pt x="86706" y="0"/>
                  </a:lnTo>
                  <a:lnTo>
                    <a:pt x="0" y="147334"/>
                  </a:lnTo>
                </a:path>
                <a:path w="176530" h="147954">
                  <a:moveTo>
                    <a:pt x="87952" y="146587"/>
                  </a:moveTo>
                  <a:lnTo>
                    <a:pt x="867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86442" y="3435109"/>
            <a:ext cx="470934" cy="331996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8635" rIns="0" bIns="0" rtlCol="0">
            <a:spAutoFit/>
          </a:bodyPr>
          <a:lstStyle/>
          <a:p>
            <a:pPr marL="108203" defTabSz="554492">
              <a:spcBef>
                <a:spcPts val="1170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57285" y="3435109"/>
            <a:ext cx="554493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06752" y="3573604"/>
            <a:ext cx="29688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643"/>
              </a:lnSpc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91309" y="3435109"/>
            <a:ext cx="470934" cy="331996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8635" rIns="0" bIns="0" rtlCol="0">
            <a:spAutoFit/>
          </a:bodyPr>
          <a:lstStyle/>
          <a:p>
            <a:pPr marL="108203" defTabSz="554492">
              <a:spcBef>
                <a:spcPts val="1170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62151" y="3435109"/>
            <a:ext cx="553337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15138" y="3435109"/>
            <a:ext cx="489802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96266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10855" y="3585567"/>
            <a:ext cx="25452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407"/>
              </a:lnSpc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097954" y="3518448"/>
            <a:ext cx="357725" cy="310361"/>
            <a:chOff x="8406197" y="5802180"/>
            <a:chExt cx="589915" cy="511809"/>
          </a:xfrm>
        </p:grpSpPr>
        <p:sp>
          <p:nvSpPr>
            <p:cNvPr id="31" name="object 31"/>
            <p:cNvSpPr/>
            <p:nvPr/>
          </p:nvSpPr>
          <p:spPr>
            <a:xfrm>
              <a:off x="8406197" y="5911077"/>
              <a:ext cx="434340" cy="0"/>
            </a:xfrm>
            <a:custGeom>
              <a:avLst/>
              <a:gdLst/>
              <a:ahLst/>
              <a:cxnLst/>
              <a:rect l="l" t="t" r="r" b="b"/>
              <a:pathLst>
                <a:path w="434340">
                  <a:moveTo>
                    <a:pt x="434226" y="0"/>
                  </a:moveTo>
                  <a:lnTo>
                    <a:pt x="413284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819482" y="5823122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636971" y="6204739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359072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511320" y="611678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958712" y="3515615"/>
            <a:ext cx="376208" cy="132462"/>
            <a:chOff x="11474725" y="5797510"/>
            <a:chExt cx="620395" cy="218440"/>
          </a:xfrm>
        </p:grpSpPr>
        <p:sp>
          <p:nvSpPr>
            <p:cNvPr id="36" name="object 36"/>
            <p:cNvSpPr/>
            <p:nvPr/>
          </p:nvSpPr>
          <p:spPr>
            <a:xfrm>
              <a:off x="11495680" y="5906421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1927019" y="581846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976892" y="3693700"/>
            <a:ext cx="363501" cy="132077"/>
            <a:chOff x="11504707" y="6091186"/>
            <a:chExt cx="599440" cy="217804"/>
          </a:xfrm>
        </p:grpSpPr>
        <p:sp>
          <p:nvSpPr>
            <p:cNvPr id="39" name="object 39"/>
            <p:cNvSpPr/>
            <p:nvPr/>
          </p:nvSpPr>
          <p:spPr>
            <a:xfrm>
              <a:off x="11651297" y="6200083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1525648" y="611212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8888412" y="3515624"/>
            <a:ext cx="363501" cy="132077"/>
            <a:chOff x="14656945" y="5797524"/>
            <a:chExt cx="599440" cy="217804"/>
          </a:xfrm>
        </p:grpSpPr>
        <p:sp>
          <p:nvSpPr>
            <p:cNvPr id="42" name="object 42"/>
            <p:cNvSpPr/>
            <p:nvPr/>
          </p:nvSpPr>
          <p:spPr>
            <a:xfrm>
              <a:off x="14656945" y="5906421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5088284" y="581846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893887" y="3687437"/>
            <a:ext cx="363501" cy="141319"/>
            <a:chOff x="14665973" y="6080857"/>
            <a:chExt cx="599440" cy="233045"/>
          </a:xfrm>
        </p:grpSpPr>
        <p:sp>
          <p:nvSpPr>
            <p:cNvPr id="45" name="object 45"/>
            <p:cNvSpPr/>
            <p:nvPr/>
          </p:nvSpPr>
          <p:spPr>
            <a:xfrm>
              <a:off x="14812563" y="6200083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4686914" y="611212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2457" y="6080857"/>
              <a:ext cx="232495" cy="232491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4100833" y="3197481"/>
            <a:ext cx="453221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64865" y="3197481"/>
            <a:ext cx="453221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node2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87699" y="3197481"/>
            <a:ext cx="453221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node3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23906" y="3197481"/>
            <a:ext cx="453221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node4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11707" y="3435109"/>
            <a:ext cx="488262" cy="331218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7865" rIns="0" bIns="0" rtlCol="0">
            <a:spAutoFit/>
          </a:bodyPr>
          <a:lstStyle/>
          <a:p>
            <a:pPr marL="126686" defTabSz="554492">
              <a:spcBef>
                <a:spcPts val="1164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495938" y="2807997"/>
            <a:ext cx="3233002" cy="632661"/>
            <a:chOff x="10711577" y="4630594"/>
            <a:chExt cx="5331460" cy="1043305"/>
          </a:xfrm>
        </p:grpSpPr>
        <p:sp>
          <p:nvSpPr>
            <p:cNvPr id="54" name="object 54"/>
            <p:cNvSpPr/>
            <p:nvPr/>
          </p:nvSpPr>
          <p:spPr>
            <a:xfrm>
              <a:off x="10732532" y="4651549"/>
              <a:ext cx="5204460" cy="1001394"/>
            </a:xfrm>
            <a:custGeom>
              <a:avLst/>
              <a:gdLst/>
              <a:ahLst/>
              <a:cxnLst/>
              <a:rect l="l" t="t" r="r" b="b"/>
              <a:pathLst>
                <a:path w="5204459" h="1001395">
                  <a:moveTo>
                    <a:pt x="0" y="1000830"/>
                  </a:moveTo>
                  <a:lnTo>
                    <a:pt x="14831" y="17210"/>
                  </a:lnTo>
                  <a:lnTo>
                    <a:pt x="5203844" y="0"/>
                  </a:lnTo>
                  <a:lnTo>
                    <a:pt x="5201417" y="726819"/>
                  </a:lnTo>
                  <a:lnTo>
                    <a:pt x="5201348" y="74776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5845999" y="5378075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0" y="0"/>
                  </a:moveTo>
                  <a:lnTo>
                    <a:pt x="87465" y="146885"/>
                  </a:lnTo>
                  <a:lnTo>
                    <a:pt x="175909" y="587"/>
                  </a:lnTo>
                </a:path>
                <a:path w="176530" h="147320">
                  <a:moveTo>
                    <a:pt x="87954" y="293"/>
                  </a:moveTo>
                  <a:lnTo>
                    <a:pt x="87465" y="14688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9289826" y="3422410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111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78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2369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4773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object 5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1556" y="3507969"/>
            <a:ext cx="140985" cy="140983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6654399" y="2950530"/>
            <a:ext cx="2807506" cy="471704"/>
            <a:chOff x="10972891" y="4865642"/>
            <a:chExt cx="4629785" cy="777875"/>
          </a:xfrm>
        </p:grpSpPr>
        <p:sp>
          <p:nvSpPr>
            <p:cNvPr id="59" name="object 59"/>
            <p:cNvSpPr/>
            <p:nvPr/>
          </p:nvSpPr>
          <p:spPr>
            <a:xfrm>
              <a:off x="11081410" y="4886584"/>
              <a:ext cx="4500880" cy="678180"/>
            </a:xfrm>
            <a:custGeom>
              <a:avLst/>
              <a:gdLst/>
              <a:ahLst/>
              <a:cxnLst/>
              <a:rect l="l" t="t" r="r" b="b"/>
              <a:pathLst>
                <a:path w="4500880" h="678179">
                  <a:moveTo>
                    <a:pt x="0" y="610227"/>
                  </a:moveTo>
                  <a:lnTo>
                    <a:pt x="360" y="589289"/>
                  </a:lnTo>
                  <a:lnTo>
                    <a:pt x="10290" y="13031"/>
                  </a:lnTo>
                  <a:lnTo>
                    <a:pt x="4500325" y="0"/>
                  </a:lnTo>
                  <a:lnTo>
                    <a:pt x="4497738" y="678011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0993833" y="5474359"/>
              <a:ext cx="175895" cy="148590"/>
            </a:xfrm>
            <a:custGeom>
              <a:avLst/>
              <a:gdLst/>
              <a:ahLst/>
              <a:cxnLst/>
              <a:rect l="l" t="t" r="r" b="b"/>
              <a:pathLst>
                <a:path w="175895" h="148589">
                  <a:moveTo>
                    <a:pt x="0" y="0"/>
                  </a:moveTo>
                  <a:lnTo>
                    <a:pt x="85416" y="148085"/>
                  </a:lnTo>
                  <a:lnTo>
                    <a:pt x="175884" y="3030"/>
                  </a:lnTo>
                </a:path>
                <a:path w="175895" h="148589">
                  <a:moveTo>
                    <a:pt x="87942" y="1515"/>
                  </a:moveTo>
                  <a:lnTo>
                    <a:pt x="85416" y="14808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4561192" y="3011594"/>
            <a:ext cx="1365824" cy="369662"/>
            <a:chOff x="7521037" y="4966341"/>
            <a:chExt cx="2252345" cy="609600"/>
          </a:xfrm>
        </p:grpSpPr>
        <p:sp>
          <p:nvSpPr>
            <p:cNvPr id="62" name="object 62"/>
            <p:cNvSpPr/>
            <p:nvPr/>
          </p:nvSpPr>
          <p:spPr>
            <a:xfrm>
              <a:off x="7552449" y="4997753"/>
              <a:ext cx="2068195" cy="546735"/>
            </a:xfrm>
            <a:custGeom>
              <a:avLst/>
              <a:gdLst/>
              <a:ahLst/>
              <a:cxnLst/>
              <a:rect l="l" t="t" r="r" b="b"/>
              <a:pathLst>
                <a:path w="2068195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50527" y="585"/>
                  </a:lnTo>
                  <a:lnTo>
                    <a:pt x="1200480" y="2955"/>
                  </a:lnTo>
                  <a:lnTo>
                    <a:pt x="1250142" y="7091"/>
                  </a:lnTo>
                  <a:lnTo>
                    <a:pt x="1299469" y="12972"/>
                  </a:lnTo>
                  <a:lnTo>
                    <a:pt x="1348422" y="20578"/>
                  </a:lnTo>
                  <a:lnTo>
                    <a:pt x="1396958" y="29890"/>
                  </a:lnTo>
                  <a:lnTo>
                    <a:pt x="1445036" y="40885"/>
                  </a:lnTo>
                  <a:lnTo>
                    <a:pt x="1492613" y="53546"/>
                  </a:lnTo>
                  <a:lnTo>
                    <a:pt x="1539649" y="67851"/>
                  </a:lnTo>
                  <a:lnTo>
                    <a:pt x="1586101" y="83780"/>
                  </a:lnTo>
                  <a:lnTo>
                    <a:pt x="1631928" y="101314"/>
                  </a:lnTo>
                  <a:lnTo>
                    <a:pt x="1677088" y="120431"/>
                  </a:lnTo>
                  <a:lnTo>
                    <a:pt x="1721540" y="141113"/>
                  </a:lnTo>
                  <a:lnTo>
                    <a:pt x="1765241" y="163338"/>
                  </a:lnTo>
                  <a:lnTo>
                    <a:pt x="1808151" y="187088"/>
                  </a:lnTo>
                  <a:lnTo>
                    <a:pt x="1850227" y="212340"/>
                  </a:lnTo>
                  <a:lnTo>
                    <a:pt x="1891428" y="239076"/>
                  </a:lnTo>
                  <a:lnTo>
                    <a:pt x="1931712" y="267276"/>
                  </a:lnTo>
                  <a:lnTo>
                    <a:pt x="1971038" y="296918"/>
                  </a:lnTo>
                  <a:lnTo>
                    <a:pt x="2009364" y="327984"/>
                  </a:lnTo>
                  <a:lnTo>
                    <a:pt x="2046647" y="360452"/>
                  </a:lnTo>
                  <a:lnTo>
                    <a:pt x="2068072" y="383429"/>
                  </a:lnTo>
                </a:path>
              </a:pathLst>
            </a:custGeom>
            <a:ln w="62825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9507200" y="5272518"/>
              <a:ext cx="234950" cy="239395"/>
            </a:xfrm>
            <a:custGeom>
              <a:avLst/>
              <a:gdLst/>
              <a:ahLst/>
              <a:cxnLst/>
              <a:rect l="l" t="t" r="r" b="b"/>
              <a:pathLst>
                <a:path w="234950" h="239395">
                  <a:moveTo>
                    <a:pt x="0" y="171379"/>
                  </a:moveTo>
                  <a:lnTo>
                    <a:pt x="234714" y="238854"/>
                  </a:lnTo>
                  <a:lnTo>
                    <a:pt x="183797" y="0"/>
                  </a:lnTo>
                </a:path>
                <a:path w="234950" h="239395">
                  <a:moveTo>
                    <a:pt x="91898" y="85689"/>
                  </a:moveTo>
                  <a:lnTo>
                    <a:pt x="234714" y="238854"/>
                  </a:lnTo>
                </a:path>
              </a:pathLst>
            </a:custGeom>
            <a:ln w="62825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40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353976"/>
            <a:ext cx="7080952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Deletion</a:t>
            </a:r>
            <a:r>
              <a:rPr sz="4487" spc="-194" dirty="0"/>
              <a:t> </a:t>
            </a:r>
            <a:r>
              <a:rPr sz="4487" dirty="0"/>
              <a:t>-</a:t>
            </a:r>
            <a:r>
              <a:rPr sz="4487" spc="-194" dirty="0"/>
              <a:t> </a:t>
            </a:r>
            <a:r>
              <a:rPr sz="4487" dirty="0"/>
              <a:t>Doubly</a:t>
            </a:r>
            <a:r>
              <a:rPr sz="4487" spc="-191" dirty="0"/>
              <a:t> </a:t>
            </a:r>
            <a:r>
              <a:rPr sz="4487" spc="-67" dirty="0"/>
              <a:t>Linked</a:t>
            </a:r>
            <a:r>
              <a:rPr sz="4487" spc="-194" dirty="0"/>
              <a:t> </a:t>
            </a:r>
            <a:r>
              <a:rPr sz="4487" spc="-176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526740" y="1541412"/>
            <a:ext cx="2667342" cy="1067818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092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92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2092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9"/>
              </a:spcBef>
            </a:pPr>
            <a:endParaRPr sz="321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68704" defTabSz="554492"/>
            <a:r>
              <a:rPr sz="1577" kern="0" spc="-27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577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577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6643" y="3225573"/>
            <a:ext cx="73970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147479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6215" y="3376031"/>
            <a:ext cx="25452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407"/>
              </a:lnSpc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30868" y="3212875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863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2369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4773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4522623" y="3391891"/>
            <a:ext cx="600701" cy="144399"/>
            <a:chOff x="7457435" y="5593479"/>
            <a:chExt cx="990600" cy="238125"/>
          </a:xfrm>
        </p:grpSpPr>
        <p:sp>
          <p:nvSpPr>
            <p:cNvPr id="9" name="object 9"/>
            <p:cNvSpPr/>
            <p:nvPr/>
          </p:nvSpPr>
          <p:spPr>
            <a:xfrm>
              <a:off x="7457435" y="5722650"/>
              <a:ext cx="843915" cy="0"/>
            </a:xfrm>
            <a:custGeom>
              <a:avLst/>
              <a:gdLst/>
              <a:ahLst/>
              <a:cxnLst/>
              <a:rect l="l" t="t" r="r" b="b"/>
              <a:pathLst>
                <a:path w="843915">
                  <a:moveTo>
                    <a:pt x="843494" y="0"/>
                  </a:moveTo>
                  <a:lnTo>
                    <a:pt x="843494" y="0"/>
                  </a:lnTo>
                  <a:lnTo>
                    <a:pt x="5140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279988" y="563469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3000" y="5593479"/>
              <a:ext cx="232491" cy="23249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659898" y="3738579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6643" y="4076414"/>
            <a:ext cx="73970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228343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5624" y="4224066"/>
            <a:ext cx="27570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528"/>
              </a:lnSpc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78645" y="3768349"/>
            <a:ext cx="1058157" cy="657690"/>
            <a:chOff x="7549819" y="6214287"/>
            <a:chExt cx="1744980" cy="1084580"/>
          </a:xfrm>
        </p:grpSpPr>
        <p:sp>
          <p:nvSpPr>
            <p:cNvPr id="16" name="object 16"/>
            <p:cNvSpPr/>
            <p:nvPr/>
          </p:nvSpPr>
          <p:spPr>
            <a:xfrm>
              <a:off x="7570760" y="6360880"/>
              <a:ext cx="1615440" cy="836294"/>
            </a:xfrm>
            <a:custGeom>
              <a:avLst/>
              <a:gdLst/>
              <a:ahLst/>
              <a:cxnLst/>
              <a:rect l="l" t="t" r="r" b="b"/>
              <a:pathLst>
                <a:path w="1615440" h="836295">
                  <a:moveTo>
                    <a:pt x="0" y="835693"/>
                  </a:moveTo>
                  <a:lnTo>
                    <a:pt x="1615343" y="825512"/>
                  </a:lnTo>
                  <a:lnTo>
                    <a:pt x="1614524" y="20941"/>
                  </a:lnTo>
                  <a:lnTo>
                    <a:pt x="161450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9097330" y="6235229"/>
              <a:ext cx="176530" cy="146685"/>
            </a:xfrm>
            <a:custGeom>
              <a:avLst/>
              <a:gdLst/>
              <a:ahLst/>
              <a:cxnLst/>
              <a:rect l="l" t="t" r="r" b="b"/>
              <a:pathLst>
                <a:path w="176529" h="146685">
                  <a:moveTo>
                    <a:pt x="175910" y="146502"/>
                  </a:moveTo>
                  <a:lnTo>
                    <a:pt x="87806" y="0"/>
                  </a:lnTo>
                  <a:lnTo>
                    <a:pt x="0" y="146681"/>
                  </a:lnTo>
                </a:path>
                <a:path w="176529" h="146685">
                  <a:moveTo>
                    <a:pt x="87955" y="146592"/>
                  </a:moveTo>
                  <a:lnTo>
                    <a:pt x="878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9568" y="7065948"/>
              <a:ext cx="232491" cy="23249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02946" y="2925701"/>
            <a:ext cx="52638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86229" y="4076413"/>
            <a:ext cx="414329" cy="316054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2847" rIns="0" bIns="0" rtlCol="0">
            <a:spAutoFit/>
          </a:bodyPr>
          <a:lstStyle/>
          <a:p>
            <a:pPr marL="65461" defTabSz="554492">
              <a:spcBef>
                <a:spcPts val="1046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86229" y="3225573"/>
            <a:ext cx="414329" cy="3242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0934" rIns="0" bIns="0" rtlCol="0">
            <a:spAutoFit/>
          </a:bodyPr>
          <a:lstStyle/>
          <a:p>
            <a:pPr marL="65461" defTabSz="554492">
              <a:spcBef>
                <a:spcPts val="111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85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353976"/>
            <a:ext cx="7080952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dirty="0"/>
              <a:t>Deletion</a:t>
            </a:r>
            <a:r>
              <a:rPr sz="4487" spc="-194" dirty="0"/>
              <a:t> </a:t>
            </a:r>
            <a:r>
              <a:rPr sz="4487" dirty="0"/>
              <a:t>-</a:t>
            </a:r>
            <a:r>
              <a:rPr sz="4487" spc="-194" dirty="0"/>
              <a:t> </a:t>
            </a:r>
            <a:r>
              <a:rPr sz="4487" dirty="0"/>
              <a:t>Doubly</a:t>
            </a:r>
            <a:r>
              <a:rPr sz="4487" spc="-191" dirty="0"/>
              <a:t> </a:t>
            </a:r>
            <a:r>
              <a:rPr sz="4487" spc="-67" dirty="0"/>
              <a:t>Linked</a:t>
            </a:r>
            <a:r>
              <a:rPr sz="4487" spc="-194" dirty="0"/>
              <a:t> </a:t>
            </a:r>
            <a:r>
              <a:rPr sz="4487" spc="-176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526740" y="1541412"/>
            <a:ext cx="3530657" cy="1067818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092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92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2092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9"/>
              </a:spcBef>
            </a:pPr>
            <a:endParaRPr sz="321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68704" defTabSz="554492"/>
            <a:r>
              <a:rPr sz="1577" kern="0" spc="-27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577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97484" y="3530352"/>
            <a:ext cx="489802" cy="489032"/>
          </a:xfrm>
          <a:custGeom>
            <a:avLst/>
            <a:gdLst/>
            <a:ahLst/>
            <a:cxnLst/>
            <a:rect l="l" t="t" r="r" b="b"/>
            <a:pathLst>
              <a:path w="807720" h="806450">
                <a:moveTo>
                  <a:pt x="807246" y="0"/>
                </a:moveTo>
                <a:lnTo>
                  <a:pt x="0" y="0"/>
                </a:lnTo>
                <a:lnTo>
                  <a:pt x="0" y="805930"/>
                </a:lnTo>
                <a:lnTo>
                  <a:pt x="807246" y="805930"/>
                </a:lnTo>
                <a:lnTo>
                  <a:pt x="807246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3656" y="3530352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108203" defTabSz="554492">
              <a:spcBef>
                <a:spcPts val="1128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4498" y="3530352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6666" y="3648068"/>
            <a:ext cx="33115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60957" y="3517653"/>
            <a:ext cx="1539103" cy="514446"/>
          </a:xfrm>
          <a:custGeom>
            <a:avLst/>
            <a:gdLst/>
            <a:ahLst/>
            <a:cxnLst/>
            <a:rect l="l" t="t" r="r" b="b"/>
            <a:pathLst>
              <a:path w="2538095" h="848359">
                <a:moveTo>
                  <a:pt x="2516557" y="0"/>
                </a:moveTo>
                <a:lnTo>
                  <a:pt x="2516557" y="847814"/>
                </a:lnTo>
              </a:path>
              <a:path w="2538095" h="848359">
                <a:moveTo>
                  <a:pt x="0" y="20941"/>
                </a:moveTo>
                <a:lnTo>
                  <a:pt x="2537499" y="20941"/>
                </a:lnTo>
              </a:path>
              <a:path w="2538095" h="848359">
                <a:moveTo>
                  <a:pt x="0" y="826872"/>
                </a:moveTo>
                <a:lnTo>
                  <a:pt x="2537499" y="826872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9763" y="3530353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9349" y="3530352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162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10116" y="3705619"/>
            <a:ext cx="345403" cy="132462"/>
            <a:chOff x="5787736" y="6110840"/>
            <a:chExt cx="569595" cy="218440"/>
          </a:xfrm>
        </p:grpSpPr>
        <p:sp>
          <p:nvSpPr>
            <p:cNvPr id="13" name="object 13"/>
            <p:cNvSpPr/>
            <p:nvPr/>
          </p:nvSpPr>
          <p:spPr>
            <a:xfrm>
              <a:off x="5808691" y="6219751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189504" y="613179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92227" y="4040021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85155" y="4048950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07983" y="4040021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82518" y="4048950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9763" y="4438338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8552" y="4563755"/>
            <a:ext cx="315753" cy="215063"/>
          </a:xfrm>
          <a:prstGeom prst="rect">
            <a:avLst/>
          </a:prstGeom>
        </p:spPr>
        <p:txBody>
          <a:bodyPr vert="horz" wrap="square" lIns="0" tIns="385" rIns="0" bIns="0" rtlCol="0">
            <a:spAutoFit/>
          </a:bodyPr>
          <a:lstStyle/>
          <a:p>
            <a:pPr defTabSz="554492">
              <a:spcBef>
                <a:spcPts val="3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83301" y="3530352"/>
            <a:ext cx="489802" cy="489032"/>
          </a:xfrm>
          <a:custGeom>
            <a:avLst/>
            <a:gdLst/>
            <a:ahLst/>
            <a:cxnLst/>
            <a:rect l="l" t="t" r="r" b="b"/>
            <a:pathLst>
              <a:path w="807720" h="806450">
                <a:moveTo>
                  <a:pt x="807252" y="0"/>
                </a:moveTo>
                <a:lnTo>
                  <a:pt x="0" y="0"/>
                </a:lnTo>
                <a:lnTo>
                  <a:pt x="0" y="805930"/>
                </a:lnTo>
                <a:lnTo>
                  <a:pt x="807252" y="805930"/>
                </a:lnTo>
                <a:lnTo>
                  <a:pt x="807252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13649" y="4069783"/>
            <a:ext cx="6561885" cy="672708"/>
            <a:chOff x="5793561" y="6711374"/>
            <a:chExt cx="10821035" cy="1109345"/>
          </a:xfrm>
        </p:grpSpPr>
        <p:sp>
          <p:nvSpPr>
            <p:cNvPr id="23" name="object 23"/>
            <p:cNvSpPr/>
            <p:nvPr/>
          </p:nvSpPr>
          <p:spPr>
            <a:xfrm>
              <a:off x="5814516" y="6857975"/>
              <a:ext cx="10697845" cy="876935"/>
            </a:xfrm>
            <a:custGeom>
              <a:avLst/>
              <a:gdLst/>
              <a:ahLst/>
              <a:cxnLst/>
              <a:rect l="l" t="t" r="r" b="b"/>
              <a:pathLst>
                <a:path w="10697844" h="876934">
                  <a:moveTo>
                    <a:pt x="0" y="876479"/>
                  </a:moveTo>
                  <a:lnTo>
                    <a:pt x="10697538" y="825518"/>
                  </a:lnTo>
                  <a:lnTo>
                    <a:pt x="10690700" y="20941"/>
                  </a:lnTo>
                  <a:lnTo>
                    <a:pt x="1069052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6417265" y="6732329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4" y="145839"/>
                  </a:moveTo>
                  <a:lnTo>
                    <a:pt x="86706" y="0"/>
                  </a:lnTo>
                  <a:lnTo>
                    <a:pt x="0" y="147334"/>
                  </a:lnTo>
                </a:path>
                <a:path w="176530" h="147954">
                  <a:moveTo>
                    <a:pt x="87952" y="146587"/>
                  </a:moveTo>
                  <a:lnTo>
                    <a:pt x="867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8103" y="7587638"/>
              <a:ext cx="232495" cy="23249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759474" y="3530352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9973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0316" y="3530352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62480" y="3648068"/>
            <a:ext cx="33115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357920" y="3517653"/>
            <a:ext cx="2253398" cy="514446"/>
            <a:chOff x="8834901" y="5800870"/>
            <a:chExt cx="3716020" cy="848360"/>
          </a:xfrm>
        </p:grpSpPr>
        <p:sp>
          <p:nvSpPr>
            <p:cNvPr id="30" name="object 30"/>
            <p:cNvSpPr/>
            <p:nvPr/>
          </p:nvSpPr>
          <p:spPr>
            <a:xfrm>
              <a:off x="8834901" y="6064650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9476151" y="5800870"/>
              <a:ext cx="2538095" cy="848360"/>
            </a:xfrm>
            <a:custGeom>
              <a:avLst/>
              <a:gdLst/>
              <a:ahLst/>
              <a:cxnLst/>
              <a:rect l="l" t="t" r="r" b="b"/>
              <a:pathLst>
                <a:path w="2538095" h="848359">
                  <a:moveTo>
                    <a:pt x="2516557" y="0"/>
                  </a:moveTo>
                  <a:lnTo>
                    <a:pt x="2516557" y="847814"/>
                  </a:lnTo>
                </a:path>
                <a:path w="2538095" h="848359">
                  <a:moveTo>
                    <a:pt x="0" y="20941"/>
                  </a:moveTo>
                  <a:lnTo>
                    <a:pt x="2537499" y="20941"/>
                  </a:lnTo>
                </a:path>
                <a:path w="2538095" h="848359">
                  <a:moveTo>
                    <a:pt x="0" y="826872"/>
                  </a:moveTo>
                  <a:lnTo>
                    <a:pt x="2537499" y="82687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9266240" y="597669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990520" y="6358313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864870" y="6270357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1942430" y="6059994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2373769" y="597203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2098048" y="6353656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1972399" y="626570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664340" y="3530352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9973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35182" y="3530352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75048" y="3655769"/>
            <a:ext cx="315753" cy="215063"/>
          </a:xfrm>
          <a:prstGeom prst="rect">
            <a:avLst/>
          </a:prstGeom>
        </p:spPr>
        <p:txBody>
          <a:bodyPr vert="horz" wrap="square" lIns="0" tIns="385" rIns="0" bIns="0" rtlCol="0">
            <a:spAutoFit/>
          </a:bodyPr>
          <a:lstStyle/>
          <a:p>
            <a:pPr defTabSz="554492">
              <a:spcBef>
                <a:spcPts val="3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9556508" y="3517653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object 43"/>
          <p:cNvGrpSpPr/>
          <p:nvPr/>
        </p:nvGrpSpPr>
        <p:grpSpPr>
          <a:xfrm>
            <a:off x="9146616" y="3608743"/>
            <a:ext cx="376208" cy="132462"/>
            <a:chOff x="15082741" y="5951084"/>
            <a:chExt cx="620395" cy="218440"/>
          </a:xfrm>
        </p:grpSpPr>
        <p:sp>
          <p:nvSpPr>
            <p:cNvPr id="44" name="object 44"/>
            <p:cNvSpPr/>
            <p:nvPr/>
          </p:nvSpPr>
          <p:spPr>
            <a:xfrm>
              <a:off x="15103696" y="6059994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5535035" y="597203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9164796" y="3786827"/>
            <a:ext cx="363501" cy="132077"/>
            <a:chOff x="15112722" y="6244759"/>
            <a:chExt cx="599440" cy="217804"/>
          </a:xfrm>
        </p:grpSpPr>
        <p:sp>
          <p:nvSpPr>
            <p:cNvPr id="47" name="object 47"/>
            <p:cNvSpPr/>
            <p:nvPr/>
          </p:nvSpPr>
          <p:spPr>
            <a:xfrm>
              <a:off x="15259313" y="6353656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5133664" y="626570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371747" y="3290608"/>
            <a:ext cx="453221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35780" y="3290608"/>
            <a:ext cx="453221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node2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58609" y="3290608"/>
            <a:ext cx="453221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node3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094823" y="3290608"/>
            <a:ext cx="453221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node4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688169" y="3530352"/>
            <a:ext cx="489802" cy="32149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8238" rIns="0" bIns="0" rtlCol="0">
            <a:spAutoFit/>
          </a:bodyPr>
          <a:lstStyle/>
          <a:p>
            <a:pPr marL="102427" defTabSz="554492">
              <a:spcBef>
                <a:spcPts val="1088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89349" y="4438338"/>
            <a:ext cx="414329" cy="324996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1703" rIns="0" bIns="0" rtlCol="0">
            <a:spAutoFit/>
          </a:bodyPr>
          <a:lstStyle/>
          <a:p>
            <a:pPr marL="69697" defTabSz="554492">
              <a:spcBef>
                <a:spcPts val="1115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55" name="object 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7830" y="3601983"/>
            <a:ext cx="140985" cy="140983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3513656" y="4109450"/>
            <a:ext cx="5335070" cy="483641"/>
            <a:chOff x="5793574" y="6776787"/>
            <a:chExt cx="8797925" cy="797560"/>
          </a:xfrm>
        </p:grpSpPr>
        <p:sp>
          <p:nvSpPr>
            <p:cNvPr id="57" name="object 57"/>
            <p:cNvSpPr/>
            <p:nvPr/>
          </p:nvSpPr>
          <p:spPr>
            <a:xfrm>
              <a:off x="5814516" y="6923380"/>
              <a:ext cx="8669655" cy="629920"/>
            </a:xfrm>
            <a:custGeom>
              <a:avLst/>
              <a:gdLst/>
              <a:ahLst/>
              <a:cxnLst/>
              <a:rect l="l" t="t" r="r" b="b"/>
              <a:pathLst>
                <a:path w="8669655" h="629920">
                  <a:moveTo>
                    <a:pt x="0" y="629720"/>
                  </a:moveTo>
                  <a:lnTo>
                    <a:pt x="8669041" y="601364"/>
                  </a:lnTo>
                  <a:lnTo>
                    <a:pt x="8667805" y="20941"/>
                  </a:lnTo>
                  <a:lnTo>
                    <a:pt x="866776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4394368" y="6797729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10" y="146404"/>
                  </a:moveTo>
                  <a:lnTo>
                    <a:pt x="87642" y="0"/>
                  </a:lnTo>
                  <a:lnTo>
                    <a:pt x="0" y="146779"/>
                  </a:lnTo>
                </a:path>
                <a:path w="176530" h="147320">
                  <a:moveTo>
                    <a:pt x="87955" y="146592"/>
                  </a:moveTo>
                  <a:lnTo>
                    <a:pt x="8764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51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519727"/>
            <a:ext cx="7617732" cy="553631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3547" spc="-6" dirty="0"/>
              <a:t>Deletion</a:t>
            </a:r>
            <a:r>
              <a:rPr sz="3547" spc="-133" dirty="0"/>
              <a:t> </a:t>
            </a:r>
            <a:r>
              <a:rPr sz="3547" dirty="0"/>
              <a:t>Algorithm</a:t>
            </a:r>
            <a:r>
              <a:rPr sz="3547" spc="-133" dirty="0"/>
              <a:t> </a:t>
            </a:r>
            <a:r>
              <a:rPr sz="3547" dirty="0"/>
              <a:t>-</a:t>
            </a:r>
            <a:r>
              <a:rPr sz="3547" spc="-133" dirty="0"/>
              <a:t> </a:t>
            </a:r>
            <a:r>
              <a:rPr sz="3547" dirty="0"/>
              <a:t>Doubly</a:t>
            </a:r>
            <a:r>
              <a:rPr sz="3547" spc="-130" dirty="0"/>
              <a:t> </a:t>
            </a:r>
            <a:r>
              <a:rPr sz="3547" spc="-76" dirty="0"/>
              <a:t>Linked</a:t>
            </a:r>
            <a:r>
              <a:rPr sz="3547" spc="-133" dirty="0"/>
              <a:t> </a:t>
            </a:r>
            <a:r>
              <a:rPr sz="3547" spc="-21" dirty="0"/>
              <a:t>List</a:t>
            </a:r>
            <a:endParaRPr sz="3547"/>
          </a:p>
        </p:txBody>
      </p:sp>
      <p:grpSp>
        <p:nvGrpSpPr>
          <p:cNvPr id="4" name="object 4"/>
          <p:cNvGrpSpPr/>
          <p:nvPr/>
        </p:nvGrpSpPr>
        <p:grpSpPr>
          <a:xfrm>
            <a:off x="2562275" y="1522174"/>
            <a:ext cx="1151343" cy="485951"/>
            <a:chOff x="4224675" y="2510177"/>
            <a:chExt cx="1898650" cy="801370"/>
          </a:xfrm>
        </p:grpSpPr>
        <p:sp>
          <p:nvSpPr>
            <p:cNvPr id="5" name="object 5"/>
            <p:cNvSpPr/>
            <p:nvPr/>
          </p:nvSpPr>
          <p:spPr>
            <a:xfrm>
              <a:off x="4235146" y="2520647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4">
                  <a:moveTo>
                    <a:pt x="1471584" y="0"/>
                  </a:moveTo>
                  <a:lnTo>
                    <a:pt x="405501" y="0"/>
                  </a:lnTo>
                  <a:lnTo>
                    <a:pt x="339838" y="155"/>
                  </a:lnTo>
                  <a:lnTo>
                    <a:pt x="284423" y="1244"/>
                  </a:lnTo>
                  <a:lnTo>
                    <a:pt x="238117" y="4200"/>
                  </a:lnTo>
                  <a:lnTo>
                    <a:pt x="199782" y="9957"/>
                  </a:lnTo>
                  <a:lnTo>
                    <a:pt x="119384" y="43597"/>
                  </a:lnTo>
                  <a:lnTo>
                    <a:pt x="77366" y="77366"/>
                  </a:lnTo>
                  <a:lnTo>
                    <a:pt x="43597" y="119384"/>
                  </a:lnTo>
                  <a:lnTo>
                    <a:pt x="19448" y="168279"/>
                  </a:lnTo>
                  <a:lnTo>
                    <a:pt x="8612" y="206599"/>
                  </a:lnTo>
                  <a:lnTo>
                    <a:pt x="2793" y="256922"/>
                  </a:lnTo>
                  <a:lnTo>
                    <a:pt x="439" y="318405"/>
                  </a:lnTo>
                  <a:lnTo>
                    <a:pt x="0" y="390203"/>
                  </a:lnTo>
                  <a:lnTo>
                    <a:pt x="439" y="462002"/>
                  </a:lnTo>
                  <a:lnTo>
                    <a:pt x="2793" y="523484"/>
                  </a:lnTo>
                  <a:lnTo>
                    <a:pt x="8612" y="573808"/>
                  </a:lnTo>
                  <a:lnTo>
                    <a:pt x="19448" y="612127"/>
                  </a:lnTo>
                  <a:lnTo>
                    <a:pt x="43597" y="661023"/>
                  </a:lnTo>
                  <a:lnTo>
                    <a:pt x="77366" y="703041"/>
                  </a:lnTo>
                  <a:lnTo>
                    <a:pt x="119384" y="736810"/>
                  </a:lnTo>
                  <a:lnTo>
                    <a:pt x="168279" y="760959"/>
                  </a:lnTo>
                  <a:lnTo>
                    <a:pt x="238117" y="776206"/>
                  </a:lnTo>
                  <a:lnTo>
                    <a:pt x="284423" y="779162"/>
                  </a:lnTo>
                  <a:lnTo>
                    <a:pt x="339838" y="780252"/>
                  </a:lnTo>
                  <a:lnTo>
                    <a:pt x="405501" y="780407"/>
                  </a:lnTo>
                  <a:lnTo>
                    <a:pt x="1471584" y="780407"/>
                  </a:lnTo>
                  <a:lnTo>
                    <a:pt x="1537247" y="780252"/>
                  </a:lnTo>
                  <a:lnTo>
                    <a:pt x="1592662" y="779162"/>
                  </a:lnTo>
                  <a:lnTo>
                    <a:pt x="1638969" y="776206"/>
                  </a:lnTo>
                  <a:lnTo>
                    <a:pt x="1677304" y="770449"/>
                  </a:lnTo>
                  <a:lnTo>
                    <a:pt x="1757702" y="736810"/>
                  </a:lnTo>
                  <a:lnTo>
                    <a:pt x="1799720" y="703041"/>
                  </a:lnTo>
                  <a:lnTo>
                    <a:pt x="1833489" y="661023"/>
                  </a:lnTo>
                  <a:lnTo>
                    <a:pt x="1857638" y="612127"/>
                  </a:lnTo>
                  <a:lnTo>
                    <a:pt x="1868474" y="573808"/>
                  </a:lnTo>
                  <a:lnTo>
                    <a:pt x="1874293" y="523484"/>
                  </a:lnTo>
                  <a:lnTo>
                    <a:pt x="1876647" y="462002"/>
                  </a:lnTo>
                  <a:lnTo>
                    <a:pt x="1877087" y="390203"/>
                  </a:lnTo>
                  <a:lnTo>
                    <a:pt x="1876647" y="318405"/>
                  </a:lnTo>
                  <a:lnTo>
                    <a:pt x="1874293" y="256922"/>
                  </a:lnTo>
                  <a:lnTo>
                    <a:pt x="1868474" y="206599"/>
                  </a:lnTo>
                  <a:lnTo>
                    <a:pt x="1857638" y="168279"/>
                  </a:lnTo>
                  <a:lnTo>
                    <a:pt x="1833489" y="119384"/>
                  </a:lnTo>
                  <a:lnTo>
                    <a:pt x="1799720" y="77366"/>
                  </a:lnTo>
                  <a:lnTo>
                    <a:pt x="1757702" y="43597"/>
                  </a:lnTo>
                  <a:lnTo>
                    <a:pt x="1708807" y="19448"/>
                  </a:lnTo>
                  <a:lnTo>
                    <a:pt x="1638969" y="4200"/>
                  </a:lnTo>
                  <a:lnTo>
                    <a:pt x="1592662" y="1244"/>
                  </a:lnTo>
                  <a:lnTo>
                    <a:pt x="1537247" y="155"/>
                  </a:lnTo>
                  <a:lnTo>
                    <a:pt x="147158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235146" y="2520647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4">
                  <a:moveTo>
                    <a:pt x="405502" y="0"/>
                  </a:moveTo>
                  <a:lnTo>
                    <a:pt x="1471585" y="0"/>
                  </a:lnTo>
                  <a:lnTo>
                    <a:pt x="1537248" y="155"/>
                  </a:lnTo>
                  <a:lnTo>
                    <a:pt x="1592663" y="1244"/>
                  </a:lnTo>
                  <a:lnTo>
                    <a:pt x="1638969" y="4200"/>
                  </a:lnTo>
                  <a:lnTo>
                    <a:pt x="1677304" y="9957"/>
                  </a:lnTo>
                  <a:lnTo>
                    <a:pt x="1757702" y="43597"/>
                  </a:lnTo>
                  <a:lnTo>
                    <a:pt x="1799720" y="77366"/>
                  </a:lnTo>
                  <a:lnTo>
                    <a:pt x="1833489" y="119384"/>
                  </a:lnTo>
                  <a:lnTo>
                    <a:pt x="1857638" y="168280"/>
                  </a:lnTo>
                  <a:lnTo>
                    <a:pt x="1868474" y="206599"/>
                  </a:lnTo>
                  <a:lnTo>
                    <a:pt x="1874293" y="256922"/>
                  </a:lnTo>
                  <a:lnTo>
                    <a:pt x="1876647" y="318405"/>
                  </a:lnTo>
                  <a:lnTo>
                    <a:pt x="1877087" y="390204"/>
                  </a:lnTo>
                  <a:lnTo>
                    <a:pt x="1876647" y="462002"/>
                  </a:lnTo>
                  <a:lnTo>
                    <a:pt x="1874293" y="523485"/>
                  </a:lnTo>
                  <a:lnTo>
                    <a:pt x="1868474" y="573808"/>
                  </a:lnTo>
                  <a:lnTo>
                    <a:pt x="1857638" y="612127"/>
                  </a:lnTo>
                  <a:lnTo>
                    <a:pt x="1833489" y="661023"/>
                  </a:lnTo>
                  <a:lnTo>
                    <a:pt x="1799720" y="703041"/>
                  </a:lnTo>
                  <a:lnTo>
                    <a:pt x="1757702" y="736810"/>
                  </a:lnTo>
                  <a:lnTo>
                    <a:pt x="1708807" y="760959"/>
                  </a:lnTo>
                  <a:lnTo>
                    <a:pt x="1638969" y="776207"/>
                  </a:lnTo>
                  <a:lnTo>
                    <a:pt x="1592663" y="779163"/>
                  </a:lnTo>
                  <a:lnTo>
                    <a:pt x="1537248" y="780252"/>
                  </a:lnTo>
                  <a:lnTo>
                    <a:pt x="1471585" y="780408"/>
                  </a:lnTo>
                  <a:lnTo>
                    <a:pt x="405502" y="780408"/>
                  </a:lnTo>
                  <a:lnTo>
                    <a:pt x="339839" y="780252"/>
                  </a:lnTo>
                  <a:lnTo>
                    <a:pt x="284424" y="779163"/>
                  </a:lnTo>
                  <a:lnTo>
                    <a:pt x="238118" y="776207"/>
                  </a:lnTo>
                  <a:lnTo>
                    <a:pt x="199783" y="770450"/>
                  </a:lnTo>
                  <a:lnTo>
                    <a:pt x="119384" y="736810"/>
                  </a:lnTo>
                  <a:lnTo>
                    <a:pt x="77366" y="703041"/>
                  </a:lnTo>
                  <a:lnTo>
                    <a:pt x="43597" y="661023"/>
                  </a:lnTo>
                  <a:lnTo>
                    <a:pt x="19448" y="612127"/>
                  </a:lnTo>
                  <a:lnTo>
                    <a:pt x="8612" y="573808"/>
                  </a:lnTo>
                  <a:lnTo>
                    <a:pt x="2793" y="523485"/>
                  </a:lnTo>
                  <a:lnTo>
                    <a:pt x="439" y="462002"/>
                  </a:lnTo>
                  <a:lnTo>
                    <a:pt x="0" y="390204"/>
                  </a:lnTo>
                  <a:lnTo>
                    <a:pt x="439" y="318405"/>
                  </a:lnTo>
                  <a:lnTo>
                    <a:pt x="2793" y="256922"/>
                  </a:lnTo>
                  <a:lnTo>
                    <a:pt x="8612" y="206599"/>
                  </a:lnTo>
                  <a:lnTo>
                    <a:pt x="19448" y="168280"/>
                  </a:lnTo>
                  <a:lnTo>
                    <a:pt x="43597" y="119384"/>
                  </a:lnTo>
                  <a:lnTo>
                    <a:pt x="77366" y="77366"/>
                  </a:lnTo>
                  <a:lnTo>
                    <a:pt x="119384" y="43597"/>
                  </a:lnTo>
                  <a:lnTo>
                    <a:pt x="168280" y="19448"/>
                  </a:lnTo>
                  <a:lnTo>
                    <a:pt x="238118" y="4200"/>
                  </a:lnTo>
                  <a:lnTo>
                    <a:pt x="284424" y="1244"/>
                  </a:lnTo>
                  <a:lnTo>
                    <a:pt x="339839" y="155"/>
                  </a:lnTo>
                  <a:lnTo>
                    <a:pt x="405502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396289" y="1137300"/>
            <a:ext cx="1452464" cy="1255696"/>
            <a:chOff x="7249101" y="1875491"/>
            <a:chExt cx="2395220" cy="2070735"/>
          </a:xfrm>
        </p:grpSpPr>
        <p:sp>
          <p:nvSpPr>
            <p:cNvPr id="8" name="object 8"/>
            <p:cNvSpPr/>
            <p:nvPr/>
          </p:nvSpPr>
          <p:spPr>
            <a:xfrm>
              <a:off x="7259572" y="1885962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1" y="0"/>
                  </a:moveTo>
                  <a:lnTo>
                    <a:pt x="0" y="1024889"/>
                  </a:lnTo>
                  <a:lnTo>
                    <a:pt x="1186831" y="2049778"/>
                  </a:lnTo>
                  <a:lnTo>
                    <a:pt x="2373664" y="1024889"/>
                  </a:lnTo>
                  <a:lnTo>
                    <a:pt x="118683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259572" y="1885962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012859" y="4633830"/>
            <a:ext cx="905672" cy="407013"/>
            <a:chOff x="6616796" y="7641529"/>
            <a:chExt cx="1493520" cy="671195"/>
          </a:xfrm>
        </p:grpSpPr>
        <p:sp>
          <p:nvSpPr>
            <p:cNvPr id="11" name="object 11"/>
            <p:cNvSpPr/>
            <p:nvPr/>
          </p:nvSpPr>
          <p:spPr>
            <a:xfrm>
              <a:off x="6627274" y="7652007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1134831" y="0"/>
                  </a:moveTo>
                  <a:lnTo>
                    <a:pt x="337635" y="0"/>
                  </a:lnTo>
                  <a:lnTo>
                    <a:pt x="270664" y="253"/>
                  </a:lnTo>
                  <a:lnTo>
                    <a:pt x="216654" y="2024"/>
                  </a:lnTo>
                  <a:lnTo>
                    <a:pt x="173755" y="6831"/>
                  </a:lnTo>
                  <a:lnTo>
                    <a:pt x="99403" y="36300"/>
                  </a:lnTo>
                  <a:lnTo>
                    <a:pt x="64417" y="64418"/>
                  </a:lnTo>
                  <a:lnTo>
                    <a:pt x="36300" y="99404"/>
                  </a:lnTo>
                  <a:lnTo>
                    <a:pt x="16193" y="140116"/>
                  </a:lnTo>
                  <a:lnTo>
                    <a:pt x="2326" y="213923"/>
                  </a:lnTo>
                  <a:lnTo>
                    <a:pt x="366" y="265116"/>
                  </a:lnTo>
                  <a:lnTo>
                    <a:pt x="0" y="324897"/>
                  </a:lnTo>
                  <a:lnTo>
                    <a:pt x="366" y="384680"/>
                  </a:lnTo>
                  <a:lnTo>
                    <a:pt x="2326" y="435873"/>
                  </a:lnTo>
                  <a:lnTo>
                    <a:pt x="7171" y="477774"/>
                  </a:lnTo>
                  <a:lnTo>
                    <a:pt x="36300" y="550392"/>
                  </a:lnTo>
                  <a:lnTo>
                    <a:pt x="64417" y="585378"/>
                  </a:lnTo>
                  <a:lnTo>
                    <a:pt x="99403" y="613495"/>
                  </a:lnTo>
                  <a:lnTo>
                    <a:pt x="140116" y="633602"/>
                  </a:lnTo>
                  <a:lnTo>
                    <a:pt x="216654" y="647772"/>
                  </a:lnTo>
                  <a:lnTo>
                    <a:pt x="270664" y="649543"/>
                  </a:lnTo>
                  <a:lnTo>
                    <a:pt x="337635" y="649796"/>
                  </a:lnTo>
                  <a:lnTo>
                    <a:pt x="1134831" y="649796"/>
                  </a:lnTo>
                  <a:lnTo>
                    <a:pt x="1201803" y="649543"/>
                  </a:lnTo>
                  <a:lnTo>
                    <a:pt x="1255812" y="647772"/>
                  </a:lnTo>
                  <a:lnTo>
                    <a:pt x="1298711" y="642965"/>
                  </a:lnTo>
                  <a:lnTo>
                    <a:pt x="1373063" y="613495"/>
                  </a:lnTo>
                  <a:lnTo>
                    <a:pt x="1408049" y="585378"/>
                  </a:lnTo>
                  <a:lnTo>
                    <a:pt x="1436166" y="550392"/>
                  </a:lnTo>
                  <a:lnTo>
                    <a:pt x="1456273" y="509680"/>
                  </a:lnTo>
                  <a:lnTo>
                    <a:pt x="1470141" y="435873"/>
                  </a:lnTo>
                  <a:lnTo>
                    <a:pt x="1472101" y="384680"/>
                  </a:lnTo>
                  <a:lnTo>
                    <a:pt x="1472468" y="324897"/>
                  </a:lnTo>
                  <a:lnTo>
                    <a:pt x="1472101" y="265116"/>
                  </a:lnTo>
                  <a:lnTo>
                    <a:pt x="1470141" y="213923"/>
                  </a:lnTo>
                  <a:lnTo>
                    <a:pt x="1465296" y="172022"/>
                  </a:lnTo>
                  <a:lnTo>
                    <a:pt x="1436166" y="99404"/>
                  </a:lnTo>
                  <a:lnTo>
                    <a:pt x="1408049" y="64418"/>
                  </a:lnTo>
                  <a:lnTo>
                    <a:pt x="1373063" y="36300"/>
                  </a:lnTo>
                  <a:lnTo>
                    <a:pt x="1332351" y="16193"/>
                  </a:lnTo>
                  <a:lnTo>
                    <a:pt x="1255812" y="2024"/>
                  </a:lnTo>
                  <a:lnTo>
                    <a:pt x="1201803" y="253"/>
                  </a:lnTo>
                  <a:lnTo>
                    <a:pt x="113483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627274" y="7652007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337636" y="0"/>
                  </a:moveTo>
                  <a:lnTo>
                    <a:pt x="1134831" y="0"/>
                  </a:lnTo>
                  <a:lnTo>
                    <a:pt x="1201803" y="253"/>
                  </a:lnTo>
                  <a:lnTo>
                    <a:pt x="1255812" y="2024"/>
                  </a:lnTo>
                  <a:lnTo>
                    <a:pt x="1298711" y="6831"/>
                  </a:lnTo>
                  <a:lnTo>
                    <a:pt x="1373063" y="36301"/>
                  </a:lnTo>
                  <a:lnTo>
                    <a:pt x="1408049" y="64418"/>
                  </a:lnTo>
                  <a:lnTo>
                    <a:pt x="1436166" y="99404"/>
                  </a:lnTo>
                  <a:lnTo>
                    <a:pt x="1456273" y="140116"/>
                  </a:lnTo>
                  <a:lnTo>
                    <a:pt x="1470142" y="213923"/>
                  </a:lnTo>
                  <a:lnTo>
                    <a:pt x="1472101" y="265116"/>
                  </a:lnTo>
                  <a:lnTo>
                    <a:pt x="1472468" y="324898"/>
                  </a:lnTo>
                  <a:lnTo>
                    <a:pt x="1472101" y="384680"/>
                  </a:lnTo>
                  <a:lnTo>
                    <a:pt x="1470142" y="435873"/>
                  </a:lnTo>
                  <a:lnTo>
                    <a:pt x="1465296" y="477774"/>
                  </a:lnTo>
                  <a:lnTo>
                    <a:pt x="1436166" y="550392"/>
                  </a:lnTo>
                  <a:lnTo>
                    <a:pt x="1408049" y="585378"/>
                  </a:lnTo>
                  <a:lnTo>
                    <a:pt x="1373063" y="613496"/>
                  </a:lnTo>
                  <a:lnTo>
                    <a:pt x="1332352" y="633603"/>
                  </a:lnTo>
                  <a:lnTo>
                    <a:pt x="1255812" y="647772"/>
                  </a:lnTo>
                  <a:lnTo>
                    <a:pt x="1201803" y="649544"/>
                  </a:lnTo>
                  <a:lnTo>
                    <a:pt x="1134831" y="649797"/>
                  </a:lnTo>
                  <a:lnTo>
                    <a:pt x="337636" y="649797"/>
                  </a:lnTo>
                  <a:lnTo>
                    <a:pt x="270664" y="649544"/>
                  </a:lnTo>
                  <a:lnTo>
                    <a:pt x="216655" y="647772"/>
                  </a:lnTo>
                  <a:lnTo>
                    <a:pt x="173756" y="642965"/>
                  </a:lnTo>
                  <a:lnTo>
                    <a:pt x="99404" y="613496"/>
                  </a:lnTo>
                  <a:lnTo>
                    <a:pt x="64418" y="585378"/>
                  </a:lnTo>
                  <a:lnTo>
                    <a:pt x="36301" y="550392"/>
                  </a:lnTo>
                  <a:lnTo>
                    <a:pt x="16193" y="509680"/>
                  </a:lnTo>
                  <a:lnTo>
                    <a:pt x="2326" y="435873"/>
                  </a:lnTo>
                  <a:lnTo>
                    <a:pt x="366" y="384680"/>
                  </a:lnTo>
                  <a:lnTo>
                    <a:pt x="0" y="324898"/>
                  </a:lnTo>
                  <a:lnTo>
                    <a:pt x="366" y="265116"/>
                  </a:lnTo>
                  <a:lnTo>
                    <a:pt x="2326" y="213923"/>
                  </a:lnTo>
                  <a:lnTo>
                    <a:pt x="7171" y="172022"/>
                  </a:lnTo>
                  <a:lnTo>
                    <a:pt x="36301" y="99404"/>
                  </a:lnTo>
                  <a:lnTo>
                    <a:pt x="64418" y="64418"/>
                  </a:lnTo>
                  <a:lnTo>
                    <a:pt x="99404" y="36301"/>
                  </a:lnTo>
                  <a:lnTo>
                    <a:pt x="140116" y="16193"/>
                  </a:lnTo>
                  <a:lnTo>
                    <a:pt x="216655" y="2024"/>
                  </a:lnTo>
                  <a:lnTo>
                    <a:pt x="270664" y="253"/>
                  </a:lnTo>
                  <a:lnTo>
                    <a:pt x="337636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48956" y="4733453"/>
            <a:ext cx="63343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Terminate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27155" y="2518079"/>
            <a:ext cx="1896828" cy="638052"/>
            <a:chOff x="9608704" y="4152498"/>
            <a:chExt cx="3128010" cy="1052195"/>
          </a:xfrm>
        </p:grpSpPr>
        <p:sp>
          <p:nvSpPr>
            <p:cNvPr id="15" name="object 15"/>
            <p:cNvSpPr/>
            <p:nvPr/>
          </p:nvSpPr>
          <p:spPr>
            <a:xfrm>
              <a:off x="9619181" y="4162976"/>
              <a:ext cx="3107055" cy="1031240"/>
            </a:xfrm>
            <a:custGeom>
              <a:avLst/>
              <a:gdLst/>
              <a:ahLst/>
              <a:cxnLst/>
              <a:rect l="l" t="t" r="r" b="b"/>
              <a:pathLst>
                <a:path w="3107054" h="1031239">
                  <a:moveTo>
                    <a:pt x="3106721" y="0"/>
                  </a:moveTo>
                  <a:lnTo>
                    <a:pt x="0" y="0"/>
                  </a:lnTo>
                  <a:lnTo>
                    <a:pt x="0" y="1030727"/>
                  </a:lnTo>
                  <a:lnTo>
                    <a:pt x="3106721" y="1030727"/>
                  </a:lnTo>
                  <a:lnTo>
                    <a:pt x="310672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619181" y="4162975"/>
              <a:ext cx="3107055" cy="1031240"/>
            </a:xfrm>
            <a:custGeom>
              <a:avLst/>
              <a:gdLst/>
              <a:ahLst/>
              <a:cxnLst/>
              <a:rect l="l" t="t" r="r" b="b"/>
              <a:pathLst>
                <a:path w="3107054" h="1031239">
                  <a:moveTo>
                    <a:pt x="0" y="0"/>
                  </a:moveTo>
                  <a:lnTo>
                    <a:pt x="3106721" y="0"/>
                  </a:lnTo>
                  <a:lnTo>
                    <a:pt x="3106721" y="1030727"/>
                  </a:lnTo>
                  <a:lnTo>
                    <a:pt x="0" y="103072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60171" y="2571801"/>
            <a:ext cx="905672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5974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109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0171" y="2762288"/>
            <a:ext cx="778601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5974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109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503651" y="2664165"/>
            <a:ext cx="1452464" cy="1255696"/>
            <a:chOff x="14022446" y="4393405"/>
            <a:chExt cx="2395220" cy="2070735"/>
          </a:xfrm>
        </p:grpSpPr>
        <p:sp>
          <p:nvSpPr>
            <p:cNvPr id="20" name="object 20"/>
            <p:cNvSpPr/>
            <p:nvPr/>
          </p:nvSpPr>
          <p:spPr>
            <a:xfrm>
              <a:off x="14032923" y="4403882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2" y="0"/>
                  </a:moveTo>
                  <a:lnTo>
                    <a:pt x="0" y="1024889"/>
                  </a:lnTo>
                  <a:lnTo>
                    <a:pt x="1186832" y="2049779"/>
                  </a:lnTo>
                  <a:lnTo>
                    <a:pt x="2373665" y="1024889"/>
                  </a:lnTo>
                  <a:lnTo>
                    <a:pt x="11868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4032923" y="4403882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756724" y="3187710"/>
            <a:ext cx="94648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092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503651" y="4209355"/>
            <a:ext cx="1452464" cy="1255696"/>
            <a:chOff x="14022446" y="6941538"/>
            <a:chExt cx="2395220" cy="2070735"/>
          </a:xfrm>
        </p:grpSpPr>
        <p:sp>
          <p:nvSpPr>
            <p:cNvPr id="24" name="object 24"/>
            <p:cNvSpPr/>
            <p:nvPr/>
          </p:nvSpPr>
          <p:spPr>
            <a:xfrm>
              <a:off x="14032923" y="6952015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2" y="0"/>
                  </a:moveTo>
                  <a:lnTo>
                    <a:pt x="0" y="1024889"/>
                  </a:lnTo>
                  <a:lnTo>
                    <a:pt x="1186832" y="2049779"/>
                  </a:lnTo>
                  <a:lnTo>
                    <a:pt x="2373665" y="1024889"/>
                  </a:lnTo>
                  <a:lnTo>
                    <a:pt x="11868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4032923" y="6952015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764337" y="4732901"/>
            <a:ext cx="931086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092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08040" y="4663577"/>
            <a:ext cx="1896828" cy="780911"/>
            <a:chOff x="9577183" y="7690584"/>
            <a:chExt cx="3128010" cy="1287780"/>
          </a:xfrm>
        </p:grpSpPr>
        <p:sp>
          <p:nvSpPr>
            <p:cNvPr id="28" name="object 28"/>
            <p:cNvSpPr/>
            <p:nvPr/>
          </p:nvSpPr>
          <p:spPr>
            <a:xfrm>
              <a:off x="9587661" y="7701061"/>
              <a:ext cx="3107055" cy="1266825"/>
            </a:xfrm>
            <a:custGeom>
              <a:avLst/>
              <a:gdLst/>
              <a:ahLst/>
              <a:cxnLst/>
              <a:rect l="l" t="t" r="r" b="b"/>
              <a:pathLst>
                <a:path w="3107054" h="1266825">
                  <a:moveTo>
                    <a:pt x="3106721" y="0"/>
                  </a:moveTo>
                  <a:lnTo>
                    <a:pt x="0" y="0"/>
                  </a:lnTo>
                  <a:lnTo>
                    <a:pt x="0" y="1266322"/>
                  </a:lnTo>
                  <a:lnTo>
                    <a:pt x="3106721" y="1266322"/>
                  </a:lnTo>
                  <a:lnTo>
                    <a:pt x="310672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9587661" y="7701061"/>
              <a:ext cx="3107055" cy="1266825"/>
            </a:xfrm>
            <a:custGeom>
              <a:avLst/>
              <a:gdLst/>
              <a:ahLst/>
              <a:cxnLst/>
              <a:rect l="l" t="t" r="r" b="b"/>
              <a:pathLst>
                <a:path w="3107054" h="1266825">
                  <a:moveTo>
                    <a:pt x="0" y="0"/>
                  </a:moveTo>
                  <a:lnTo>
                    <a:pt x="3106721" y="0"/>
                  </a:lnTo>
                  <a:lnTo>
                    <a:pt x="3106721" y="1266322"/>
                  </a:lnTo>
                  <a:lnTo>
                    <a:pt x="0" y="126632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41057" y="4793494"/>
            <a:ext cx="1055077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5974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109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tail.prev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41057" y="4983981"/>
            <a:ext cx="1086267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5974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tail.next</a:t>
            </a:r>
            <a:r>
              <a:rPr sz="1092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836550" y="1723236"/>
            <a:ext cx="431272" cy="83944"/>
            <a:chOff x="6326050" y="2841743"/>
            <a:chExt cx="711200" cy="138430"/>
          </a:xfrm>
        </p:grpSpPr>
        <p:sp>
          <p:nvSpPr>
            <p:cNvPr id="33" name="object 33"/>
            <p:cNvSpPr/>
            <p:nvPr/>
          </p:nvSpPr>
          <p:spPr>
            <a:xfrm>
              <a:off x="6326050" y="2910851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72401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898451" y="2841743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9187794" y="3911096"/>
            <a:ext cx="83944" cy="297655"/>
            <a:chOff x="15150648" y="6449686"/>
            <a:chExt cx="138430" cy="490855"/>
          </a:xfrm>
        </p:grpSpPr>
        <p:sp>
          <p:nvSpPr>
            <p:cNvPr id="36" name="object 36"/>
            <p:cNvSpPr/>
            <p:nvPr/>
          </p:nvSpPr>
          <p:spPr>
            <a:xfrm>
              <a:off x="15219756" y="6465561"/>
              <a:ext cx="0" cy="352425"/>
            </a:xfrm>
            <a:custGeom>
              <a:avLst/>
              <a:gdLst/>
              <a:ahLst/>
              <a:cxnLst/>
              <a:rect l="l" t="t" r="r" b="b"/>
              <a:pathLst>
                <a:path h="352425">
                  <a:moveTo>
                    <a:pt x="0" y="0"/>
                  </a:moveTo>
                  <a:lnTo>
                    <a:pt x="0" y="336339"/>
                  </a:lnTo>
                  <a:lnTo>
                    <a:pt x="0" y="35204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5150648" y="6801899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138215" y="0"/>
                  </a:moveTo>
                  <a:lnTo>
                    <a:pt x="0" y="0"/>
                  </a:lnTo>
                  <a:lnTo>
                    <a:pt x="69107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7888701" y="3250106"/>
            <a:ext cx="431272" cy="83944"/>
            <a:chOff x="13008347" y="5359665"/>
            <a:chExt cx="711200" cy="138430"/>
          </a:xfrm>
        </p:grpSpPr>
        <p:sp>
          <p:nvSpPr>
            <p:cNvPr id="39" name="object 39"/>
            <p:cNvSpPr/>
            <p:nvPr/>
          </p:nvSpPr>
          <p:spPr>
            <a:xfrm>
              <a:off x="13130856" y="5428772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4">
                  <a:moveTo>
                    <a:pt x="0" y="0"/>
                  </a:moveTo>
                  <a:lnTo>
                    <a:pt x="15706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3008347" y="5359665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377516" y="5666340"/>
            <a:ext cx="2338112" cy="909523"/>
            <a:chOff x="8867216" y="9344215"/>
            <a:chExt cx="3855720" cy="1499870"/>
          </a:xfrm>
        </p:grpSpPr>
        <p:sp>
          <p:nvSpPr>
            <p:cNvPr id="42" name="object 42"/>
            <p:cNvSpPr/>
            <p:nvPr/>
          </p:nvSpPr>
          <p:spPr>
            <a:xfrm>
              <a:off x="8877687" y="9354687"/>
              <a:ext cx="3834765" cy="1479550"/>
            </a:xfrm>
            <a:custGeom>
              <a:avLst/>
              <a:gdLst/>
              <a:ahLst/>
              <a:cxnLst/>
              <a:rect l="l" t="t" r="r" b="b"/>
              <a:pathLst>
                <a:path w="3834765" h="1479550">
                  <a:moveTo>
                    <a:pt x="3834305" y="0"/>
                  </a:moveTo>
                  <a:lnTo>
                    <a:pt x="0" y="0"/>
                  </a:lnTo>
                  <a:lnTo>
                    <a:pt x="0" y="1478932"/>
                  </a:lnTo>
                  <a:lnTo>
                    <a:pt x="3834305" y="1478932"/>
                  </a:lnTo>
                  <a:lnTo>
                    <a:pt x="383430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687" y="9354686"/>
              <a:ext cx="3834765" cy="1479550"/>
            </a:xfrm>
            <a:custGeom>
              <a:avLst/>
              <a:gdLst/>
              <a:ahLst/>
              <a:cxnLst/>
              <a:rect l="l" t="t" r="r" b="b"/>
              <a:pathLst>
                <a:path w="3834765" h="1479550">
                  <a:moveTo>
                    <a:pt x="0" y="0"/>
                  </a:moveTo>
                  <a:lnTo>
                    <a:pt x="3834305" y="0"/>
                  </a:lnTo>
                  <a:lnTo>
                    <a:pt x="3834305" y="1478932"/>
                  </a:lnTo>
                  <a:lnTo>
                    <a:pt x="0" y="147893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410528" y="5793917"/>
            <a:ext cx="1375451" cy="23097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5403" defTabSz="554492">
              <a:spcBef>
                <a:spcPts val="55"/>
              </a:spcBef>
              <a:tabLst>
                <a:tab pos="175974" algn="l"/>
              </a:tabLst>
            </a:pPr>
            <a:r>
              <a:rPr sz="2183" kern="0" spc="-45" baseline="-5787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183" kern="0" baseline="-578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01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001" kern="0" spc="8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kern="0" dirty="0">
                <a:solidFill>
                  <a:srgbClr val="FFFFFF"/>
                </a:solidFill>
                <a:latin typeface="Arial"/>
                <a:cs typeface="Arial"/>
              </a:rPr>
              <a:t>location-1</a:t>
            </a:r>
            <a:r>
              <a:rPr sz="1001" kern="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kern="0" spc="-6" dirty="0">
                <a:solidFill>
                  <a:srgbClr val="FFFFFF"/>
                </a:solidFill>
                <a:latin typeface="Arial"/>
                <a:cs typeface="Arial"/>
              </a:rPr>
              <a:t>(loop)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02828" y="6022502"/>
            <a:ext cx="220218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676" indent="-160957" defTabSz="554492">
              <a:lnSpc>
                <a:spcPts val="1152"/>
              </a:lnSpc>
              <a:buSzPct val="145454"/>
              <a:buFontTx/>
              <a:buChar char="-"/>
              <a:tabLst>
                <a:tab pos="183676" algn="l"/>
                <a:tab pos="184061" algn="l"/>
              </a:tabLst>
            </a:pPr>
            <a:r>
              <a:rPr sz="1001" kern="0" dirty="0">
                <a:solidFill>
                  <a:srgbClr val="FFFFFF"/>
                </a:solidFill>
                <a:latin typeface="Arial"/>
                <a:cs typeface="Arial"/>
              </a:rPr>
              <a:t>curNode.next</a:t>
            </a:r>
            <a:r>
              <a:rPr sz="1001" kern="0" spc="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kern="0" spc="7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1" kern="0" spc="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kern="0" spc="-6" dirty="0">
                <a:solidFill>
                  <a:srgbClr val="FFFFFF"/>
                </a:solidFill>
                <a:latin typeface="Arial"/>
                <a:cs typeface="Arial"/>
              </a:rPr>
              <a:t>curNode.next.next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83676" indent="-160957" defTabSz="554492">
              <a:lnSpc>
                <a:spcPts val="1549"/>
              </a:lnSpc>
              <a:buSzPct val="145454"/>
              <a:buFontTx/>
              <a:buChar char="-"/>
              <a:tabLst>
                <a:tab pos="183676" algn="l"/>
                <a:tab pos="184061" algn="l"/>
              </a:tabLst>
            </a:pPr>
            <a:r>
              <a:rPr sz="1001" kern="0" dirty="0">
                <a:solidFill>
                  <a:srgbClr val="FFFFFF"/>
                </a:solidFill>
                <a:latin typeface="Arial"/>
                <a:cs typeface="Arial"/>
              </a:rPr>
              <a:t>curNode.next.prev</a:t>
            </a:r>
            <a:r>
              <a:rPr sz="1001" kern="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kern="0" spc="7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1" kern="0" spc="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kern="0" spc="-6" dirty="0">
                <a:solidFill>
                  <a:srgbClr val="FFFFFF"/>
                </a:solidFill>
                <a:latin typeface="Arial"/>
                <a:cs typeface="Arial"/>
              </a:rPr>
              <a:t>curNode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888701" y="4776975"/>
            <a:ext cx="431272" cy="83944"/>
            <a:chOff x="13008347" y="7877585"/>
            <a:chExt cx="711200" cy="138430"/>
          </a:xfrm>
        </p:grpSpPr>
        <p:sp>
          <p:nvSpPr>
            <p:cNvPr id="47" name="object 47"/>
            <p:cNvSpPr/>
            <p:nvPr/>
          </p:nvSpPr>
          <p:spPr>
            <a:xfrm>
              <a:off x="13130856" y="7946692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4">
                  <a:moveTo>
                    <a:pt x="0" y="0"/>
                  </a:moveTo>
                  <a:lnTo>
                    <a:pt x="15706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3008347" y="7877585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042965" y="3014621"/>
            <a:ext cx="22025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85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278035" y="3952173"/>
            <a:ext cx="207165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39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42965" y="4532561"/>
            <a:ext cx="22025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85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789889" y="5537948"/>
            <a:ext cx="1459010" cy="682334"/>
            <a:chOff x="12845399" y="9132486"/>
            <a:chExt cx="2406015" cy="1125220"/>
          </a:xfrm>
        </p:grpSpPr>
        <p:sp>
          <p:nvSpPr>
            <p:cNvPr id="53" name="object 53"/>
            <p:cNvSpPr/>
            <p:nvPr/>
          </p:nvSpPr>
          <p:spPr>
            <a:xfrm>
              <a:off x="12967907" y="9148193"/>
              <a:ext cx="2267585" cy="1040765"/>
            </a:xfrm>
            <a:custGeom>
              <a:avLst/>
              <a:gdLst/>
              <a:ahLst/>
              <a:cxnLst/>
              <a:rect l="l" t="t" r="r" b="b"/>
              <a:pathLst>
                <a:path w="2267584" h="1040765">
                  <a:moveTo>
                    <a:pt x="2251503" y="0"/>
                  </a:moveTo>
                  <a:lnTo>
                    <a:pt x="2267320" y="1030727"/>
                  </a:lnTo>
                  <a:lnTo>
                    <a:pt x="15706" y="1040315"/>
                  </a:lnTo>
                  <a:lnTo>
                    <a:pt x="0" y="1040382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2845399" y="10119402"/>
              <a:ext cx="139065" cy="138430"/>
            </a:xfrm>
            <a:custGeom>
              <a:avLst/>
              <a:gdLst/>
              <a:ahLst/>
              <a:cxnLst/>
              <a:rect l="l" t="t" r="r" b="b"/>
              <a:pathLst>
                <a:path w="139065" h="138429">
                  <a:moveTo>
                    <a:pt x="137922" y="0"/>
                  </a:moveTo>
                  <a:lnTo>
                    <a:pt x="0" y="69695"/>
                  </a:lnTo>
                  <a:lnTo>
                    <a:pt x="138508" y="138213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9278035" y="5749957"/>
            <a:ext cx="207165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39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411008" y="5155218"/>
            <a:ext cx="901821" cy="1149032"/>
            <a:chOff x="7273373" y="8501336"/>
            <a:chExt cx="1487170" cy="1894839"/>
          </a:xfrm>
        </p:grpSpPr>
        <p:sp>
          <p:nvSpPr>
            <p:cNvPr id="57" name="object 57"/>
            <p:cNvSpPr/>
            <p:nvPr/>
          </p:nvSpPr>
          <p:spPr>
            <a:xfrm>
              <a:off x="7340845" y="8623846"/>
              <a:ext cx="1403985" cy="1757045"/>
            </a:xfrm>
            <a:custGeom>
              <a:avLst/>
              <a:gdLst/>
              <a:ahLst/>
              <a:cxnLst/>
              <a:rect l="l" t="t" r="r" b="b"/>
              <a:pathLst>
                <a:path w="1403984" h="1757045">
                  <a:moveTo>
                    <a:pt x="1403418" y="1755287"/>
                  </a:moveTo>
                  <a:lnTo>
                    <a:pt x="0" y="1756610"/>
                  </a:lnTo>
                  <a:lnTo>
                    <a:pt x="1635" y="15706"/>
                  </a:lnTo>
                  <a:lnTo>
                    <a:pt x="1649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7273373" y="8501336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69237" y="0"/>
                  </a:moveTo>
                  <a:lnTo>
                    <a:pt x="0" y="138150"/>
                  </a:lnTo>
                  <a:lnTo>
                    <a:pt x="138215" y="138280"/>
                  </a:lnTo>
                  <a:lnTo>
                    <a:pt x="692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3671346" y="2425473"/>
            <a:ext cx="1864868" cy="2454016"/>
            <a:chOff x="6053616" y="3999784"/>
            <a:chExt cx="3075305" cy="4046854"/>
          </a:xfrm>
        </p:grpSpPr>
        <p:sp>
          <p:nvSpPr>
            <p:cNvPr id="60" name="object 60"/>
            <p:cNvSpPr/>
            <p:nvPr/>
          </p:nvSpPr>
          <p:spPr>
            <a:xfrm>
              <a:off x="8389508" y="7976904"/>
              <a:ext cx="699135" cy="0"/>
            </a:xfrm>
            <a:custGeom>
              <a:avLst/>
              <a:gdLst/>
              <a:ahLst/>
              <a:cxnLst/>
              <a:rect l="l" t="t" r="r" b="b"/>
              <a:pathLst>
                <a:path w="699134">
                  <a:moveTo>
                    <a:pt x="0" y="0"/>
                  </a:moveTo>
                  <a:lnTo>
                    <a:pt x="15706" y="0"/>
                  </a:lnTo>
                  <a:lnTo>
                    <a:pt x="698966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8266998" y="7907797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7340845" y="5569232"/>
              <a:ext cx="1772285" cy="1757045"/>
            </a:xfrm>
            <a:custGeom>
              <a:avLst/>
              <a:gdLst/>
              <a:ahLst/>
              <a:cxnLst/>
              <a:rect l="l" t="t" r="r" b="b"/>
              <a:pathLst>
                <a:path w="1772284" h="1757045">
                  <a:moveTo>
                    <a:pt x="1772028" y="1322"/>
                  </a:moveTo>
                  <a:lnTo>
                    <a:pt x="0" y="0"/>
                  </a:lnTo>
                  <a:lnTo>
                    <a:pt x="2064" y="1740907"/>
                  </a:lnTo>
                  <a:lnTo>
                    <a:pt x="2083" y="1756613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7273802" y="7310057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164"/>
                  </a:lnTo>
                  <a:lnTo>
                    <a:pt x="69272" y="138297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6069323" y="4015490"/>
              <a:ext cx="2375535" cy="3944620"/>
            </a:xfrm>
            <a:custGeom>
              <a:avLst/>
              <a:gdLst/>
              <a:ahLst/>
              <a:cxnLst/>
              <a:rect l="l" t="t" r="r" b="b"/>
              <a:pathLst>
                <a:path w="2375534" h="3944620">
                  <a:moveTo>
                    <a:pt x="2375171" y="0"/>
                  </a:moveTo>
                  <a:lnTo>
                    <a:pt x="2372129" y="486548"/>
                  </a:lnTo>
                  <a:lnTo>
                    <a:pt x="36108" y="472792"/>
                  </a:lnTo>
                  <a:lnTo>
                    <a:pt x="0" y="3931054"/>
                  </a:lnTo>
                  <a:lnTo>
                    <a:pt x="366834" y="3943662"/>
                  </a:lnTo>
                  <a:lnTo>
                    <a:pt x="382531" y="3944201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6433784" y="7890085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29">
                  <a:moveTo>
                    <a:pt x="4747" y="0"/>
                  </a:moveTo>
                  <a:lnTo>
                    <a:pt x="0" y="138134"/>
                  </a:lnTo>
                  <a:lnTo>
                    <a:pt x="140507" y="73814"/>
                  </a:lnTo>
                  <a:lnTo>
                    <a:pt x="47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737476" y="2505664"/>
            <a:ext cx="22025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85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967576" y="1751401"/>
            <a:ext cx="3287681" cy="904517"/>
            <a:chOff x="9840269" y="2888189"/>
            <a:chExt cx="5421630" cy="1491615"/>
          </a:xfrm>
        </p:grpSpPr>
        <p:sp>
          <p:nvSpPr>
            <p:cNvPr id="68" name="object 68"/>
            <p:cNvSpPr/>
            <p:nvPr/>
          </p:nvSpPr>
          <p:spPr>
            <a:xfrm>
              <a:off x="9856144" y="2904064"/>
              <a:ext cx="5342890" cy="1353185"/>
            </a:xfrm>
            <a:custGeom>
              <a:avLst/>
              <a:gdLst/>
              <a:ahLst/>
              <a:cxnLst/>
              <a:rect l="l" t="t" r="r" b="b"/>
              <a:pathLst>
                <a:path w="5342890" h="1353185">
                  <a:moveTo>
                    <a:pt x="0" y="1038"/>
                  </a:moveTo>
                  <a:lnTo>
                    <a:pt x="5342384" y="0"/>
                  </a:lnTo>
                  <a:lnTo>
                    <a:pt x="5336296" y="1337410"/>
                  </a:lnTo>
                  <a:lnTo>
                    <a:pt x="5336223" y="1353116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15123329" y="4241159"/>
              <a:ext cx="138430" cy="139065"/>
            </a:xfrm>
            <a:custGeom>
              <a:avLst/>
              <a:gdLst/>
              <a:ahLst/>
              <a:cxnLst/>
              <a:rect l="l" t="t" r="r" b="b"/>
              <a:pathLst>
                <a:path w="138430" h="139064">
                  <a:moveTo>
                    <a:pt x="0" y="0"/>
                  </a:moveTo>
                  <a:lnTo>
                    <a:pt x="68479" y="138529"/>
                  </a:lnTo>
                  <a:lnTo>
                    <a:pt x="138215" y="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864403" y="1506880"/>
            <a:ext cx="3995429" cy="341978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R="3081" algn="r" defTabSz="554492">
              <a:lnSpc>
                <a:spcPts val="1273"/>
              </a:lnSpc>
              <a:spcBef>
                <a:spcPts val="67"/>
              </a:spcBef>
            </a:pPr>
            <a:r>
              <a:rPr sz="1092" kern="0" spc="39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lnSpc>
                <a:spcPts val="1273"/>
              </a:lnSpc>
              <a:tabLst>
                <a:tab pos="1894515" algn="l"/>
              </a:tabLst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37" kern="0" spc="-9" baseline="1543" dirty="0">
                <a:solidFill>
                  <a:srgbClr val="FFFFFF"/>
                </a:solidFill>
                <a:latin typeface="Arial"/>
                <a:cs typeface="Arial"/>
              </a:rPr>
              <a:t>head=Null?</a:t>
            </a:r>
            <a:endParaRPr sz="1637" kern="0" baseline="1543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827155" y="3181586"/>
            <a:ext cx="1896828" cy="638052"/>
            <a:chOff x="9608704" y="5246670"/>
            <a:chExt cx="3128010" cy="1052195"/>
          </a:xfrm>
        </p:grpSpPr>
        <p:sp>
          <p:nvSpPr>
            <p:cNvPr id="72" name="object 72"/>
            <p:cNvSpPr/>
            <p:nvPr/>
          </p:nvSpPr>
          <p:spPr>
            <a:xfrm>
              <a:off x="9619181" y="5257147"/>
              <a:ext cx="3107055" cy="1031240"/>
            </a:xfrm>
            <a:custGeom>
              <a:avLst/>
              <a:gdLst/>
              <a:ahLst/>
              <a:cxnLst/>
              <a:rect l="l" t="t" r="r" b="b"/>
              <a:pathLst>
                <a:path w="3107054" h="1031239">
                  <a:moveTo>
                    <a:pt x="3106721" y="0"/>
                  </a:moveTo>
                  <a:lnTo>
                    <a:pt x="0" y="0"/>
                  </a:lnTo>
                  <a:lnTo>
                    <a:pt x="0" y="1030727"/>
                  </a:lnTo>
                  <a:lnTo>
                    <a:pt x="3106721" y="1030727"/>
                  </a:lnTo>
                  <a:lnTo>
                    <a:pt x="310672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9619181" y="5257147"/>
              <a:ext cx="3107055" cy="1031240"/>
            </a:xfrm>
            <a:custGeom>
              <a:avLst/>
              <a:gdLst/>
              <a:ahLst/>
              <a:cxnLst/>
              <a:rect l="l" t="t" r="r" b="b"/>
              <a:pathLst>
                <a:path w="3107054" h="1031239">
                  <a:moveTo>
                    <a:pt x="0" y="0"/>
                  </a:moveTo>
                  <a:lnTo>
                    <a:pt x="3106721" y="0"/>
                  </a:lnTo>
                  <a:lnTo>
                    <a:pt x="3106721" y="1030727"/>
                  </a:lnTo>
                  <a:lnTo>
                    <a:pt x="0" y="103072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860171" y="3235308"/>
            <a:ext cx="1304214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5974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109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head.next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860172" y="3425795"/>
            <a:ext cx="1218729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5974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head.prev</a:t>
            </a:r>
            <a:r>
              <a:rPr sz="1092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809300" y="4001498"/>
            <a:ext cx="1896828" cy="638052"/>
            <a:chOff x="9579261" y="6598766"/>
            <a:chExt cx="3128010" cy="1052195"/>
          </a:xfrm>
        </p:grpSpPr>
        <p:sp>
          <p:nvSpPr>
            <p:cNvPr id="77" name="object 77"/>
            <p:cNvSpPr/>
            <p:nvPr/>
          </p:nvSpPr>
          <p:spPr>
            <a:xfrm>
              <a:off x="9589731" y="6609237"/>
              <a:ext cx="3107055" cy="1031240"/>
            </a:xfrm>
            <a:custGeom>
              <a:avLst/>
              <a:gdLst/>
              <a:ahLst/>
              <a:cxnLst/>
              <a:rect l="l" t="t" r="r" b="b"/>
              <a:pathLst>
                <a:path w="3107054" h="1031240">
                  <a:moveTo>
                    <a:pt x="3106721" y="0"/>
                  </a:moveTo>
                  <a:lnTo>
                    <a:pt x="0" y="0"/>
                  </a:lnTo>
                  <a:lnTo>
                    <a:pt x="0" y="1030727"/>
                  </a:lnTo>
                  <a:lnTo>
                    <a:pt x="3106721" y="1030727"/>
                  </a:lnTo>
                  <a:lnTo>
                    <a:pt x="310672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9589731" y="6609237"/>
              <a:ext cx="3107055" cy="1031240"/>
            </a:xfrm>
            <a:custGeom>
              <a:avLst/>
              <a:gdLst/>
              <a:ahLst/>
              <a:cxnLst/>
              <a:rect l="l" t="t" r="r" b="b"/>
              <a:pathLst>
                <a:path w="3107054" h="1031240">
                  <a:moveTo>
                    <a:pt x="0" y="0"/>
                  </a:moveTo>
                  <a:lnTo>
                    <a:pt x="3106721" y="0"/>
                  </a:lnTo>
                  <a:lnTo>
                    <a:pt x="3106721" y="1030727"/>
                  </a:lnTo>
                  <a:lnTo>
                    <a:pt x="0" y="103072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834612" y="4118077"/>
            <a:ext cx="921074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676" indent="-160957" defTabSz="554492">
              <a:lnSpc>
                <a:spcPts val="1280"/>
              </a:lnSpc>
              <a:buSzPct val="144444"/>
              <a:buFontTx/>
              <a:buChar char="-"/>
              <a:tabLst>
                <a:tab pos="183676" algn="l"/>
                <a:tab pos="184061" algn="l"/>
              </a:tabLst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109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83676" indent="-160957" defTabSz="554492">
              <a:lnSpc>
                <a:spcPts val="1695"/>
              </a:lnSpc>
              <a:buSzPct val="144444"/>
              <a:buFontTx/>
              <a:buChar char="-"/>
              <a:tabLst>
                <a:tab pos="183676" algn="l"/>
                <a:tab pos="184061" algn="l"/>
              </a:tabLst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109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88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9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41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369762"/>
            <a:ext cx="7703217" cy="686188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396" dirty="0"/>
              <a:t>Delete</a:t>
            </a:r>
            <a:r>
              <a:rPr sz="4396" spc="-230" dirty="0"/>
              <a:t> </a:t>
            </a:r>
            <a:r>
              <a:rPr sz="4396" spc="-82" dirty="0"/>
              <a:t>Entire</a:t>
            </a:r>
            <a:r>
              <a:rPr sz="4396" spc="-224" dirty="0"/>
              <a:t> </a:t>
            </a:r>
            <a:r>
              <a:rPr sz="4396" dirty="0"/>
              <a:t>Doubly</a:t>
            </a:r>
            <a:r>
              <a:rPr sz="4396" spc="-227" dirty="0"/>
              <a:t> </a:t>
            </a:r>
            <a:r>
              <a:rPr sz="4396" spc="-67" dirty="0"/>
              <a:t>Linked</a:t>
            </a:r>
            <a:r>
              <a:rPr sz="4396" spc="-224" dirty="0"/>
              <a:t> </a:t>
            </a:r>
            <a:r>
              <a:rPr sz="4396" spc="-173" dirty="0"/>
              <a:t>List</a:t>
            </a:r>
            <a:endParaRPr sz="4396"/>
          </a:p>
        </p:txBody>
      </p:sp>
      <p:sp>
        <p:nvSpPr>
          <p:cNvPr id="4" name="object 4"/>
          <p:cNvSpPr txBox="1"/>
          <p:nvPr/>
        </p:nvSpPr>
        <p:spPr>
          <a:xfrm>
            <a:off x="3594276" y="2781104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108203" defTabSz="554492">
              <a:spcBef>
                <a:spcPts val="1128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5118" y="2781105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8105" y="2781105"/>
            <a:ext cx="489802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86639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4033" y="2781105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5377" y="2922167"/>
            <a:ext cx="270700" cy="183853"/>
          </a:xfrm>
          <a:prstGeom prst="rect">
            <a:avLst/>
          </a:prstGeom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26491" y="2958782"/>
            <a:ext cx="345403" cy="132462"/>
            <a:chOff x="5320016" y="4879250"/>
            <a:chExt cx="569595" cy="218440"/>
          </a:xfrm>
        </p:grpSpPr>
        <p:sp>
          <p:nvSpPr>
            <p:cNvPr id="10" name="object 10"/>
            <p:cNvSpPr/>
            <p:nvPr/>
          </p:nvSpPr>
          <p:spPr>
            <a:xfrm>
              <a:off x="5340971" y="4988161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721783" y="490020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08600" y="329318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01528" y="330211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4361" y="329318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98889" y="330211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4033" y="3695441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2822" y="3820858"/>
            <a:ext cx="315753" cy="215063"/>
          </a:xfrm>
          <a:prstGeom prst="rect">
            <a:avLst/>
          </a:prstGeom>
        </p:spPr>
        <p:txBody>
          <a:bodyPr vert="horz" wrap="square" lIns="0" tIns="385" rIns="0" bIns="0" rtlCol="0">
            <a:spAutoFit/>
          </a:bodyPr>
          <a:lstStyle/>
          <a:p>
            <a:pPr defTabSz="554492">
              <a:spcBef>
                <a:spcPts val="3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30022" y="3322947"/>
            <a:ext cx="6561885" cy="633431"/>
            <a:chOff x="5325840" y="5479785"/>
            <a:chExt cx="10821035" cy="1044575"/>
          </a:xfrm>
        </p:grpSpPr>
        <p:sp>
          <p:nvSpPr>
            <p:cNvPr id="19" name="object 19"/>
            <p:cNvSpPr/>
            <p:nvPr/>
          </p:nvSpPr>
          <p:spPr>
            <a:xfrm>
              <a:off x="5346795" y="5626386"/>
              <a:ext cx="10697845" cy="876935"/>
            </a:xfrm>
            <a:custGeom>
              <a:avLst/>
              <a:gdLst/>
              <a:ahLst/>
              <a:cxnLst/>
              <a:rect l="l" t="t" r="r" b="b"/>
              <a:pathLst>
                <a:path w="10697844" h="876934">
                  <a:moveTo>
                    <a:pt x="0" y="876479"/>
                  </a:moveTo>
                  <a:lnTo>
                    <a:pt x="10697538" y="825518"/>
                  </a:lnTo>
                  <a:lnTo>
                    <a:pt x="10690700" y="20941"/>
                  </a:lnTo>
                  <a:lnTo>
                    <a:pt x="1069052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5949541" y="5500740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4" y="145839"/>
                  </a:moveTo>
                  <a:lnTo>
                    <a:pt x="86706" y="0"/>
                  </a:lnTo>
                  <a:lnTo>
                    <a:pt x="0" y="147334"/>
                  </a:lnTo>
                </a:path>
                <a:path w="176530" h="147954">
                  <a:moveTo>
                    <a:pt x="87952" y="146587"/>
                  </a:moveTo>
                  <a:lnTo>
                    <a:pt x="867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73843" y="2922167"/>
            <a:ext cx="270700" cy="183853"/>
          </a:xfrm>
          <a:prstGeom prst="rect">
            <a:avLst/>
          </a:prstGeom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78711" y="2922167"/>
            <a:ext cx="270700" cy="183853"/>
          </a:xfrm>
          <a:prstGeom prst="rect">
            <a:avLst/>
          </a:prstGeom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49453" y="2781105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02439" y="2781105"/>
            <a:ext cx="489802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86639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9927" y="2922167"/>
            <a:ext cx="270700" cy="183853"/>
          </a:xfrm>
          <a:prstGeom prst="rect">
            <a:avLst/>
          </a:prstGeom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00807" y="2864738"/>
            <a:ext cx="336931" cy="132077"/>
            <a:chOff x="8410902" y="4724165"/>
            <a:chExt cx="555625" cy="217804"/>
          </a:xfrm>
        </p:grpSpPr>
        <p:sp>
          <p:nvSpPr>
            <p:cNvPr id="27" name="object 27"/>
            <p:cNvSpPr/>
            <p:nvPr/>
          </p:nvSpPr>
          <p:spPr>
            <a:xfrm>
              <a:off x="8410902" y="4833062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40">
                  <a:moveTo>
                    <a:pt x="408557" y="0"/>
                  </a:moveTo>
                  <a:lnTo>
                    <a:pt x="387615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798518" y="4745106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5110399" y="3042807"/>
            <a:ext cx="345403" cy="132462"/>
            <a:chOff x="8426720" y="5017814"/>
            <a:chExt cx="569595" cy="218440"/>
          </a:xfrm>
        </p:grpSpPr>
        <p:sp>
          <p:nvSpPr>
            <p:cNvPr id="30" name="object 30"/>
            <p:cNvSpPr/>
            <p:nvPr/>
          </p:nvSpPr>
          <p:spPr>
            <a:xfrm>
              <a:off x="8573325" y="5126724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447675" y="503876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019364" y="2861914"/>
            <a:ext cx="302660" cy="132077"/>
            <a:chOff x="11574745" y="4719508"/>
            <a:chExt cx="499109" cy="217804"/>
          </a:xfrm>
        </p:grpSpPr>
        <p:sp>
          <p:nvSpPr>
            <p:cNvPr id="33" name="object 33"/>
            <p:cNvSpPr/>
            <p:nvPr/>
          </p:nvSpPr>
          <p:spPr>
            <a:xfrm>
              <a:off x="11574745" y="4828406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352252" y="0"/>
                  </a:moveTo>
                  <a:lnTo>
                    <a:pt x="33131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1906056" y="4740450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996752" y="3039982"/>
            <a:ext cx="343478" cy="132462"/>
            <a:chOff x="11537457" y="5013156"/>
            <a:chExt cx="566420" cy="218440"/>
          </a:xfrm>
        </p:grpSpPr>
        <p:sp>
          <p:nvSpPr>
            <p:cNvPr id="36" name="object 36"/>
            <p:cNvSpPr/>
            <p:nvPr/>
          </p:nvSpPr>
          <p:spPr>
            <a:xfrm>
              <a:off x="11684068" y="5122067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79">
                  <a:moveTo>
                    <a:pt x="398548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1558412" y="503411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875700" y="2861914"/>
            <a:ext cx="363501" cy="132077"/>
            <a:chOff x="14635982" y="4719508"/>
            <a:chExt cx="599440" cy="217804"/>
          </a:xfrm>
        </p:grpSpPr>
        <p:sp>
          <p:nvSpPr>
            <p:cNvPr id="39" name="object 39"/>
            <p:cNvSpPr/>
            <p:nvPr/>
          </p:nvSpPr>
          <p:spPr>
            <a:xfrm>
              <a:off x="14635982" y="4828406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5067321" y="4740450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8881174" y="3035535"/>
            <a:ext cx="363501" cy="141319"/>
            <a:chOff x="14645009" y="5005821"/>
            <a:chExt cx="599440" cy="233045"/>
          </a:xfrm>
        </p:grpSpPr>
        <p:sp>
          <p:nvSpPr>
            <p:cNvPr id="42" name="object 42"/>
            <p:cNvSpPr/>
            <p:nvPr/>
          </p:nvSpPr>
          <p:spPr>
            <a:xfrm>
              <a:off x="14791600" y="5122067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4665951" y="503411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03808" y="5005821"/>
              <a:ext cx="232485" cy="23249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4106356" y="2578381"/>
            <a:ext cx="416640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70388" y="2578381"/>
            <a:ext cx="416640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node2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93222" y="2578381"/>
            <a:ext cx="416640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node3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829430" y="2578381"/>
            <a:ext cx="416640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node4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461045" y="2768406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093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222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0" name="object 50"/>
          <p:cNvGrpSpPr/>
          <p:nvPr/>
        </p:nvGrpSpPr>
        <p:grpSpPr>
          <a:xfrm>
            <a:off x="4572832" y="2355076"/>
            <a:ext cx="1361588" cy="363116"/>
            <a:chOff x="7540233" y="3883695"/>
            <a:chExt cx="2245360" cy="598805"/>
          </a:xfrm>
        </p:grpSpPr>
        <p:sp>
          <p:nvSpPr>
            <p:cNvPr id="51" name="object 51"/>
            <p:cNvSpPr/>
            <p:nvPr/>
          </p:nvSpPr>
          <p:spPr>
            <a:xfrm>
              <a:off x="7566410" y="3909872"/>
              <a:ext cx="2091055" cy="546735"/>
            </a:xfrm>
            <a:custGeom>
              <a:avLst/>
              <a:gdLst/>
              <a:ahLst/>
              <a:cxnLst/>
              <a:rect l="l" t="t" r="r" b="b"/>
              <a:pathLst>
                <a:path w="2091054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49916" y="567"/>
                  </a:lnTo>
                  <a:lnTo>
                    <a:pt x="1199264" y="2876"/>
                  </a:lnTo>
                  <a:lnTo>
                    <a:pt x="1248328" y="6909"/>
                  </a:lnTo>
                  <a:lnTo>
                    <a:pt x="1297069" y="12645"/>
                  </a:lnTo>
                  <a:lnTo>
                    <a:pt x="1345445" y="20065"/>
                  </a:lnTo>
                  <a:lnTo>
                    <a:pt x="1393418" y="29150"/>
                  </a:lnTo>
                  <a:lnTo>
                    <a:pt x="1440946" y="39880"/>
                  </a:lnTo>
                  <a:lnTo>
                    <a:pt x="1487989" y="52236"/>
                  </a:lnTo>
                  <a:lnTo>
                    <a:pt x="1534508" y="66199"/>
                  </a:lnTo>
                  <a:lnTo>
                    <a:pt x="1580462" y="81749"/>
                  </a:lnTo>
                  <a:lnTo>
                    <a:pt x="1625811" y="98866"/>
                  </a:lnTo>
                  <a:lnTo>
                    <a:pt x="1670515" y="117532"/>
                  </a:lnTo>
                  <a:lnTo>
                    <a:pt x="1714534" y="137727"/>
                  </a:lnTo>
                  <a:lnTo>
                    <a:pt x="1757827" y="159431"/>
                  </a:lnTo>
                  <a:lnTo>
                    <a:pt x="1800354" y="182625"/>
                  </a:lnTo>
                  <a:lnTo>
                    <a:pt x="1842076" y="207290"/>
                  </a:lnTo>
                  <a:lnTo>
                    <a:pt x="1882951" y="233406"/>
                  </a:lnTo>
                  <a:lnTo>
                    <a:pt x="1922940" y="260954"/>
                  </a:lnTo>
                  <a:lnTo>
                    <a:pt x="1962003" y="289915"/>
                  </a:lnTo>
                  <a:lnTo>
                    <a:pt x="2000100" y="320268"/>
                  </a:lnTo>
                  <a:lnTo>
                    <a:pt x="2037190" y="351995"/>
                  </a:lnTo>
                  <a:lnTo>
                    <a:pt x="2073233" y="385076"/>
                  </a:lnTo>
                  <a:lnTo>
                    <a:pt x="2090838" y="404455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9560596" y="4223133"/>
              <a:ext cx="198755" cy="203835"/>
            </a:xfrm>
            <a:custGeom>
              <a:avLst/>
              <a:gdLst/>
              <a:ahLst/>
              <a:cxnLst/>
              <a:rect l="l" t="t" r="r" b="b"/>
              <a:pathLst>
                <a:path w="198754" h="203835">
                  <a:moveTo>
                    <a:pt x="0" y="143637"/>
                  </a:moveTo>
                  <a:lnTo>
                    <a:pt x="198748" y="203569"/>
                  </a:lnTo>
                  <a:lnTo>
                    <a:pt x="158101" y="0"/>
                  </a:lnTo>
                </a:path>
                <a:path w="198754" h="203835">
                  <a:moveTo>
                    <a:pt x="79050" y="71818"/>
                  </a:moveTo>
                  <a:lnTo>
                    <a:pt x="198748" y="203569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53" name="object 5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0635" y="3035787"/>
            <a:ext cx="140983" cy="140983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6456864" y="2364005"/>
            <a:ext cx="1361588" cy="363116"/>
            <a:chOff x="10647141" y="3898419"/>
            <a:chExt cx="2245360" cy="598805"/>
          </a:xfrm>
        </p:grpSpPr>
        <p:sp>
          <p:nvSpPr>
            <p:cNvPr id="55" name="object 55"/>
            <p:cNvSpPr/>
            <p:nvPr/>
          </p:nvSpPr>
          <p:spPr>
            <a:xfrm>
              <a:off x="10673318" y="3924597"/>
              <a:ext cx="2091055" cy="546735"/>
            </a:xfrm>
            <a:custGeom>
              <a:avLst/>
              <a:gdLst/>
              <a:ahLst/>
              <a:cxnLst/>
              <a:rect l="l" t="t" r="r" b="b"/>
              <a:pathLst>
                <a:path w="2091054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49916" y="567"/>
                  </a:lnTo>
                  <a:lnTo>
                    <a:pt x="1199264" y="2876"/>
                  </a:lnTo>
                  <a:lnTo>
                    <a:pt x="1248328" y="6909"/>
                  </a:lnTo>
                  <a:lnTo>
                    <a:pt x="1297069" y="12645"/>
                  </a:lnTo>
                  <a:lnTo>
                    <a:pt x="1345445" y="20065"/>
                  </a:lnTo>
                  <a:lnTo>
                    <a:pt x="1393418" y="29150"/>
                  </a:lnTo>
                  <a:lnTo>
                    <a:pt x="1440946" y="39880"/>
                  </a:lnTo>
                  <a:lnTo>
                    <a:pt x="1487989" y="52236"/>
                  </a:lnTo>
                  <a:lnTo>
                    <a:pt x="1534508" y="66199"/>
                  </a:lnTo>
                  <a:lnTo>
                    <a:pt x="1580462" y="81749"/>
                  </a:lnTo>
                  <a:lnTo>
                    <a:pt x="1625811" y="98866"/>
                  </a:lnTo>
                  <a:lnTo>
                    <a:pt x="1670515" y="117532"/>
                  </a:lnTo>
                  <a:lnTo>
                    <a:pt x="1714534" y="137727"/>
                  </a:lnTo>
                  <a:lnTo>
                    <a:pt x="1757827" y="159431"/>
                  </a:lnTo>
                  <a:lnTo>
                    <a:pt x="1800354" y="182625"/>
                  </a:lnTo>
                  <a:lnTo>
                    <a:pt x="1842076" y="207290"/>
                  </a:lnTo>
                  <a:lnTo>
                    <a:pt x="1882951" y="233406"/>
                  </a:lnTo>
                  <a:lnTo>
                    <a:pt x="1922940" y="260954"/>
                  </a:lnTo>
                  <a:lnTo>
                    <a:pt x="1962003" y="289915"/>
                  </a:lnTo>
                  <a:lnTo>
                    <a:pt x="2000100" y="320268"/>
                  </a:lnTo>
                  <a:lnTo>
                    <a:pt x="2037190" y="351995"/>
                  </a:lnTo>
                  <a:lnTo>
                    <a:pt x="2073233" y="385076"/>
                  </a:lnTo>
                  <a:lnTo>
                    <a:pt x="2090838" y="404455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12667498" y="4237858"/>
              <a:ext cx="198755" cy="203835"/>
            </a:xfrm>
            <a:custGeom>
              <a:avLst/>
              <a:gdLst/>
              <a:ahLst/>
              <a:cxnLst/>
              <a:rect l="l" t="t" r="r" b="b"/>
              <a:pathLst>
                <a:path w="198754" h="203835">
                  <a:moveTo>
                    <a:pt x="0" y="143637"/>
                  </a:moveTo>
                  <a:lnTo>
                    <a:pt x="198748" y="203569"/>
                  </a:lnTo>
                  <a:lnTo>
                    <a:pt x="158101" y="0"/>
                  </a:lnTo>
                </a:path>
                <a:path w="198754" h="203835">
                  <a:moveTo>
                    <a:pt x="79050" y="71818"/>
                  </a:moveTo>
                  <a:lnTo>
                    <a:pt x="198748" y="203569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57" name="object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5738" y="3035787"/>
            <a:ext cx="140985" cy="140983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7378610" y="2781104"/>
            <a:ext cx="470934" cy="31488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1692" rIns="0" bIns="0" rtlCol="0">
            <a:spAutoFit/>
          </a:bodyPr>
          <a:lstStyle/>
          <a:p>
            <a:pPr marL="85099" defTabSz="554492">
              <a:spcBef>
                <a:spcPts val="1037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9277127" y="2768406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69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0" name="object 60"/>
          <p:cNvGrpSpPr/>
          <p:nvPr/>
        </p:nvGrpSpPr>
        <p:grpSpPr>
          <a:xfrm>
            <a:off x="8390195" y="2355076"/>
            <a:ext cx="1361588" cy="363116"/>
            <a:chOff x="13835347" y="3883695"/>
            <a:chExt cx="2245360" cy="598805"/>
          </a:xfrm>
        </p:grpSpPr>
        <p:sp>
          <p:nvSpPr>
            <p:cNvPr id="61" name="object 61"/>
            <p:cNvSpPr/>
            <p:nvPr/>
          </p:nvSpPr>
          <p:spPr>
            <a:xfrm>
              <a:off x="13861524" y="3909872"/>
              <a:ext cx="2091055" cy="546735"/>
            </a:xfrm>
            <a:custGeom>
              <a:avLst/>
              <a:gdLst/>
              <a:ahLst/>
              <a:cxnLst/>
              <a:rect l="l" t="t" r="r" b="b"/>
              <a:pathLst>
                <a:path w="2091055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49916" y="567"/>
                  </a:lnTo>
                  <a:lnTo>
                    <a:pt x="1199264" y="2876"/>
                  </a:lnTo>
                  <a:lnTo>
                    <a:pt x="1248328" y="6909"/>
                  </a:lnTo>
                  <a:lnTo>
                    <a:pt x="1297069" y="12645"/>
                  </a:lnTo>
                  <a:lnTo>
                    <a:pt x="1345445" y="20065"/>
                  </a:lnTo>
                  <a:lnTo>
                    <a:pt x="1393418" y="29150"/>
                  </a:lnTo>
                  <a:lnTo>
                    <a:pt x="1440946" y="39880"/>
                  </a:lnTo>
                  <a:lnTo>
                    <a:pt x="1487989" y="52236"/>
                  </a:lnTo>
                  <a:lnTo>
                    <a:pt x="1534508" y="66199"/>
                  </a:lnTo>
                  <a:lnTo>
                    <a:pt x="1580462" y="81749"/>
                  </a:lnTo>
                  <a:lnTo>
                    <a:pt x="1625811" y="98866"/>
                  </a:lnTo>
                  <a:lnTo>
                    <a:pt x="1670515" y="117532"/>
                  </a:lnTo>
                  <a:lnTo>
                    <a:pt x="1714534" y="137727"/>
                  </a:lnTo>
                  <a:lnTo>
                    <a:pt x="1757827" y="159431"/>
                  </a:lnTo>
                  <a:lnTo>
                    <a:pt x="1800354" y="182625"/>
                  </a:lnTo>
                  <a:lnTo>
                    <a:pt x="1842076" y="207290"/>
                  </a:lnTo>
                  <a:lnTo>
                    <a:pt x="1882951" y="233406"/>
                  </a:lnTo>
                  <a:lnTo>
                    <a:pt x="1922940" y="260954"/>
                  </a:lnTo>
                  <a:lnTo>
                    <a:pt x="1962003" y="289915"/>
                  </a:lnTo>
                  <a:lnTo>
                    <a:pt x="2000100" y="320268"/>
                  </a:lnTo>
                  <a:lnTo>
                    <a:pt x="2037190" y="351995"/>
                  </a:lnTo>
                  <a:lnTo>
                    <a:pt x="2073233" y="385076"/>
                  </a:lnTo>
                  <a:lnTo>
                    <a:pt x="2090838" y="404455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5855715" y="4223133"/>
              <a:ext cx="198755" cy="203835"/>
            </a:xfrm>
            <a:custGeom>
              <a:avLst/>
              <a:gdLst/>
              <a:ahLst/>
              <a:cxnLst/>
              <a:rect l="l" t="t" r="r" b="b"/>
              <a:pathLst>
                <a:path w="198755" h="203835">
                  <a:moveTo>
                    <a:pt x="0" y="143637"/>
                  </a:moveTo>
                  <a:lnTo>
                    <a:pt x="198748" y="203569"/>
                  </a:lnTo>
                  <a:lnTo>
                    <a:pt x="158101" y="0"/>
                  </a:lnTo>
                </a:path>
                <a:path w="198755" h="203835">
                  <a:moveTo>
                    <a:pt x="79050" y="71818"/>
                  </a:moveTo>
                  <a:lnTo>
                    <a:pt x="198748" y="203569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803619" y="2781104"/>
            <a:ext cx="414329" cy="31270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8938" defTabSz="554492">
              <a:spcBef>
                <a:spcPts val="1128"/>
              </a:spcBef>
            </a:pPr>
            <a:r>
              <a:rPr sz="109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64" name="object 6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82977" y="2946497"/>
            <a:ext cx="140983" cy="140983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2803619" y="3695441"/>
            <a:ext cx="414329" cy="324408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2310" rIns="0" bIns="0" rtlCol="0">
            <a:spAutoFit/>
          </a:bodyPr>
          <a:lstStyle/>
          <a:p>
            <a:pPr defTabSz="554492">
              <a:spcBef>
                <a:spcPts val="18"/>
              </a:spcBef>
            </a:pPr>
            <a:endParaRPr sz="100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70082" defTabSz="554492"/>
            <a:r>
              <a:rPr sz="109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66" name="object 6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4144" y="3864714"/>
            <a:ext cx="140983" cy="1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2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24072">
              <a:spcBef>
                <a:spcPts val="76"/>
              </a:spcBef>
            </a:pPr>
            <a:r>
              <a:rPr sz="4487" dirty="0"/>
              <a:t>Doubly</a:t>
            </a:r>
            <a:r>
              <a:rPr sz="4487" spc="-221" dirty="0"/>
              <a:t> </a:t>
            </a:r>
            <a:r>
              <a:rPr sz="4487" spc="-67" dirty="0"/>
              <a:t>Linked</a:t>
            </a:r>
            <a:r>
              <a:rPr sz="4487" spc="-221" dirty="0"/>
              <a:t> </a:t>
            </a:r>
            <a:r>
              <a:rPr sz="4487" spc="-176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2820165" y="2108594"/>
            <a:ext cx="737399" cy="30828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972" rIns="0" bIns="0" rtlCol="0">
            <a:spAutoFit/>
          </a:bodyPr>
          <a:lstStyle/>
          <a:p>
            <a:pPr algn="ctr" defTabSz="554492">
              <a:spcBef>
                <a:spcPts val="330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7194" y="2108594"/>
            <a:ext cx="412789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93571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093" y="2108594"/>
            <a:ext cx="737399" cy="30828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972" rIns="0" bIns="0" rtlCol="0">
            <a:spAutoFit/>
          </a:bodyPr>
          <a:lstStyle/>
          <a:p>
            <a:pPr algn="ctr" defTabSz="554492">
              <a:spcBef>
                <a:spcPts val="330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4121" y="2108594"/>
            <a:ext cx="412789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93571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7177" y="2108594"/>
            <a:ext cx="740864" cy="30828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972" rIns="0" bIns="0" rtlCol="0">
            <a:spAutoFit/>
          </a:bodyPr>
          <a:lstStyle/>
          <a:p>
            <a:pPr algn="ctr" defTabSz="554492">
              <a:spcBef>
                <a:spcPts val="330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8028" y="2108594"/>
            <a:ext cx="415100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94341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6738" y="2108594"/>
            <a:ext cx="737399" cy="30828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972" rIns="0" bIns="0" rtlCol="0">
            <a:spAutoFit/>
          </a:bodyPr>
          <a:lstStyle/>
          <a:p>
            <a:pPr algn="ctr" defTabSz="554492">
              <a:spcBef>
                <a:spcPts val="330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63767" y="2108594"/>
            <a:ext cx="412789" cy="23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3956" rIns="0" bIns="0" rtlCol="0">
            <a:spAutoFit/>
          </a:bodyPr>
          <a:lstStyle/>
          <a:p>
            <a:pPr marL="110898" defTabSz="554492">
              <a:spcBef>
                <a:spcPts val="740"/>
              </a:spcBef>
            </a:pPr>
            <a:r>
              <a:rPr sz="879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0081" y="2108594"/>
            <a:ext cx="740864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212555" defTabSz="554492">
              <a:spcBef>
                <a:spcPts val="634"/>
              </a:spcBef>
            </a:pPr>
            <a:r>
              <a:rPr sz="1001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0932" y="2108594"/>
            <a:ext cx="415100" cy="23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3956" rIns="0" bIns="0" rtlCol="0">
            <a:spAutoFit/>
          </a:bodyPr>
          <a:lstStyle/>
          <a:p>
            <a:pPr marL="105893" defTabSz="554492">
              <a:spcBef>
                <a:spcPts val="740"/>
              </a:spcBef>
            </a:pPr>
            <a:r>
              <a:rPr sz="879" b="1" kern="0" spc="21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71098" y="2225425"/>
            <a:ext cx="329230" cy="103197"/>
            <a:chOff x="4074318" y="3669891"/>
            <a:chExt cx="542925" cy="170180"/>
          </a:xfrm>
        </p:grpSpPr>
        <p:sp>
          <p:nvSpPr>
            <p:cNvPr id="15" name="object 15"/>
            <p:cNvSpPr/>
            <p:nvPr/>
          </p:nvSpPr>
          <p:spPr>
            <a:xfrm>
              <a:off x="4074318" y="3754705"/>
              <a:ext cx="427990" cy="0"/>
            </a:xfrm>
            <a:custGeom>
              <a:avLst/>
              <a:gdLst/>
              <a:ahLst/>
              <a:cxnLst/>
              <a:rect l="l" t="t" r="r" b="b"/>
              <a:pathLst>
                <a:path w="427989">
                  <a:moveTo>
                    <a:pt x="427474" y="0"/>
                  </a:moveTo>
                  <a:lnTo>
                    <a:pt x="427474" y="0"/>
                  </a:lnTo>
                  <a:lnTo>
                    <a:pt x="51470" y="0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486087" y="3685597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985309" y="2235201"/>
            <a:ext cx="331926" cy="103197"/>
            <a:chOff x="6571364" y="3686012"/>
            <a:chExt cx="547370" cy="170180"/>
          </a:xfrm>
        </p:grpSpPr>
        <p:sp>
          <p:nvSpPr>
            <p:cNvPr id="18" name="object 18"/>
            <p:cNvSpPr/>
            <p:nvPr/>
          </p:nvSpPr>
          <p:spPr>
            <a:xfrm>
              <a:off x="6587070" y="3766159"/>
              <a:ext cx="416559" cy="5080"/>
            </a:xfrm>
            <a:custGeom>
              <a:avLst/>
              <a:gdLst/>
              <a:ahLst/>
              <a:cxnLst/>
              <a:rect l="l" t="t" r="r" b="b"/>
              <a:pathLst>
                <a:path w="416559" h="5079">
                  <a:moveTo>
                    <a:pt x="0" y="0"/>
                  </a:moveTo>
                  <a:lnTo>
                    <a:pt x="400671" y="4662"/>
                  </a:lnTo>
                  <a:lnTo>
                    <a:pt x="416376" y="4845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986937" y="3701718"/>
              <a:ext cx="116205" cy="138430"/>
            </a:xfrm>
            <a:custGeom>
              <a:avLst/>
              <a:gdLst/>
              <a:ahLst/>
              <a:cxnLst/>
              <a:rect l="l" t="t" r="r" b="b"/>
              <a:pathLst>
                <a:path w="116204" h="138429">
                  <a:moveTo>
                    <a:pt x="0" y="138206"/>
                  </a:moveTo>
                  <a:lnTo>
                    <a:pt x="115976" y="70443"/>
                  </a:lnTo>
                  <a:lnTo>
                    <a:pt x="1608" y="0"/>
                  </a:lnTo>
                </a:path>
                <a:path w="116204" h="138429">
                  <a:moveTo>
                    <a:pt x="804" y="69103"/>
                  </a:moveTo>
                  <a:lnTo>
                    <a:pt x="115976" y="70443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551761" y="2225425"/>
            <a:ext cx="335776" cy="103197"/>
            <a:chOff x="9154559" y="3669891"/>
            <a:chExt cx="553720" cy="170180"/>
          </a:xfrm>
        </p:grpSpPr>
        <p:sp>
          <p:nvSpPr>
            <p:cNvPr id="21" name="object 21"/>
            <p:cNvSpPr/>
            <p:nvPr/>
          </p:nvSpPr>
          <p:spPr>
            <a:xfrm>
              <a:off x="9154559" y="3754705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0" y="0"/>
                  </a:lnTo>
                  <a:lnTo>
                    <a:pt x="422238" y="0"/>
                  </a:lnTo>
                  <a:lnTo>
                    <a:pt x="437945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9576797" y="3685597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088194" y="2225425"/>
            <a:ext cx="418565" cy="103197"/>
            <a:chOff x="11688251" y="3669891"/>
            <a:chExt cx="690245" cy="170180"/>
          </a:xfrm>
        </p:grpSpPr>
        <p:sp>
          <p:nvSpPr>
            <p:cNvPr id="24" name="object 24"/>
            <p:cNvSpPr/>
            <p:nvPr/>
          </p:nvSpPr>
          <p:spPr>
            <a:xfrm>
              <a:off x="11688251" y="3754705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09">
                  <a:moveTo>
                    <a:pt x="0" y="0"/>
                  </a:moveTo>
                  <a:lnTo>
                    <a:pt x="0" y="0"/>
                  </a:lnTo>
                  <a:lnTo>
                    <a:pt x="559324" y="0"/>
                  </a:lnTo>
                  <a:lnTo>
                    <a:pt x="575031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2247574" y="3685597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29798" y="2446629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68757" y="2446629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07715" y="2446629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46674" y="2446629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0081" y="2757248"/>
            <a:ext cx="740864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algn="ctr" defTabSz="554492">
              <a:spcBef>
                <a:spcPts val="634"/>
              </a:spcBef>
            </a:pPr>
            <a:r>
              <a:rPr sz="1001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30932" y="2757248"/>
            <a:ext cx="415100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94341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61237" y="2494933"/>
            <a:ext cx="5874930" cy="450526"/>
            <a:chOff x="4058056" y="4114330"/>
            <a:chExt cx="9688195" cy="742950"/>
          </a:xfrm>
        </p:grpSpPr>
        <p:sp>
          <p:nvSpPr>
            <p:cNvPr id="33" name="object 33"/>
            <p:cNvSpPr/>
            <p:nvPr/>
          </p:nvSpPr>
          <p:spPr>
            <a:xfrm>
              <a:off x="4073762" y="4229505"/>
              <a:ext cx="9593580" cy="612140"/>
            </a:xfrm>
            <a:custGeom>
              <a:avLst/>
              <a:gdLst/>
              <a:ahLst/>
              <a:cxnLst/>
              <a:rect l="l" t="t" r="r" b="b"/>
              <a:pathLst>
                <a:path w="9593580" h="612139">
                  <a:moveTo>
                    <a:pt x="0" y="611514"/>
                  </a:moveTo>
                  <a:lnTo>
                    <a:pt x="9593441" y="575275"/>
                  </a:lnTo>
                  <a:lnTo>
                    <a:pt x="9587446" y="15705"/>
                  </a:lnTo>
                  <a:lnTo>
                    <a:pt x="9587277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3592107" y="4130036"/>
              <a:ext cx="138430" cy="116205"/>
            </a:xfrm>
            <a:custGeom>
              <a:avLst/>
              <a:gdLst/>
              <a:ahLst/>
              <a:cxnLst/>
              <a:rect l="l" t="t" r="r" b="b"/>
              <a:pathLst>
                <a:path w="138430" h="116204">
                  <a:moveTo>
                    <a:pt x="138207" y="114432"/>
                  </a:moveTo>
                  <a:lnTo>
                    <a:pt x="67869" y="0"/>
                  </a:lnTo>
                  <a:lnTo>
                    <a:pt x="0" y="115913"/>
                  </a:lnTo>
                </a:path>
                <a:path w="138430" h="116204">
                  <a:moveTo>
                    <a:pt x="69103" y="115173"/>
                  </a:moveTo>
                  <a:lnTo>
                    <a:pt x="67869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74035" y="1546521"/>
            <a:ext cx="1823281" cy="21107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880" rIns="0" bIns="0" rtlCol="0">
            <a:spAutoFit/>
          </a:bodyPr>
          <a:lstStyle/>
          <a:p>
            <a:pPr marL="293033" defTabSz="554492">
              <a:spcBef>
                <a:spcPts val="227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Singly</a:t>
            </a:r>
            <a:r>
              <a:rPr sz="1182" b="1" kern="0" spc="-6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1182" b="1" kern="0" spc="-5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85461" y="4422626"/>
            <a:ext cx="53138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138238" defTabSz="554492">
              <a:spcBef>
                <a:spcPts val="1128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16718" y="4422626"/>
            <a:ext cx="624190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40659" y="4422627"/>
            <a:ext cx="552568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18215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61823" y="4422627"/>
            <a:ext cx="837901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97923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99603" y="4422626"/>
            <a:ext cx="46939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98961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88880" y="4604224"/>
            <a:ext cx="376978" cy="132077"/>
            <a:chOff x="4103642" y="7592706"/>
            <a:chExt cx="621665" cy="217804"/>
          </a:xfrm>
        </p:grpSpPr>
        <p:sp>
          <p:nvSpPr>
            <p:cNvPr id="42" name="object 42"/>
            <p:cNvSpPr/>
            <p:nvPr/>
          </p:nvSpPr>
          <p:spPr>
            <a:xfrm>
              <a:off x="4103642" y="7701603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474938" y="0"/>
                  </a:moveTo>
                  <a:lnTo>
                    <a:pt x="474938" y="0"/>
                  </a:lnTo>
                  <a:lnTo>
                    <a:pt x="50444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557638" y="761364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503724" y="4950496"/>
            <a:ext cx="33115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40594" y="4959418"/>
            <a:ext cx="33115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11218" y="4950496"/>
            <a:ext cx="33115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981845" y="4950496"/>
            <a:ext cx="33115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61823" y="5334134"/>
            <a:ext cx="837901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algn="ctr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99603" y="5334134"/>
            <a:ext cx="469394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76627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479158" y="4964819"/>
            <a:ext cx="7397090" cy="632661"/>
            <a:chOff x="4087609" y="8187354"/>
            <a:chExt cx="12198350" cy="1043305"/>
          </a:xfrm>
        </p:grpSpPr>
        <p:sp>
          <p:nvSpPr>
            <p:cNvPr id="51" name="object 51"/>
            <p:cNvSpPr/>
            <p:nvPr/>
          </p:nvSpPr>
          <p:spPr>
            <a:xfrm>
              <a:off x="4108551" y="8333940"/>
              <a:ext cx="12076430" cy="876300"/>
            </a:xfrm>
            <a:custGeom>
              <a:avLst/>
              <a:gdLst/>
              <a:ahLst/>
              <a:cxnLst/>
              <a:rect l="l" t="t" r="r" b="b"/>
              <a:pathLst>
                <a:path w="12076430" h="876300">
                  <a:moveTo>
                    <a:pt x="0" y="875737"/>
                  </a:moveTo>
                  <a:lnTo>
                    <a:pt x="12076134" y="824812"/>
                  </a:lnTo>
                  <a:lnTo>
                    <a:pt x="12068417" y="20940"/>
                  </a:lnTo>
                  <a:lnTo>
                    <a:pt x="1206821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6089015" y="8208296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2" y="145741"/>
                  </a:moveTo>
                  <a:lnTo>
                    <a:pt x="86544" y="0"/>
                  </a:lnTo>
                  <a:lnTo>
                    <a:pt x="0" y="147429"/>
                  </a:lnTo>
                </a:path>
                <a:path w="176530" h="147954">
                  <a:moveTo>
                    <a:pt x="87951" y="146585"/>
                  </a:moveTo>
                  <a:lnTo>
                    <a:pt x="8654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4998506" y="4409928"/>
          <a:ext cx="1711612" cy="490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957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222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7147638" y="4409928"/>
          <a:ext cx="1716617" cy="490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957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111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333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9304062" y="4409928"/>
          <a:ext cx="1711612" cy="490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957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6" name="object 56"/>
          <p:cNvGrpSpPr/>
          <p:nvPr/>
        </p:nvGrpSpPr>
        <p:grpSpPr>
          <a:xfrm>
            <a:off x="4607698" y="4506886"/>
            <a:ext cx="361961" cy="132077"/>
            <a:chOff x="7597730" y="7432190"/>
            <a:chExt cx="596900" cy="217804"/>
          </a:xfrm>
        </p:grpSpPr>
        <p:sp>
          <p:nvSpPr>
            <p:cNvPr id="57" name="object 57"/>
            <p:cNvSpPr/>
            <p:nvPr/>
          </p:nvSpPr>
          <p:spPr>
            <a:xfrm>
              <a:off x="7597730" y="7541087"/>
              <a:ext cx="450215" cy="0"/>
            </a:xfrm>
            <a:custGeom>
              <a:avLst/>
              <a:gdLst/>
              <a:ahLst/>
              <a:cxnLst/>
              <a:rect l="l" t="t" r="r" b="b"/>
              <a:pathLst>
                <a:path w="450215">
                  <a:moveTo>
                    <a:pt x="450036" y="0"/>
                  </a:moveTo>
                  <a:lnTo>
                    <a:pt x="429094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8026824" y="7453132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4613798" y="4684833"/>
            <a:ext cx="361961" cy="132077"/>
            <a:chOff x="7607789" y="7725637"/>
            <a:chExt cx="596900" cy="217804"/>
          </a:xfrm>
        </p:grpSpPr>
        <p:sp>
          <p:nvSpPr>
            <p:cNvPr id="60" name="object 60"/>
            <p:cNvSpPr/>
            <p:nvPr/>
          </p:nvSpPr>
          <p:spPr>
            <a:xfrm>
              <a:off x="7754380" y="7834534"/>
              <a:ext cx="450215" cy="0"/>
            </a:xfrm>
            <a:custGeom>
              <a:avLst/>
              <a:gdLst/>
              <a:ahLst/>
              <a:cxnLst/>
              <a:rect l="l" t="t" r="r" b="b"/>
              <a:pathLst>
                <a:path w="450215">
                  <a:moveTo>
                    <a:pt x="450033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7628730" y="774657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744406" y="4504065"/>
            <a:ext cx="352719" cy="132077"/>
            <a:chOff x="11121320" y="7427537"/>
            <a:chExt cx="581660" cy="217804"/>
          </a:xfrm>
        </p:grpSpPr>
        <p:sp>
          <p:nvSpPr>
            <p:cNvPr id="63" name="object 63"/>
            <p:cNvSpPr/>
            <p:nvPr/>
          </p:nvSpPr>
          <p:spPr>
            <a:xfrm>
              <a:off x="11121320" y="7536434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>
                  <a:moveTo>
                    <a:pt x="434442" y="0"/>
                  </a:moveTo>
                  <a:lnTo>
                    <a:pt x="413500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1534821" y="744847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6748290" y="4682013"/>
            <a:ext cx="354644" cy="132077"/>
            <a:chOff x="11127723" y="7720986"/>
            <a:chExt cx="584835" cy="217804"/>
          </a:xfrm>
        </p:grpSpPr>
        <p:sp>
          <p:nvSpPr>
            <p:cNvPr id="66" name="object 66"/>
            <p:cNvSpPr/>
            <p:nvPr/>
          </p:nvSpPr>
          <p:spPr>
            <a:xfrm>
              <a:off x="11274313" y="7829883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438104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11148665" y="7741927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8908465" y="4504065"/>
            <a:ext cx="352334" cy="132077"/>
            <a:chOff x="14690013" y="7427537"/>
            <a:chExt cx="581025" cy="217804"/>
          </a:xfrm>
        </p:grpSpPr>
        <p:sp>
          <p:nvSpPr>
            <p:cNvPr id="69" name="object 69"/>
            <p:cNvSpPr/>
            <p:nvPr/>
          </p:nvSpPr>
          <p:spPr>
            <a:xfrm>
              <a:off x="14690013" y="7536434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>
                  <a:moveTo>
                    <a:pt x="434406" y="0"/>
                  </a:moveTo>
                  <a:lnTo>
                    <a:pt x="413464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5103478" y="744847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8916237" y="4682013"/>
            <a:ext cx="350794" cy="132077"/>
            <a:chOff x="14702829" y="7720986"/>
            <a:chExt cx="578485" cy="217804"/>
          </a:xfrm>
        </p:grpSpPr>
        <p:sp>
          <p:nvSpPr>
            <p:cNvPr id="72" name="object 72"/>
            <p:cNvSpPr/>
            <p:nvPr/>
          </p:nvSpPr>
          <p:spPr>
            <a:xfrm>
              <a:off x="14849420" y="7829883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431653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14723771" y="7741927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222536" y="3953656"/>
            <a:ext cx="1957283" cy="21107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880" rIns="0" bIns="0" rtlCol="0">
            <a:spAutoFit/>
          </a:bodyPr>
          <a:lstStyle/>
          <a:p>
            <a:pPr marL="319218" defTabSz="554492">
              <a:spcBef>
                <a:spcPts val="227"/>
              </a:spcBef>
            </a:pPr>
            <a:r>
              <a:rPr sz="1182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Doubly</a:t>
            </a: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55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182041"/>
          </a:xfrm>
          <a:prstGeom prst="rect">
            <a:avLst/>
          </a:prstGeom>
        </p:spPr>
        <p:txBody>
          <a:bodyPr vert="horz" wrap="square" lIns="0" tIns="135559" rIns="0" bIns="0" rtlCol="0">
            <a:spAutoFit/>
          </a:bodyPr>
          <a:lstStyle/>
          <a:p>
            <a:pPr marL="524072">
              <a:spcBef>
                <a:spcPts val="76"/>
              </a:spcBef>
            </a:pPr>
            <a:r>
              <a:rPr sz="3396" spc="-45" dirty="0"/>
              <a:t>Time</a:t>
            </a:r>
            <a:r>
              <a:rPr sz="3396" spc="-188" dirty="0"/>
              <a:t> </a:t>
            </a:r>
            <a:r>
              <a:rPr sz="3396" dirty="0"/>
              <a:t>and</a:t>
            </a:r>
            <a:r>
              <a:rPr sz="3396" spc="-161" dirty="0"/>
              <a:t> </a:t>
            </a:r>
            <a:r>
              <a:rPr sz="3396" spc="-139" dirty="0"/>
              <a:t>Space</a:t>
            </a:r>
            <a:r>
              <a:rPr sz="3396" spc="-133" dirty="0"/>
              <a:t> </a:t>
            </a:r>
            <a:r>
              <a:rPr sz="3396" spc="-6" dirty="0"/>
              <a:t>Complexity</a:t>
            </a:r>
            <a:r>
              <a:rPr sz="3396" spc="-161" dirty="0"/>
              <a:t> </a:t>
            </a:r>
            <a:r>
              <a:rPr sz="3396" spc="64" dirty="0"/>
              <a:t>of</a:t>
            </a:r>
            <a:r>
              <a:rPr sz="3396" spc="-161" dirty="0"/>
              <a:t> </a:t>
            </a:r>
            <a:r>
              <a:rPr sz="3396" dirty="0"/>
              <a:t>Doubly</a:t>
            </a:r>
            <a:r>
              <a:rPr sz="3396" spc="-161" dirty="0"/>
              <a:t> </a:t>
            </a:r>
            <a:r>
              <a:rPr sz="3396" spc="-55" dirty="0"/>
              <a:t>Linked</a:t>
            </a:r>
            <a:r>
              <a:rPr sz="3396" spc="-161" dirty="0"/>
              <a:t> </a:t>
            </a:r>
            <a:r>
              <a:rPr sz="3396" spc="-12" dirty="0"/>
              <a:t>List</a:t>
            </a:r>
            <a:endParaRPr sz="3396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54520" y="1606438"/>
          <a:ext cx="7948502" cy="2910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Doubly</a:t>
                      </a:r>
                      <a:r>
                        <a:rPr sz="15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Linked</a:t>
                      </a:r>
                      <a:r>
                        <a:rPr sz="15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List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marL="111061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5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b="1" spc="-45" dirty="0">
                          <a:latin typeface="Arial"/>
                          <a:cs typeface="Arial"/>
                        </a:rPr>
                        <a:t>Space</a:t>
                      </a:r>
                      <a:r>
                        <a:rPr sz="15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Creation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11061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Insertion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061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Searching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11061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30" dirty="0">
                          <a:latin typeface="Arial"/>
                          <a:cs typeface="Arial"/>
                        </a:rPr>
                        <a:t>Traversing</a:t>
                      </a:r>
                      <a:r>
                        <a:rPr sz="15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(forward</a:t>
                      </a:r>
                      <a:r>
                        <a:rPr sz="15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,backward)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061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Deletion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7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45" dirty="0">
                          <a:latin typeface="Arial"/>
                          <a:cs typeface="Arial"/>
                        </a:rPr>
                        <a:t>node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11061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Deletion</a:t>
                      </a:r>
                      <a:r>
                        <a:rPr sz="15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7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DLL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061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54607" y="5124090"/>
          <a:ext cx="1285730" cy="41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5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706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43127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6651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514851" y="5136789"/>
            <a:ext cx="649219" cy="31226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6651" rIns="0" bIns="0" rtlCol="0">
            <a:spAutoFit/>
          </a:bodyPr>
          <a:lstStyle/>
          <a:p>
            <a:pPr marL="102042" defTabSz="554492">
              <a:spcBef>
                <a:spcPts val="7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3893" y="5136790"/>
            <a:ext cx="363501" cy="30011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17060" rIns="0" bIns="0" rtlCol="0">
            <a:spAutoFit/>
          </a:bodyPr>
          <a:lstStyle/>
          <a:p>
            <a:pPr marL="54294" defTabSz="554492">
              <a:spcBef>
                <a:spcPts val="922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49160" y="5283206"/>
            <a:ext cx="299195" cy="132077"/>
            <a:chOff x="5852122" y="8712398"/>
            <a:chExt cx="493395" cy="217804"/>
          </a:xfrm>
        </p:grpSpPr>
        <p:sp>
          <p:nvSpPr>
            <p:cNvPr id="9" name="object 9"/>
            <p:cNvSpPr/>
            <p:nvPr/>
          </p:nvSpPr>
          <p:spPr>
            <a:xfrm>
              <a:off x="5852122" y="8821295"/>
              <a:ext cx="346710" cy="0"/>
            </a:xfrm>
            <a:custGeom>
              <a:avLst/>
              <a:gdLst/>
              <a:ahLst/>
              <a:cxnLst/>
              <a:rect l="l" t="t" r="r" b="b"/>
              <a:pathLst>
                <a:path w="346710">
                  <a:moveTo>
                    <a:pt x="346600" y="0"/>
                  </a:moveTo>
                  <a:lnTo>
                    <a:pt x="346600" y="0"/>
                  </a:lnTo>
                  <a:lnTo>
                    <a:pt x="54276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177781" y="8733340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27564" y="5602237"/>
            <a:ext cx="312287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5847" y="5610082"/>
            <a:ext cx="312287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10641" y="5602237"/>
            <a:ext cx="312287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72618" y="5610082"/>
            <a:ext cx="312287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4851" y="5943183"/>
            <a:ext cx="649219" cy="31226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6651" rIns="0" bIns="0" rtlCol="0">
            <a:spAutoFit/>
          </a:bodyPr>
          <a:lstStyle/>
          <a:p>
            <a:pPr marL="182905" defTabSz="554492">
              <a:spcBef>
                <a:spcPts val="7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3893" y="5943183"/>
            <a:ext cx="363501" cy="31226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6651" rIns="0" bIns="0" rtlCol="0">
            <a:spAutoFit/>
          </a:bodyPr>
          <a:lstStyle/>
          <a:p>
            <a:pPr marL="33116" defTabSz="554492">
              <a:spcBef>
                <a:spcPts val="7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46084" y="5616544"/>
            <a:ext cx="5826797" cy="557959"/>
            <a:chOff x="5847050" y="9262097"/>
            <a:chExt cx="9608820" cy="920115"/>
          </a:xfrm>
        </p:grpSpPr>
        <p:sp>
          <p:nvSpPr>
            <p:cNvPr id="18" name="object 18"/>
            <p:cNvSpPr/>
            <p:nvPr/>
          </p:nvSpPr>
          <p:spPr>
            <a:xfrm>
              <a:off x="5867991" y="9408685"/>
              <a:ext cx="9484995" cy="752475"/>
            </a:xfrm>
            <a:custGeom>
              <a:avLst/>
              <a:gdLst/>
              <a:ahLst/>
              <a:cxnLst/>
              <a:rect l="l" t="t" r="r" b="b"/>
              <a:pathLst>
                <a:path w="9484994" h="752475">
                  <a:moveTo>
                    <a:pt x="0" y="752236"/>
                  </a:moveTo>
                  <a:lnTo>
                    <a:pt x="9484517" y="707457"/>
                  </a:lnTo>
                  <a:lnTo>
                    <a:pt x="9478631" y="20941"/>
                  </a:lnTo>
                  <a:lnTo>
                    <a:pt x="9478451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5258672" y="9283039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4" y="145833"/>
                  </a:moveTo>
                  <a:lnTo>
                    <a:pt x="86695" y="0"/>
                  </a:lnTo>
                  <a:lnTo>
                    <a:pt x="0" y="147340"/>
                  </a:lnTo>
                </a:path>
                <a:path w="176530" h="147954">
                  <a:moveTo>
                    <a:pt x="87952" y="146586"/>
                  </a:moveTo>
                  <a:lnTo>
                    <a:pt x="86695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524540" y="5124090"/>
          <a:ext cx="1285730" cy="41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565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706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43127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222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6651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213521" y="5124090"/>
          <a:ext cx="1285730" cy="41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565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111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706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43127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333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6651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908853" y="5124090"/>
          <a:ext cx="1285730" cy="41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565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706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43127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6651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5182662" y="5205830"/>
            <a:ext cx="326920" cy="288798"/>
            <a:chOff x="8545887" y="8584799"/>
            <a:chExt cx="539115" cy="476250"/>
          </a:xfrm>
        </p:grpSpPr>
        <p:sp>
          <p:nvSpPr>
            <p:cNvPr id="24" name="object 24"/>
            <p:cNvSpPr/>
            <p:nvPr/>
          </p:nvSpPr>
          <p:spPr>
            <a:xfrm>
              <a:off x="8545887" y="8693696"/>
              <a:ext cx="384810" cy="0"/>
            </a:xfrm>
            <a:custGeom>
              <a:avLst/>
              <a:gdLst/>
              <a:ahLst/>
              <a:cxnLst/>
              <a:rect l="l" t="t" r="r" b="b"/>
              <a:pathLst>
                <a:path w="384809">
                  <a:moveTo>
                    <a:pt x="384254" y="0"/>
                  </a:moveTo>
                  <a:lnTo>
                    <a:pt x="363312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909200" y="860574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700602" y="8951731"/>
              <a:ext cx="384810" cy="0"/>
            </a:xfrm>
            <a:custGeom>
              <a:avLst/>
              <a:gdLst/>
              <a:ahLst/>
              <a:cxnLst/>
              <a:rect l="l" t="t" r="r" b="b"/>
              <a:pathLst>
                <a:path w="384809">
                  <a:moveTo>
                    <a:pt x="384254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574951" y="8863776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853391" y="5203349"/>
            <a:ext cx="326920" cy="288798"/>
            <a:chOff x="11301044" y="8580707"/>
            <a:chExt cx="539115" cy="476250"/>
          </a:xfrm>
        </p:grpSpPr>
        <p:sp>
          <p:nvSpPr>
            <p:cNvPr id="29" name="object 29"/>
            <p:cNvSpPr/>
            <p:nvPr/>
          </p:nvSpPr>
          <p:spPr>
            <a:xfrm>
              <a:off x="11301044" y="8689604"/>
              <a:ext cx="384810" cy="0"/>
            </a:xfrm>
            <a:custGeom>
              <a:avLst/>
              <a:gdLst/>
              <a:ahLst/>
              <a:cxnLst/>
              <a:rect l="l" t="t" r="r" b="b"/>
              <a:pathLst>
                <a:path w="384809">
                  <a:moveTo>
                    <a:pt x="384254" y="0"/>
                  </a:moveTo>
                  <a:lnTo>
                    <a:pt x="363312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1664356" y="860164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1455762" y="8947639"/>
              <a:ext cx="384810" cy="0"/>
            </a:xfrm>
            <a:custGeom>
              <a:avLst/>
              <a:gdLst/>
              <a:ahLst/>
              <a:cxnLst/>
              <a:rect l="l" t="t" r="r" b="b"/>
              <a:pathLst>
                <a:path w="384809">
                  <a:moveTo>
                    <a:pt x="384254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1330115" y="885968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553015" y="5203349"/>
            <a:ext cx="326920" cy="288798"/>
            <a:chOff x="14103849" y="8580707"/>
            <a:chExt cx="539115" cy="476250"/>
          </a:xfrm>
        </p:grpSpPr>
        <p:sp>
          <p:nvSpPr>
            <p:cNvPr id="34" name="object 34"/>
            <p:cNvSpPr/>
            <p:nvPr/>
          </p:nvSpPr>
          <p:spPr>
            <a:xfrm>
              <a:off x="14103849" y="8689604"/>
              <a:ext cx="384810" cy="0"/>
            </a:xfrm>
            <a:custGeom>
              <a:avLst/>
              <a:gdLst/>
              <a:ahLst/>
              <a:cxnLst/>
              <a:rect l="l" t="t" r="r" b="b"/>
              <a:pathLst>
                <a:path w="384809">
                  <a:moveTo>
                    <a:pt x="384254" y="0"/>
                  </a:moveTo>
                  <a:lnTo>
                    <a:pt x="363312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4467161" y="860164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4258566" y="8947639"/>
              <a:ext cx="384810" cy="0"/>
            </a:xfrm>
            <a:custGeom>
              <a:avLst/>
              <a:gdLst/>
              <a:ahLst/>
              <a:cxnLst/>
              <a:rect l="l" t="t" r="r" b="b"/>
              <a:pathLst>
                <a:path w="384809">
                  <a:moveTo>
                    <a:pt x="384254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4132910" y="885968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72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24072">
              <a:spcBef>
                <a:spcPts val="76"/>
              </a:spcBef>
            </a:pPr>
            <a:r>
              <a:rPr sz="4487" spc="-85" dirty="0"/>
              <a:t>Create</a:t>
            </a:r>
            <a:r>
              <a:rPr sz="4487" spc="-209" dirty="0"/>
              <a:t> </a:t>
            </a:r>
            <a:r>
              <a:rPr sz="4487" dirty="0"/>
              <a:t>-</a:t>
            </a:r>
            <a:r>
              <a:rPr sz="4487" spc="-209" dirty="0"/>
              <a:t> </a:t>
            </a:r>
            <a:r>
              <a:rPr sz="4487" dirty="0"/>
              <a:t>Doubly</a:t>
            </a:r>
            <a:r>
              <a:rPr sz="4487" spc="-206" dirty="0"/>
              <a:t> </a:t>
            </a:r>
            <a:r>
              <a:rPr sz="4487" spc="-67" dirty="0"/>
              <a:t>Linked</a:t>
            </a:r>
            <a:r>
              <a:rPr sz="4487" spc="-209" dirty="0"/>
              <a:t> </a:t>
            </a:r>
            <a:r>
              <a:rPr sz="4487" spc="-176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968790" y="1968362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0913" y="2446081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790" y="2876349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92707" y="4065104"/>
            <a:ext cx="1151343" cy="485951"/>
            <a:chOff x="3120509" y="6703657"/>
            <a:chExt cx="1898650" cy="801370"/>
          </a:xfrm>
        </p:grpSpPr>
        <p:sp>
          <p:nvSpPr>
            <p:cNvPr id="8" name="object 8"/>
            <p:cNvSpPr/>
            <p:nvPr/>
          </p:nvSpPr>
          <p:spPr>
            <a:xfrm>
              <a:off x="3130980" y="6714128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5">
                  <a:moveTo>
                    <a:pt x="1471585" y="0"/>
                  </a:moveTo>
                  <a:lnTo>
                    <a:pt x="405502" y="0"/>
                  </a:lnTo>
                  <a:lnTo>
                    <a:pt x="339839" y="155"/>
                  </a:lnTo>
                  <a:lnTo>
                    <a:pt x="284424" y="1244"/>
                  </a:lnTo>
                  <a:lnTo>
                    <a:pt x="238119" y="4200"/>
                  </a:lnTo>
                  <a:lnTo>
                    <a:pt x="199783" y="9957"/>
                  </a:lnTo>
                  <a:lnTo>
                    <a:pt x="119385" y="43597"/>
                  </a:lnTo>
                  <a:lnTo>
                    <a:pt x="77367" y="77366"/>
                  </a:lnTo>
                  <a:lnTo>
                    <a:pt x="43597" y="119384"/>
                  </a:lnTo>
                  <a:lnTo>
                    <a:pt x="19448" y="168279"/>
                  </a:lnTo>
                  <a:lnTo>
                    <a:pt x="8613" y="206599"/>
                  </a:lnTo>
                  <a:lnTo>
                    <a:pt x="2793" y="256922"/>
                  </a:lnTo>
                  <a:lnTo>
                    <a:pt x="439" y="318405"/>
                  </a:lnTo>
                  <a:lnTo>
                    <a:pt x="0" y="390203"/>
                  </a:lnTo>
                  <a:lnTo>
                    <a:pt x="439" y="462002"/>
                  </a:lnTo>
                  <a:lnTo>
                    <a:pt x="2793" y="523484"/>
                  </a:lnTo>
                  <a:lnTo>
                    <a:pt x="8613" y="573808"/>
                  </a:lnTo>
                  <a:lnTo>
                    <a:pt x="19448" y="612127"/>
                  </a:lnTo>
                  <a:lnTo>
                    <a:pt x="43597" y="661022"/>
                  </a:lnTo>
                  <a:lnTo>
                    <a:pt x="77367" y="703040"/>
                  </a:lnTo>
                  <a:lnTo>
                    <a:pt x="119385" y="736809"/>
                  </a:lnTo>
                  <a:lnTo>
                    <a:pt x="168280" y="760959"/>
                  </a:lnTo>
                  <a:lnTo>
                    <a:pt x="238119" y="776206"/>
                  </a:lnTo>
                  <a:lnTo>
                    <a:pt x="284424" y="779162"/>
                  </a:lnTo>
                  <a:lnTo>
                    <a:pt x="339839" y="780252"/>
                  </a:lnTo>
                  <a:lnTo>
                    <a:pt x="405502" y="780407"/>
                  </a:lnTo>
                  <a:lnTo>
                    <a:pt x="1471585" y="780407"/>
                  </a:lnTo>
                  <a:lnTo>
                    <a:pt x="1537248" y="780252"/>
                  </a:lnTo>
                  <a:lnTo>
                    <a:pt x="1592663" y="779162"/>
                  </a:lnTo>
                  <a:lnTo>
                    <a:pt x="1638969" y="776206"/>
                  </a:lnTo>
                  <a:lnTo>
                    <a:pt x="1677304" y="770449"/>
                  </a:lnTo>
                  <a:lnTo>
                    <a:pt x="1757703" y="736809"/>
                  </a:lnTo>
                  <a:lnTo>
                    <a:pt x="1799721" y="703040"/>
                  </a:lnTo>
                  <a:lnTo>
                    <a:pt x="1833490" y="661022"/>
                  </a:lnTo>
                  <a:lnTo>
                    <a:pt x="1857639" y="612127"/>
                  </a:lnTo>
                  <a:lnTo>
                    <a:pt x="1868475" y="573808"/>
                  </a:lnTo>
                  <a:lnTo>
                    <a:pt x="1874294" y="523484"/>
                  </a:lnTo>
                  <a:lnTo>
                    <a:pt x="1876648" y="462002"/>
                  </a:lnTo>
                  <a:lnTo>
                    <a:pt x="1877088" y="390203"/>
                  </a:lnTo>
                  <a:lnTo>
                    <a:pt x="1876648" y="318405"/>
                  </a:lnTo>
                  <a:lnTo>
                    <a:pt x="1874294" y="256922"/>
                  </a:lnTo>
                  <a:lnTo>
                    <a:pt x="1868475" y="206599"/>
                  </a:lnTo>
                  <a:lnTo>
                    <a:pt x="1857639" y="168279"/>
                  </a:lnTo>
                  <a:lnTo>
                    <a:pt x="1833490" y="119384"/>
                  </a:lnTo>
                  <a:lnTo>
                    <a:pt x="1799721" y="77366"/>
                  </a:lnTo>
                  <a:lnTo>
                    <a:pt x="1757703" y="43597"/>
                  </a:lnTo>
                  <a:lnTo>
                    <a:pt x="1708807" y="19448"/>
                  </a:lnTo>
                  <a:lnTo>
                    <a:pt x="1638969" y="4200"/>
                  </a:lnTo>
                  <a:lnTo>
                    <a:pt x="1592663" y="1244"/>
                  </a:lnTo>
                  <a:lnTo>
                    <a:pt x="1537248" y="155"/>
                  </a:lnTo>
                  <a:lnTo>
                    <a:pt x="147158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130980" y="6714128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5">
                  <a:moveTo>
                    <a:pt x="405502" y="0"/>
                  </a:moveTo>
                  <a:lnTo>
                    <a:pt x="1471585" y="0"/>
                  </a:lnTo>
                  <a:lnTo>
                    <a:pt x="1537248" y="155"/>
                  </a:lnTo>
                  <a:lnTo>
                    <a:pt x="1592663" y="1244"/>
                  </a:lnTo>
                  <a:lnTo>
                    <a:pt x="1638969" y="4200"/>
                  </a:lnTo>
                  <a:lnTo>
                    <a:pt x="1677304" y="9957"/>
                  </a:lnTo>
                  <a:lnTo>
                    <a:pt x="1757702" y="43597"/>
                  </a:lnTo>
                  <a:lnTo>
                    <a:pt x="1799720" y="77366"/>
                  </a:lnTo>
                  <a:lnTo>
                    <a:pt x="1833489" y="119384"/>
                  </a:lnTo>
                  <a:lnTo>
                    <a:pt x="1857638" y="168280"/>
                  </a:lnTo>
                  <a:lnTo>
                    <a:pt x="1868474" y="206599"/>
                  </a:lnTo>
                  <a:lnTo>
                    <a:pt x="1874293" y="256922"/>
                  </a:lnTo>
                  <a:lnTo>
                    <a:pt x="1876647" y="318405"/>
                  </a:lnTo>
                  <a:lnTo>
                    <a:pt x="1877087" y="390204"/>
                  </a:lnTo>
                  <a:lnTo>
                    <a:pt x="1876647" y="462002"/>
                  </a:lnTo>
                  <a:lnTo>
                    <a:pt x="1874293" y="523485"/>
                  </a:lnTo>
                  <a:lnTo>
                    <a:pt x="1868474" y="573808"/>
                  </a:lnTo>
                  <a:lnTo>
                    <a:pt x="1857638" y="612127"/>
                  </a:lnTo>
                  <a:lnTo>
                    <a:pt x="1833489" y="661023"/>
                  </a:lnTo>
                  <a:lnTo>
                    <a:pt x="1799720" y="703041"/>
                  </a:lnTo>
                  <a:lnTo>
                    <a:pt x="1757702" y="736810"/>
                  </a:lnTo>
                  <a:lnTo>
                    <a:pt x="1708807" y="760959"/>
                  </a:lnTo>
                  <a:lnTo>
                    <a:pt x="1638969" y="776207"/>
                  </a:lnTo>
                  <a:lnTo>
                    <a:pt x="1592663" y="779163"/>
                  </a:lnTo>
                  <a:lnTo>
                    <a:pt x="1537248" y="780252"/>
                  </a:lnTo>
                  <a:lnTo>
                    <a:pt x="1471585" y="780408"/>
                  </a:lnTo>
                  <a:lnTo>
                    <a:pt x="405502" y="780408"/>
                  </a:lnTo>
                  <a:lnTo>
                    <a:pt x="339839" y="780252"/>
                  </a:lnTo>
                  <a:lnTo>
                    <a:pt x="284424" y="779163"/>
                  </a:lnTo>
                  <a:lnTo>
                    <a:pt x="238118" y="776207"/>
                  </a:lnTo>
                  <a:lnTo>
                    <a:pt x="199783" y="770450"/>
                  </a:lnTo>
                  <a:lnTo>
                    <a:pt x="119384" y="736810"/>
                  </a:lnTo>
                  <a:lnTo>
                    <a:pt x="77366" y="703041"/>
                  </a:lnTo>
                  <a:lnTo>
                    <a:pt x="43597" y="661023"/>
                  </a:lnTo>
                  <a:lnTo>
                    <a:pt x="19448" y="612127"/>
                  </a:lnTo>
                  <a:lnTo>
                    <a:pt x="8612" y="573808"/>
                  </a:lnTo>
                  <a:lnTo>
                    <a:pt x="2793" y="523485"/>
                  </a:lnTo>
                  <a:lnTo>
                    <a:pt x="439" y="462002"/>
                  </a:lnTo>
                  <a:lnTo>
                    <a:pt x="0" y="390204"/>
                  </a:lnTo>
                  <a:lnTo>
                    <a:pt x="439" y="318405"/>
                  </a:lnTo>
                  <a:lnTo>
                    <a:pt x="2793" y="256922"/>
                  </a:lnTo>
                  <a:lnTo>
                    <a:pt x="8612" y="206599"/>
                  </a:lnTo>
                  <a:lnTo>
                    <a:pt x="19448" y="168280"/>
                  </a:lnTo>
                  <a:lnTo>
                    <a:pt x="43597" y="119384"/>
                  </a:lnTo>
                  <a:lnTo>
                    <a:pt x="77366" y="77366"/>
                  </a:lnTo>
                  <a:lnTo>
                    <a:pt x="119384" y="43597"/>
                  </a:lnTo>
                  <a:lnTo>
                    <a:pt x="168280" y="19448"/>
                  </a:lnTo>
                  <a:lnTo>
                    <a:pt x="238118" y="4200"/>
                  </a:lnTo>
                  <a:lnTo>
                    <a:pt x="284424" y="1244"/>
                  </a:lnTo>
                  <a:lnTo>
                    <a:pt x="339839" y="155"/>
                  </a:lnTo>
                  <a:lnTo>
                    <a:pt x="405502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16645" y="4206640"/>
            <a:ext cx="3049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21212" y="3776252"/>
            <a:ext cx="1444377" cy="916454"/>
            <a:chOff x="6135848" y="6227319"/>
            <a:chExt cx="2381885" cy="1511300"/>
          </a:xfrm>
        </p:grpSpPr>
        <p:sp>
          <p:nvSpPr>
            <p:cNvPr id="12" name="object 12"/>
            <p:cNvSpPr/>
            <p:nvPr/>
          </p:nvSpPr>
          <p:spPr>
            <a:xfrm>
              <a:off x="6146319" y="6237790"/>
              <a:ext cx="2360930" cy="1490345"/>
            </a:xfrm>
            <a:custGeom>
              <a:avLst/>
              <a:gdLst/>
              <a:ahLst/>
              <a:cxnLst/>
              <a:rect l="l" t="t" r="r" b="b"/>
              <a:pathLst>
                <a:path w="2360929" h="1490345">
                  <a:moveTo>
                    <a:pt x="2350061" y="0"/>
                  </a:moveTo>
                  <a:lnTo>
                    <a:pt x="2264324" y="54481"/>
                  </a:lnTo>
                  <a:lnTo>
                    <a:pt x="14655" y="873087"/>
                  </a:lnTo>
                  <a:lnTo>
                    <a:pt x="39570" y="879140"/>
                  </a:lnTo>
                  <a:lnTo>
                    <a:pt x="0" y="879140"/>
                  </a:lnTo>
                  <a:lnTo>
                    <a:pt x="0" y="1477030"/>
                  </a:lnTo>
                  <a:lnTo>
                    <a:pt x="25647" y="1477030"/>
                  </a:lnTo>
                  <a:lnTo>
                    <a:pt x="5128" y="1490068"/>
                  </a:lnTo>
                  <a:lnTo>
                    <a:pt x="2350061" y="1490068"/>
                  </a:lnTo>
                  <a:lnTo>
                    <a:pt x="2350061" y="36320"/>
                  </a:lnTo>
                  <a:lnTo>
                    <a:pt x="2358040" y="23282"/>
                  </a:lnTo>
                  <a:lnTo>
                    <a:pt x="2350061" y="23282"/>
                  </a:lnTo>
                  <a:lnTo>
                    <a:pt x="2350061" y="0"/>
                  </a:lnTo>
                  <a:close/>
                </a:path>
                <a:path w="2360929" h="1490345">
                  <a:moveTo>
                    <a:pt x="2360319" y="19557"/>
                  </a:moveTo>
                  <a:lnTo>
                    <a:pt x="2350061" y="23282"/>
                  </a:lnTo>
                  <a:lnTo>
                    <a:pt x="2358040" y="23282"/>
                  </a:lnTo>
                  <a:lnTo>
                    <a:pt x="2360319" y="19557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146319" y="6237790"/>
              <a:ext cx="2360930" cy="1490345"/>
            </a:xfrm>
            <a:custGeom>
              <a:avLst/>
              <a:gdLst/>
              <a:ahLst/>
              <a:cxnLst/>
              <a:rect l="l" t="t" r="r" b="b"/>
              <a:pathLst>
                <a:path w="2360929" h="1490345">
                  <a:moveTo>
                    <a:pt x="2350061" y="0"/>
                  </a:moveTo>
                  <a:lnTo>
                    <a:pt x="2264324" y="54480"/>
                  </a:lnTo>
                  <a:lnTo>
                    <a:pt x="14655" y="873087"/>
                  </a:lnTo>
                  <a:lnTo>
                    <a:pt x="39570" y="879140"/>
                  </a:lnTo>
                  <a:lnTo>
                    <a:pt x="0" y="879140"/>
                  </a:lnTo>
                  <a:lnTo>
                    <a:pt x="0" y="1477030"/>
                  </a:lnTo>
                  <a:lnTo>
                    <a:pt x="25647" y="1477030"/>
                  </a:lnTo>
                  <a:lnTo>
                    <a:pt x="5129" y="1490068"/>
                  </a:lnTo>
                  <a:lnTo>
                    <a:pt x="2350061" y="1490068"/>
                  </a:lnTo>
                  <a:lnTo>
                    <a:pt x="2350061" y="36320"/>
                  </a:lnTo>
                  <a:lnTo>
                    <a:pt x="2360320" y="19557"/>
                  </a:lnTo>
                  <a:lnTo>
                    <a:pt x="2350061" y="23282"/>
                  </a:lnTo>
                  <a:lnTo>
                    <a:pt x="2350061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83408" y="4131162"/>
            <a:ext cx="67809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nodeValue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35127" y="5235058"/>
            <a:ext cx="905672" cy="407013"/>
            <a:chOff x="8962221" y="8632998"/>
            <a:chExt cx="1493520" cy="671195"/>
          </a:xfrm>
        </p:grpSpPr>
        <p:sp>
          <p:nvSpPr>
            <p:cNvPr id="16" name="object 16"/>
            <p:cNvSpPr/>
            <p:nvPr/>
          </p:nvSpPr>
          <p:spPr>
            <a:xfrm>
              <a:off x="8972692" y="8643469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1134832" y="0"/>
                  </a:moveTo>
                  <a:lnTo>
                    <a:pt x="337636" y="0"/>
                  </a:lnTo>
                  <a:lnTo>
                    <a:pt x="270665" y="253"/>
                  </a:lnTo>
                  <a:lnTo>
                    <a:pt x="216655" y="2024"/>
                  </a:lnTo>
                  <a:lnTo>
                    <a:pt x="173757" y="6831"/>
                  </a:lnTo>
                  <a:lnTo>
                    <a:pt x="99404" y="36300"/>
                  </a:lnTo>
                  <a:lnTo>
                    <a:pt x="64418" y="64418"/>
                  </a:lnTo>
                  <a:lnTo>
                    <a:pt x="36301" y="99404"/>
                  </a:lnTo>
                  <a:lnTo>
                    <a:pt x="16194" y="140116"/>
                  </a:lnTo>
                  <a:lnTo>
                    <a:pt x="2326" y="213923"/>
                  </a:lnTo>
                  <a:lnTo>
                    <a:pt x="366" y="265116"/>
                  </a:lnTo>
                  <a:lnTo>
                    <a:pt x="0" y="324897"/>
                  </a:lnTo>
                  <a:lnTo>
                    <a:pt x="366" y="384680"/>
                  </a:lnTo>
                  <a:lnTo>
                    <a:pt x="2326" y="435873"/>
                  </a:lnTo>
                  <a:lnTo>
                    <a:pt x="7171" y="477774"/>
                  </a:lnTo>
                  <a:lnTo>
                    <a:pt x="36301" y="550392"/>
                  </a:lnTo>
                  <a:lnTo>
                    <a:pt x="64418" y="585378"/>
                  </a:lnTo>
                  <a:lnTo>
                    <a:pt x="99404" y="613495"/>
                  </a:lnTo>
                  <a:lnTo>
                    <a:pt x="140117" y="633602"/>
                  </a:lnTo>
                  <a:lnTo>
                    <a:pt x="216655" y="647772"/>
                  </a:lnTo>
                  <a:lnTo>
                    <a:pt x="270665" y="649543"/>
                  </a:lnTo>
                  <a:lnTo>
                    <a:pt x="337636" y="649796"/>
                  </a:lnTo>
                  <a:lnTo>
                    <a:pt x="1134832" y="649796"/>
                  </a:lnTo>
                  <a:lnTo>
                    <a:pt x="1201803" y="649543"/>
                  </a:lnTo>
                  <a:lnTo>
                    <a:pt x="1255813" y="647772"/>
                  </a:lnTo>
                  <a:lnTo>
                    <a:pt x="1298712" y="642965"/>
                  </a:lnTo>
                  <a:lnTo>
                    <a:pt x="1373064" y="613495"/>
                  </a:lnTo>
                  <a:lnTo>
                    <a:pt x="1408050" y="585378"/>
                  </a:lnTo>
                  <a:lnTo>
                    <a:pt x="1436167" y="550392"/>
                  </a:lnTo>
                  <a:lnTo>
                    <a:pt x="1456275" y="509680"/>
                  </a:lnTo>
                  <a:lnTo>
                    <a:pt x="1470142" y="435873"/>
                  </a:lnTo>
                  <a:lnTo>
                    <a:pt x="1472102" y="384680"/>
                  </a:lnTo>
                  <a:lnTo>
                    <a:pt x="1472468" y="324897"/>
                  </a:lnTo>
                  <a:lnTo>
                    <a:pt x="1472102" y="265116"/>
                  </a:lnTo>
                  <a:lnTo>
                    <a:pt x="1470142" y="213923"/>
                  </a:lnTo>
                  <a:lnTo>
                    <a:pt x="1465297" y="172022"/>
                  </a:lnTo>
                  <a:lnTo>
                    <a:pt x="1436167" y="99404"/>
                  </a:lnTo>
                  <a:lnTo>
                    <a:pt x="1408050" y="64418"/>
                  </a:lnTo>
                  <a:lnTo>
                    <a:pt x="1373064" y="36300"/>
                  </a:lnTo>
                  <a:lnTo>
                    <a:pt x="1332352" y="16193"/>
                  </a:lnTo>
                  <a:lnTo>
                    <a:pt x="1255813" y="2024"/>
                  </a:lnTo>
                  <a:lnTo>
                    <a:pt x="1201803" y="253"/>
                  </a:lnTo>
                  <a:lnTo>
                    <a:pt x="11348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92" y="8643469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337636" y="0"/>
                  </a:moveTo>
                  <a:lnTo>
                    <a:pt x="1134831" y="0"/>
                  </a:lnTo>
                  <a:lnTo>
                    <a:pt x="1201803" y="253"/>
                  </a:lnTo>
                  <a:lnTo>
                    <a:pt x="1255812" y="2024"/>
                  </a:lnTo>
                  <a:lnTo>
                    <a:pt x="1298711" y="6831"/>
                  </a:lnTo>
                  <a:lnTo>
                    <a:pt x="1373063" y="36301"/>
                  </a:lnTo>
                  <a:lnTo>
                    <a:pt x="1408049" y="64418"/>
                  </a:lnTo>
                  <a:lnTo>
                    <a:pt x="1436166" y="99404"/>
                  </a:lnTo>
                  <a:lnTo>
                    <a:pt x="1456273" y="140116"/>
                  </a:lnTo>
                  <a:lnTo>
                    <a:pt x="1470142" y="213923"/>
                  </a:lnTo>
                  <a:lnTo>
                    <a:pt x="1472101" y="265116"/>
                  </a:lnTo>
                  <a:lnTo>
                    <a:pt x="1472468" y="324898"/>
                  </a:lnTo>
                  <a:lnTo>
                    <a:pt x="1472101" y="384680"/>
                  </a:lnTo>
                  <a:lnTo>
                    <a:pt x="1470142" y="435873"/>
                  </a:lnTo>
                  <a:lnTo>
                    <a:pt x="1465296" y="477774"/>
                  </a:lnTo>
                  <a:lnTo>
                    <a:pt x="1436166" y="550392"/>
                  </a:lnTo>
                  <a:lnTo>
                    <a:pt x="1408049" y="585378"/>
                  </a:lnTo>
                  <a:lnTo>
                    <a:pt x="1373063" y="613496"/>
                  </a:lnTo>
                  <a:lnTo>
                    <a:pt x="1332352" y="633603"/>
                  </a:lnTo>
                  <a:lnTo>
                    <a:pt x="1255812" y="647772"/>
                  </a:lnTo>
                  <a:lnTo>
                    <a:pt x="1201803" y="649544"/>
                  </a:lnTo>
                  <a:lnTo>
                    <a:pt x="1134831" y="649797"/>
                  </a:lnTo>
                  <a:lnTo>
                    <a:pt x="337636" y="649797"/>
                  </a:lnTo>
                  <a:lnTo>
                    <a:pt x="270664" y="649544"/>
                  </a:lnTo>
                  <a:lnTo>
                    <a:pt x="216655" y="647772"/>
                  </a:lnTo>
                  <a:lnTo>
                    <a:pt x="173756" y="642965"/>
                  </a:lnTo>
                  <a:lnTo>
                    <a:pt x="99404" y="613496"/>
                  </a:lnTo>
                  <a:lnTo>
                    <a:pt x="64418" y="585378"/>
                  </a:lnTo>
                  <a:lnTo>
                    <a:pt x="36301" y="550392"/>
                  </a:lnTo>
                  <a:lnTo>
                    <a:pt x="16193" y="509680"/>
                  </a:lnTo>
                  <a:lnTo>
                    <a:pt x="2326" y="435873"/>
                  </a:lnTo>
                  <a:lnTo>
                    <a:pt x="366" y="384680"/>
                  </a:lnTo>
                  <a:lnTo>
                    <a:pt x="0" y="324898"/>
                  </a:lnTo>
                  <a:lnTo>
                    <a:pt x="366" y="265116"/>
                  </a:lnTo>
                  <a:lnTo>
                    <a:pt x="2326" y="213923"/>
                  </a:lnTo>
                  <a:lnTo>
                    <a:pt x="7171" y="172022"/>
                  </a:lnTo>
                  <a:lnTo>
                    <a:pt x="36301" y="99404"/>
                  </a:lnTo>
                  <a:lnTo>
                    <a:pt x="64418" y="64418"/>
                  </a:lnTo>
                  <a:lnTo>
                    <a:pt x="99404" y="36301"/>
                  </a:lnTo>
                  <a:lnTo>
                    <a:pt x="140116" y="16193"/>
                  </a:lnTo>
                  <a:lnTo>
                    <a:pt x="216655" y="2024"/>
                  </a:lnTo>
                  <a:lnTo>
                    <a:pt x="270664" y="253"/>
                  </a:lnTo>
                  <a:lnTo>
                    <a:pt x="337636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71220" y="5334677"/>
            <a:ext cx="63343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Terminate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19797" y="3917769"/>
            <a:ext cx="1953048" cy="780911"/>
            <a:chOff x="9761478" y="6460692"/>
            <a:chExt cx="3220720" cy="1287780"/>
          </a:xfrm>
        </p:grpSpPr>
        <p:sp>
          <p:nvSpPr>
            <p:cNvPr id="20" name="object 20"/>
            <p:cNvSpPr/>
            <p:nvPr/>
          </p:nvSpPr>
          <p:spPr>
            <a:xfrm>
              <a:off x="9771956" y="6471170"/>
              <a:ext cx="3199765" cy="1266825"/>
            </a:xfrm>
            <a:custGeom>
              <a:avLst/>
              <a:gdLst/>
              <a:ahLst/>
              <a:cxnLst/>
              <a:rect l="l" t="t" r="r" b="b"/>
              <a:pathLst>
                <a:path w="3199765" h="1266825">
                  <a:moveTo>
                    <a:pt x="3199736" y="0"/>
                  </a:moveTo>
                  <a:lnTo>
                    <a:pt x="0" y="0"/>
                  </a:lnTo>
                  <a:lnTo>
                    <a:pt x="0" y="1266322"/>
                  </a:lnTo>
                  <a:lnTo>
                    <a:pt x="3199736" y="1266322"/>
                  </a:lnTo>
                  <a:lnTo>
                    <a:pt x="319973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771956" y="6471170"/>
              <a:ext cx="3199765" cy="1266825"/>
            </a:xfrm>
            <a:custGeom>
              <a:avLst/>
              <a:gdLst/>
              <a:ahLst/>
              <a:cxnLst/>
              <a:rect l="l" t="t" r="r" b="b"/>
              <a:pathLst>
                <a:path w="3199765" h="1266825">
                  <a:moveTo>
                    <a:pt x="0" y="0"/>
                  </a:moveTo>
                  <a:lnTo>
                    <a:pt x="3199736" y="0"/>
                  </a:lnTo>
                  <a:lnTo>
                    <a:pt x="3199736" y="1266322"/>
                  </a:lnTo>
                  <a:lnTo>
                    <a:pt x="0" y="126632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952814" y="4047687"/>
            <a:ext cx="1388158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7129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092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Blank</a:t>
            </a:r>
            <a:r>
              <a:rPr sz="1092" kern="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24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52814" y="4238173"/>
            <a:ext cx="1646921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7129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node.value=nodeValue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66984" y="4266166"/>
            <a:ext cx="431272" cy="83944"/>
            <a:chOff x="5221885" y="7035224"/>
            <a:chExt cx="711200" cy="138430"/>
          </a:xfrm>
        </p:grpSpPr>
        <p:sp>
          <p:nvSpPr>
            <p:cNvPr id="25" name="object 25"/>
            <p:cNvSpPr/>
            <p:nvPr/>
          </p:nvSpPr>
          <p:spPr>
            <a:xfrm>
              <a:off x="5221885" y="7104332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72401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794286" y="703522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288520" y="4266166"/>
            <a:ext cx="431272" cy="83944"/>
            <a:chOff x="8720456" y="7035224"/>
            <a:chExt cx="711200" cy="138430"/>
          </a:xfrm>
        </p:grpSpPr>
        <p:sp>
          <p:nvSpPr>
            <p:cNvPr id="28" name="object 28"/>
            <p:cNvSpPr/>
            <p:nvPr/>
          </p:nvSpPr>
          <p:spPr>
            <a:xfrm>
              <a:off x="8720456" y="7104332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72401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9292858" y="703522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8348500" y="3917769"/>
            <a:ext cx="1538718" cy="780911"/>
            <a:chOff x="13766590" y="6460692"/>
            <a:chExt cx="2537460" cy="1287780"/>
          </a:xfrm>
        </p:grpSpPr>
        <p:sp>
          <p:nvSpPr>
            <p:cNvPr id="31" name="object 31"/>
            <p:cNvSpPr/>
            <p:nvPr/>
          </p:nvSpPr>
          <p:spPr>
            <a:xfrm>
              <a:off x="13777068" y="6471170"/>
              <a:ext cx="2516505" cy="1266825"/>
            </a:xfrm>
            <a:custGeom>
              <a:avLst/>
              <a:gdLst/>
              <a:ahLst/>
              <a:cxnLst/>
              <a:rect l="l" t="t" r="r" b="b"/>
              <a:pathLst>
                <a:path w="2516505" h="1266825">
                  <a:moveTo>
                    <a:pt x="2516015" y="0"/>
                  </a:moveTo>
                  <a:lnTo>
                    <a:pt x="0" y="0"/>
                  </a:lnTo>
                  <a:lnTo>
                    <a:pt x="0" y="1266322"/>
                  </a:lnTo>
                  <a:lnTo>
                    <a:pt x="2516015" y="1266322"/>
                  </a:lnTo>
                  <a:lnTo>
                    <a:pt x="251601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3777068" y="6471170"/>
              <a:ext cx="2516505" cy="1266825"/>
            </a:xfrm>
            <a:custGeom>
              <a:avLst/>
              <a:gdLst/>
              <a:ahLst/>
              <a:cxnLst/>
              <a:rect l="l" t="t" r="r" b="b"/>
              <a:pathLst>
                <a:path w="2516505" h="1266825">
                  <a:moveTo>
                    <a:pt x="0" y="0"/>
                  </a:moveTo>
                  <a:lnTo>
                    <a:pt x="2516015" y="0"/>
                  </a:lnTo>
                  <a:lnTo>
                    <a:pt x="2516015" y="1266322"/>
                  </a:lnTo>
                  <a:lnTo>
                    <a:pt x="0" y="126632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381516" y="4047687"/>
            <a:ext cx="1178298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7129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node.next=Null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81517" y="4238173"/>
            <a:ext cx="1183303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7129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node.prev=Null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895203" y="4266166"/>
            <a:ext cx="431272" cy="83944"/>
            <a:chOff x="13019068" y="7035224"/>
            <a:chExt cx="711200" cy="138430"/>
          </a:xfrm>
        </p:grpSpPr>
        <p:sp>
          <p:nvSpPr>
            <p:cNvPr id="36" name="object 36"/>
            <p:cNvSpPr/>
            <p:nvPr/>
          </p:nvSpPr>
          <p:spPr>
            <a:xfrm>
              <a:off x="13019068" y="7104332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4">
                  <a:moveTo>
                    <a:pt x="0" y="0"/>
                  </a:moveTo>
                  <a:lnTo>
                    <a:pt x="572401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3591470" y="703522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7341458" y="5048127"/>
            <a:ext cx="1538718" cy="780911"/>
            <a:chOff x="12105903" y="8324736"/>
            <a:chExt cx="2537460" cy="1287780"/>
          </a:xfrm>
        </p:grpSpPr>
        <p:sp>
          <p:nvSpPr>
            <p:cNvPr id="39" name="object 39"/>
            <p:cNvSpPr/>
            <p:nvPr/>
          </p:nvSpPr>
          <p:spPr>
            <a:xfrm>
              <a:off x="12116374" y="8335206"/>
              <a:ext cx="2516505" cy="1266825"/>
            </a:xfrm>
            <a:custGeom>
              <a:avLst/>
              <a:gdLst/>
              <a:ahLst/>
              <a:cxnLst/>
              <a:rect l="l" t="t" r="r" b="b"/>
              <a:pathLst>
                <a:path w="2516505" h="1266825">
                  <a:moveTo>
                    <a:pt x="2516015" y="0"/>
                  </a:moveTo>
                  <a:lnTo>
                    <a:pt x="0" y="0"/>
                  </a:lnTo>
                  <a:lnTo>
                    <a:pt x="0" y="1266322"/>
                  </a:lnTo>
                  <a:lnTo>
                    <a:pt x="2516015" y="1266322"/>
                  </a:lnTo>
                  <a:lnTo>
                    <a:pt x="251601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2116374" y="8335206"/>
              <a:ext cx="2516505" cy="1266825"/>
            </a:xfrm>
            <a:custGeom>
              <a:avLst/>
              <a:gdLst/>
              <a:ahLst/>
              <a:cxnLst/>
              <a:rect l="l" t="t" r="r" b="b"/>
              <a:pathLst>
                <a:path w="2516505" h="1266825">
                  <a:moveTo>
                    <a:pt x="0" y="0"/>
                  </a:moveTo>
                  <a:lnTo>
                    <a:pt x="2516015" y="0"/>
                  </a:lnTo>
                  <a:lnTo>
                    <a:pt x="2516015" y="1266322"/>
                  </a:lnTo>
                  <a:lnTo>
                    <a:pt x="0" y="126632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374471" y="5178040"/>
            <a:ext cx="930316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7129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head=node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74471" y="5368527"/>
            <a:ext cx="802860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7129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tail=node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410659" y="5396519"/>
            <a:ext cx="861004" cy="83944"/>
            <a:chOff x="10570945" y="8899259"/>
            <a:chExt cx="1419860" cy="138430"/>
          </a:xfrm>
        </p:grpSpPr>
        <p:sp>
          <p:nvSpPr>
            <p:cNvPr id="44" name="object 44"/>
            <p:cNvSpPr/>
            <p:nvPr/>
          </p:nvSpPr>
          <p:spPr>
            <a:xfrm>
              <a:off x="10693448" y="8968367"/>
              <a:ext cx="1297305" cy="0"/>
            </a:xfrm>
            <a:custGeom>
              <a:avLst/>
              <a:gdLst/>
              <a:ahLst/>
              <a:cxnLst/>
              <a:rect l="l" t="t" r="r" b="b"/>
              <a:pathLst>
                <a:path w="1297304">
                  <a:moveTo>
                    <a:pt x="1297139" y="0"/>
                  </a:moveTo>
                  <a:lnTo>
                    <a:pt x="15706" y="0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0570945" y="8899259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8950569" y="4770185"/>
            <a:ext cx="450526" cy="656920"/>
            <a:chOff x="14759446" y="7866388"/>
            <a:chExt cx="742950" cy="1083310"/>
          </a:xfrm>
        </p:grpSpPr>
        <p:sp>
          <p:nvSpPr>
            <p:cNvPr id="47" name="object 47"/>
            <p:cNvSpPr/>
            <p:nvPr/>
          </p:nvSpPr>
          <p:spPr>
            <a:xfrm>
              <a:off x="14881873" y="7882094"/>
              <a:ext cx="604520" cy="999490"/>
            </a:xfrm>
            <a:custGeom>
              <a:avLst/>
              <a:gdLst/>
              <a:ahLst/>
              <a:cxnLst/>
              <a:rect l="l" t="t" r="r" b="b"/>
              <a:pathLst>
                <a:path w="604519" h="999490">
                  <a:moveTo>
                    <a:pt x="602705" y="0"/>
                  </a:moveTo>
                  <a:lnTo>
                    <a:pt x="604431" y="976890"/>
                  </a:lnTo>
                  <a:lnTo>
                    <a:pt x="15696" y="998435"/>
                  </a:lnTo>
                  <a:lnTo>
                    <a:pt x="0" y="999009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4759446" y="8811468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69" h="138429">
                  <a:moveTo>
                    <a:pt x="135597" y="0"/>
                  </a:moveTo>
                  <a:lnTo>
                    <a:pt x="0" y="74117"/>
                  </a:lnTo>
                  <a:lnTo>
                    <a:pt x="140655" y="138123"/>
                  </a:lnTo>
                  <a:lnTo>
                    <a:pt x="1355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157291" y="2133782"/>
            <a:ext cx="870631" cy="132077"/>
            <a:chOff x="5205900" y="3518765"/>
            <a:chExt cx="1435735" cy="217804"/>
          </a:xfrm>
        </p:grpSpPr>
        <p:sp>
          <p:nvSpPr>
            <p:cNvPr id="50" name="object 50"/>
            <p:cNvSpPr/>
            <p:nvPr/>
          </p:nvSpPr>
          <p:spPr>
            <a:xfrm>
              <a:off x="5205900" y="3627662"/>
              <a:ext cx="1289050" cy="0"/>
            </a:xfrm>
            <a:custGeom>
              <a:avLst/>
              <a:gdLst/>
              <a:ahLst/>
              <a:cxnLst/>
              <a:rect l="l" t="t" r="r" b="b"/>
              <a:pathLst>
                <a:path w="1289050">
                  <a:moveTo>
                    <a:pt x="0" y="0"/>
                  </a:moveTo>
                  <a:lnTo>
                    <a:pt x="1268069" y="0"/>
                  </a:lnTo>
                  <a:lnTo>
                    <a:pt x="1289011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473970" y="3539706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708376" y="1968361"/>
            <a:ext cx="414329" cy="30749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4375" rIns="0" bIns="0" rtlCol="0">
            <a:spAutoFit/>
          </a:bodyPr>
          <a:lstStyle/>
          <a:p>
            <a:pPr marL="58530" defTabSz="554492">
              <a:spcBef>
                <a:spcPts val="979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08376" y="2876348"/>
            <a:ext cx="414329" cy="31177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8612" rIns="0" bIns="0" rtlCol="0">
            <a:spAutoFit/>
          </a:bodyPr>
          <a:lstStyle/>
          <a:p>
            <a:pPr marL="61225" defTabSz="554492">
              <a:spcBef>
                <a:spcPts val="1013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4109151" y="1949106"/>
          <a:ext cx="1645765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4399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853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283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5" name="object 55"/>
          <p:cNvGrpSpPr/>
          <p:nvPr/>
        </p:nvGrpSpPr>
        <p:grpSpPr>
          <a:xfrm>
            <a:off x="3139039" y="2564657"/>
            <a:ext cx="1538718" cy="586453"/>
            <a:chOff x="5175803" y="4229308"/>
            <a:chExt cx="2537460" cy="967105"/>
          </a:xfrm>
        </p:grpSpPr>
        <p:sp>
          <p:nvSpPr>
            <p:cNvPr id="56" name="object 56"/>
            <p:cNvSpPr/>
            <p:nvPr/>
          </p:nvSpPr>
          <p:spPr>
            <a:xfrm>
              <a:off x="5196745" y="4375892"/>
              <a:ext cx="2407285" cy="799465"/>
            </a:xfrm>
            <a:custGeom>
              <a:avLst/>
              <a:gdLst/>
              <a:ahLst/>
              <a:cxnLst/>
              <a:rect l="l" t="t" r="r" b="b"/>
              <a:pathLst>
                <a:path w="2407284" h="799464">
                  <a:moveTo>
                    <a:pt x="0" y="766380"/>
                  </a:moveTo>
                  <a:lnTo>
                    <a:pt x="2398080" y="799180"/>
                  </a:lnTo>
                  <a:lnTo>
                    <a:pt x="2407019" y="20940"/>
                  </a:lnTo>
                  <a:lnTo>
                    <a:pt x="240726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7515816" y="4250249"/>
              <a:ext cx="175895" cy="147955"/>
            </a:xfrm>
            <a:custGeom>
              <a:avLst/>
              <a:gdLst/>
              <a:ahLst/>
              <a:cxnLst/>
              <a:rect l="l" t="t" r="r" b="b"/>
              <a:pathLst>
                <a:path w="175895" h="147954">
                  <a:moveTo>
                    <a:pt x="175899" y="147592"/>
                  </a:moveTo>
                  <a:lnTo>
                    <a:pt x="89633" y="0"/>
                  </a:lnTo>
                  <a:lnTo>
                    <a:pt x="0" y="145572"/>
                  </a:lnTo>
                </a:path>
                <a:path w="175895" h="147954">
                  <a:moveTo>
                    <a:pt x="87949" y="146582"/>
                  </a:moveTo>
                  <a:lnTo>
                    <a:pt x="8963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98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24072">
              <a:spcBef>
                <a:spcPts val="76"/>
              </a:spcBef>
            </a:pPr>
            <a:r>
              <a:rPr sz="4487" spc="-79" dirty="0"/>
              <a:t>Insertion</a:t>
            </a:r>
            <a:r>
              <a:rPr sz="4487" spc="-203" dirty="0"/>
              <a:t> </a:t>
            </a:r>
            <a:r>
              <a:rPr sz="4487" dirty="0"/>
              <a:t>-</a:t>
            </a:r>
            <a:r>
              <a:rPr sz="4487" spc="-203" dirty="0"/>
              <a:t> </a:t>
            </a:r>
            <a:r>
              <a:rPr sz="4487" dirty="0"/>
              <a:t>Doubly</a:t>
            </a:r>
            <a:r>
              <a:rPr sz="4487" spc="-203" dirty="0"/>
              <a:t> </a:t>
            </a:r>
            <a:r>
              <a:rPr sz="4487" spc="-67" dirty="0"/>
              <a:t>Linked</a:t>
            </a:r>
            <a:r>
              <a:rPr sz="4487" spc="-203" dirty="0"/>
              <a:t> </a:t>
            </a:r>
            <a:r>
              <a:rPr sz="4487" spc="-176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2186300" y="1657089"/>
            <a:ext cx="4472525" cy="923655"/>
          </a:xfrm>
          <a:prstGeom prst="rect">
            <a:avLst/>
          </a:prstGeom>
        </p:spPr>
        <p:txBody>
          <a:bodyPr vert="horz" wrap="square" lIns="0" tIns="48518" rIns="0" bIns="0" rtlCol="0">
            <a:spAutoFit/>
          </a:bodyPr>
          <a:lstStyle/>
          <a:p>
            <a:pPr marL="159802" indent="-152485" defTabSz="554492">
              <a:spcBef>
                <a:spcPts val="382"/>
              </a:spcBef>
              <a:buFontTx/>
              <a:buChar char="-"/>
              <a:tabLst>
                <a:tab pos="160187" algn="l"/>
              </a:tabLst>
            </a:pP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28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the beginning </a:t>
            </a:r>
            <a:r>
              <a:rPr sz="1728" kern="0" spc="4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728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324"/>
              </a:spcBef>
              <a:buFontTx/>
              <a:buChar char="-"/>
              <a:tabLst>
                <a:tab pos="160187" algn="l"/>
                <a:tab pos="4189496" algn="l"/>
              </a:tabLst>
            </a:pP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728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28" kern="0" spc="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28" kern="0" spc="8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r>
              <a:rPr sz="1728" kern="0" spc="8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728" kern="0" spc="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4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28" kern="0" spc="8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-6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28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327"/>
              </a:spcBef>
              <a:buFontTx/>
              <a:buChar char="-"/>
              <a:tabLst>
                <a:tab pos="160187" algn="l"/>
              </a:tabLst>
            </a:pP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728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28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28" kern="0" spc="36" dirty="0">
                <a:solidFill>
                  <a:srgbClr val="FFFFFF"/>
                </a:solidFill>
                <a:latin typeface="Arial"/>
                <a:cs typeface="Arial"/>
              </a:rPr>
              <a:t> end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4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28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728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3675" y="3245841"/>
            <a:ext cx="53138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138238" defTabSz="554492">
              <a:spcBef>
                <a:spcPts val="1128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4933" y="3245842"/>
            <a:ext cx="624190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8874" y="3245842"/>
            <a:ext cx="552568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18215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038" y="3245842"/>
            <a:ext cx="837901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97923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7818" y="3245841"/>
            <a:ext cx="46939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98961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47096" y="3427439"/>
            <a:ext cx="376978" cy="132077"/>
            <a:chOff x="4529458" y="5652101"/>
            <a:chExt cx="621665" cy="217804"/>
          </a:xfrm>
        </p:grpSpPr>
        <p:sp>
          <p:nvSpPr>
            <p:cNvPr id="11" name="object 11"/>
            <p:cNvSpPr/>
            <p:nvPr/>
          </p:nvSpPr>
          <p:spPr>
            <a:xfrm>
              <a:off x="4529458" y="5760998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474938" y="0"/>
                  </a:moveTo>
                  <a:lnTo>
                    <a:pt x="474938" y="0"/>
                  </a:lnTo>
                  <a:lnTo>
                    <a:pt x="50444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983454" y="5673042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61940" y="3773711"/>
            <a:ext cx="33115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8809" y="3782634"/>
            <a:ext cx="33115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69436" y="3773711"/>
            <a:ext cx="33115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40062" y="3773711"/>
            <a:ext cx="33115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0038" y="4157349"/>
            <a:ext cx="837901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algn="ctr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57818" y="4157349"/>
            <a:ext cx="469394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76627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37374" y="3788035"/>
            <a:ext cx="7397090" cy="632661"/>
            <a:chOff x="4513426" y="6246749"/>
            <a:chExt cx="12198350" cy="1043305"/>
          </a:xfrm>
        </p:grpSpPr>
        <p:sp>
          <p:nvSpPr>
            <p:cNvPr id="20" name="object 20"/>
            <p:cNvSpPr/>
            <p:nvPr/>
          </p:nvSpPr>
          <p:spPr>
            <a:xfrm>
              <a:off x="4534367" y="6393336"/>
              <a:ext cx="12076430" cy="876300"/>
            </a:xfrm>
            <a:custGeom>
              <a:avLst/>
              <a:gdLst/>
              <a:ahLst/>
              <a:cxnLst/>
              <a:rect l="l" t="t" r="r" b="b"/>
              <a:pathLst>
                <a:path w="12076430" h="876300">
                  <a:moveTo>
                    <a:pt x="0" y="875737"/>
                  </a:moveTo>
                  <a:lnTo>
                    <a:pt x="12076134" y="824812"/>
                  </a:lnTo>
                  <a:lnTo>
                    <a:pt x="12068417" y="20940"/>
                  </a:lnTo>
                  <a:lnTo>
                    <a:pt x="1206821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6514835" y="6267691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2" y="145741"/>
                  </a:moveTo>
                  <a:lnTo>
                    <a:pt x="86544" y="0"/>
                  </a:lnTo>
                  <a:lnTo>
                    <a:pt x="0" y="147429"/>
                  </a:lnTo>
                </a:path>
                <a:path w="176530" h="147954">
                  <a:moveTo>
                    <a:pt x="87951" y="146585"/>
                  </a:moveTo>
                  <a:lnTo>
                    <a:pt x="8654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256720" y="3233143"/>
          <a:ext cx="1711612" cy="490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957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222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7405856" y="3233143"/>
          <a:ext cx="1716617" cy="490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957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111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333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562272" y="3233143"/>
          <a:ext cx="1711612" cy="490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957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4865913" y="3330102"/>
            <a:ext cx="361961" cy="132077"/>
            <a:chOff x="8023546" y="5491586"/>
            <a:chExt cx="596900" cy="217804"/>
          </a:xfrm>
        </p:grpSpPr>
        <p:sp>
          <p:nvSpPr>
            <p:cNvPr id="26" name="object 26"/>
            <p:cNvSpPr/>
            <p:nvPr/>
          </p:nvSpPr>
          <p:spPr>
            <a:xfrm>
              <a:off x="8023546" y="5600484"/>
              <a:ext cx="450215" cy="0"/>
            </a:xfrm>
            <a:custGeom>
              <a:avLst/>
              <a:gdLst/>
              <a:ahLst/>
              <a:cxnLst/>
              <a:rect l="l" t="t" r="r" b="b"/>
              <a:pathLst>
                <a:path w="450215">
                  <a:moveTo>
                    <a:pt x="450036" y="0"/>
                  </a:moveTo>
                  <a:lnTo>
                    <a:pt x="429094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452641" y="551252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872012" y="3508050"/>
            <a:ext cx="361961" cy="132077"/>
            <a:chOff x="8033604" y="5785034"/>
            <a:chExt cx="596900" cy="217804"/>
          </a:xfrm>
        </p:grpSpPr>
        <p:sp>
          <p:nvSpPr>
            <p:cNvPr id="29" name="object 29"/>
            <p:cNvSpPr/>
            <p:nvPr/>
          </p:nvSpPr>
          <p:spPr>
            <a:xfrm>
              <a:off x="8180197" y="5893931"/>
              <a:ext cx="450215" cy="0"/>
            </a:xfrm>
            <a:custGeom>
              <a:avLst/>
              <a:gdLst/>
              <a:ahLst/>
              <a:cxnLst/>
              <a:rect l="l" t="t" r="r" b="b"/>
              <a:pathLst>
                <a:path w="450215">
                  <a:moveTo>
                    <a:pt x="450033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054546" y="5805976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002624" y="3327281"/>
            <a:ext cx="352719" cy="132077"/>
            <a:chOff x="11547140" y="5486933"/>
            <a:chExt cx="581660" cy="217804"/>
          </a:xfrm>
        </p:grpSpPr>
        <p:sp>
          <p:nvSpPr>
            <p:cNvPr id="32" name="object 32"/>
            <p:cNvSpPr/>
            <p:nvPr/>
          </p:nvSpPr>
          <p:spPr>
            <a:xfrm>
              <a:off x="11547140" y="5595830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>
                  <a:moveTo>
                    <a:pt x="434442" y="0"/>
                  </a:moveTo>
                  <a:lnTo>
                    <a:pt x="413500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1960641" y="550787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006501" y="3505229"/>
            <a:ext cx="354644" cy="132077"/>
            <a:chOff x="11553532" y="5780382"/>
            <a:chExt cx="584835" cy="217804"/>
          </a:xfrm>
        </p:grpSpPr>
        <p:sp>
          <p:nvSpPr>
            <p:cNvPr id="35" name="object 35"/>
            <p:cNvSpPr/>
            <p:nvPr/>
          </p:nvSpPr>
          <p:spPr>
            <a:xfrm>
              <a:off x="11700122" y="5889279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438104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1574474" y="580132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166682" y="3327281"/>
            <a:ext cx="352334" cy="132077"/>
            <a:chOff x="15115832" y="5486933"/>
            <a:chExt cx="581025" cy="217804"/>
          </a:xfrm>
        </p:grpSpPr>
        <p:sp>
          <p:nvSpPr>
            <p:cNvPr id="38" name="object 38"/>
            <p:cNvSpPr/>
            <p:nvPr/>
          </p:nvSpPr>
          <p:spPr>
            <a:xfrm>
              <a:off x="15115832" y="5595830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>
                  <a:moveTo>
                    <a:pt x="434406" y="0"/>
                  </a:moveTo>
                  <a:lnTo>
                    <a:pt x="413464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5529296" y="550787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9174448" y="3505229"/>
            <a:ext cx="350794" cy="132077"/>
            <a:chOff x="15128639" y="5780382"/>
            <a:chExt cx="578485" cy="217804"/>
          </a:xfrm>
        </p:grpSpPr>
        <p:sp>
          <p:nvSpPr>
            <p:cNvPr id="41" name="object 41"/>
            <p:cNvSpPr/>
            <p:nvPr/>
          </p:nvSpPr>
          <p:spPr>
            <a:xfrm>
              <a:off x="15275240" y="5889279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431653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5149581" y="580132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5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24072">
              <a:spcBef>
                <a:spcPts val="76"/>
              </a:spcBef>
            </a:pPr>
            <a:r>
              <a:rPr sz="4487" spc="-79" dirty="0"/>
              <a:t>Insertion</a:t>
            </a:r>
            <a:r>
              <a:rPr sz="4487" spc="-203" dirty="0"/>
              <a:t> </a:t>
            </a:r>
            <a:r>
              <a:rPr sz="4487" dirty="0"/>
              <a:t>-</a:t>
            </a:r>
            <a:r>
              <a:rPr sz="4487" spc="-203" dirty="0"/>
              <a:t> </a:t>
            </a:r>
            <a:r>
              <a:rPr sz="4487" dirty="0"/>
              <a:t>Doubly</a:t>
            </a:r>
            <a:r>
              <a:rPr sz="4487" spc="-203" dirty="0"/>
              <a:t> </a:t>
            </a:r>
            <a:r>
              <a:rPr sz="4487" spc="-67" dirty="0"/>
              <a:t>Linked</a:t>
            </a:r>
            <a:r>
              <a:rPr sz="4487" spc="-203" dirty="0"/>
              <a:t> </a:t>
            </a:r>
            <a:r>
              <a:rPr sz="4487" spc="-176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379644" y="1465967"/>
            <a:ext cx="3674286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728" kern="0" spc="1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728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28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28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beginning</a:t>
            </a:r>
            <a:r>
              <a:rPr sz="1728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4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28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728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935" y="3709512"/>
            <a:ext cx="254527" cy="183853"/>
          </a:xfrm>
          <a:prstGeom prst="rect">
            <a:avLst/>
          </a:prstGeom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r>
              <a:rPr sz="1182" b="1" kern="0" spc="-36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2440" y="3568450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3784" y="3709512"/>
            <a:ext cx="270700" cy="183853"/>
          </a:xfrm>
          <a:prstGeom prst="rect">
            <a:avLst/>
          </a:prstGeom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24898" y="3749302"/>
            <a:ext cx="345403" cy="132462"/>
            <a:chOff x="5152482" y="6182877"/>
            <a:chExt cx="569595" cy="218440"/>
          </a:xfrm>
        </p:grpSpPr>
        <p:sp>
          <p:nvSpPr>
            <p:cNvPr id="9" name="object 9"/>
            <p:cNvSpPr/>
            <p:nvPr/>
          </p:nvSpPr>
          <p:spPr>
            <a:xfrm>
              <a:off x="5173437" y="6291787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54249" y="6203832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07007" y="408370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9934" y="4092633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22768" y="408370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67141" y="4086283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2440" y="4482785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02026" y="4482785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28438" y="4113474"/>
            <a:ext cx="6561885" cy="633431"/>
            <a:chOff x="5158319" y="6783423"/>
            <a:chExt cx="10821035" cy="1044575"/>
          </a:xfrm>
        </p:grpSpPr>
        <p:sp>
          <p:nvSpPr>
            <p:cNvPr id="18" name="object 18"/>
            <p:cNvSpPr/>
            <p:nvPr/>
          </p:nvSpPr>
          <p:spPr>
            <a:xfrm>
              <a:off x="5179261" y="6930012"/>
              <a:ext cx="10697845" cy="876935"/>
            </a:xfrm>
            <a:custGeom>
              <a:avLst/>
              <a:gdLst/>
              <a:ahLst/>
              <a:cxnLst/>
              <a:rect l="l" t="t" r="r" b="b"/>
              <a:pathLst>
                <a:path w="10697844" h="876934">
                  <a:moveTo>
                    <a:pt x="0" y="876479"/>
                  </a:moveTo>
                  <a:lnTo>
                    <a:pt x="10697538" y="825518"/>
                  </a:lnTo>
                  <a:lnTo>
                    <a:pt x="10690700" y="20941"/>
                  </a:lnTo>
                  <a:lnTo>
                    <a:pt x="1069052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5782007" y="6804365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4" y="145839"/>
                  </a:moveTo>
                  <a:lnTo>
                    <a:pt x="86706" y="0"/>
                  </a:lnTo>
                  <a:lnTo>
                    <a:pt x="0" y="147334"/>
                  </a:lnTo>
                </a:path>
                <a:path w="176530" h="147954">
                  <a:moveTo>
                    <a:pt x="87952" y="146587"/>
                  </a:moveTo>
                  <a:lnTo>
                    <a:pt x="867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359452" y="3555750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222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264318" y="3555750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111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333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175534" y="3555750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5040171" y="3655258"/>
            <a:ext cx="295730" cy="132077"/>
            <a:chOff x="8310910" y="6027791"/>
            <a:chExt cx="487680" cy="217804"/>
          </a:xfrm>
        </p:grpSpPr>
        <p:sp>
          <p:nvSpPr>
            <p:cNvPr id="24" name="object 24"/>
            <p:cNvSpPr/>
            <p:nvPr/>
          </p:nvSpPr>
          <p:spPr>
            <a:xfrm>
              <a:off x="8310910" y="6136688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341016" y="0"/>
                  </a:moveTo>
                  <a:lnTo>
                    <a:pt x="320074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630985" y="604873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034697" y="3833334"/>
            <a:ext cx="306896" cy="132077"/>
            <a:chOff x="8301882" y="6321452"/>
            <a:chExt cx="506095" cy="217804"/>
          </a:xfrm>
        </p:grpSpPr>
        <p:sp>
          <p:nvSpPr>
            <p:cNvPr id="27" name="object 27"/>
            <p:cNvSpPr/>
            <p:nvPr/>
          </p:nvSpPr>
          <p:spPr>
            <a:xfrm>
              <a:off x="8448475" y="6430349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359071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322824" y="634239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906994" y="3652433"/>
            <a:ext cx="319989" cy="132077"/>
            <a:chOff x="11389439" y="6023133"/>
            <a:chExt cx="527685" cy="217804"/>
          </a:xfrm>
        </p:grpSpPr>
        <p:sp>
          <p:nvSpPr>
            <p:cNvPr id="30" name="object 30"/>
            <p:cNvSpPr/>
            <p:nvPr/>
          </p:nvSpPr>
          <p:spPr>
            <a:xfrm>
              <a:off x="11389439" y="6132031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0495" y="0"/>
                  </a:moveTo>
                  <a:lnTo>
                    <a:pt x="359553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1748993" y="604407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901517" y="3830511"/>
            <a:ext cx="330770" cy="132077"/>
            <a:chOff x="11380407" y="6316796"/>
            <a:chExt cx="545465" cy="217804"/>
          </a:xfrm>
        </p:grpSpPr>
        <p:sp>
          <p:nvSpPr>
            <p:cNvPr id="33" name="object 33"/>
            <p:cNvSpPr/>
            <p:nvPr/>
          </p:nvSpPr>
          <p:spPr>
            <a:xfrm>
              <a:off x="11527004" y="6425693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79">
                  <a:moveTo>
                    <a:pt x="398548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1401349" y="6337737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828582" y="3652433"/>
            <a:ext cx="308822" cy="132077"/>
            <a:chOff x="14558280" y="6023133"/>
            <a:chExt cx="509270" cy="217804"/>
          </a:xfrm>
        </p:grpSpPr>
        <p:sp>
          <p:nvSpPr>
            <p:cNvPr id="36" name="object 36"/>
            <p:cNvSpPr/>
            <p:nvPr/>
          </p:nvSpPr>
          <p:spPr>
            <a:xfrm>
              <a:off x="14558280" y="6132031"/>
              <a:ext cx="362585" cy="0"/>
            </a:xfrm>
            <a:custGeom>
              <a:avLst/>
              <a:gdLst/>
              <a:ahLst/>
              <a:cxnLst/>
              <a:rect l="l" t="t" r="r" b="b"/>
              <a:pathLst>
                <a:path w="362584">
                  <a:moveTo>
                    <a:pt x="362438" y="0"/>
                  </a:moveTo>
                  <a:lnTo>
                    <a:pt x="341497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4899777" y="604407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823108" y="3830511"/>
            <a:ext cx="319989" cy="132077"/>
            <a:chOff x="14549253" y="6316796"/>
            <a:chExt cx="527685" cy="217804"/>
          </a:xfrm>
        </p:grpSpPr>
        <p:sp>
          <p:nvSpPr>
            <p:cNvPr id="39" name="object 39"/>
            <p:cNvSpPr/>
            <p:nvPr/>
          </p:nvSpPr>
          <p:spPr>
            <a:xfrm>
              <a:off x="14695851" y="6425693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0495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4570194" y="6337737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057351" y="3382172"/>
            <a:ext cx="3438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58019" y="3382172"/>
            <a:ext cx="3438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node2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69400" y="3382172"/>
            <a:ext cx="3438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node3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741502" y="3382172"/>
            <a:ext cx="3438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node4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78822" y="2161108"/>
            <a:ext cx="51521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2806931" y="2336636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468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300" b="1" spc="-25" dirty="0">
                          <a:latin typeface="Arial"/>
                          <a:cs typeface="Arial"/>
                        </a:rPr>
                        <a:t>10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121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6301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object 47"/>
          <p:cNvGrpSpPr/>
          <p:nvPr/>
        </p:nvGrpSpPr>
        <p:grpSpPr>
          <a:xfrm>
            <a:off x="4369191" y="2616826"/>
            <a:ext cx="212171" cy="900281"/>
            <a:chOff x="7204414" y="4315340"/>
            <a:chExt cx="349885" cy="1484630"/>
          </a:xfrm>
        </p:grpSpPr>
        <p:sp>
          <p:nvSpPr>
            <p:cNvPr id="48" name="object 48"/>
            <p:cNvSpPr/>
            <p:nvPr/>
          </p:nvSpPr>
          <p:spPr>
            <a:xfrm>
              <a:off x="7225356" y="4336282"/>
              <a:ext cx="219710" cy="1316990"/>
            </a:xfrm>
            <a:custGeom>
              <a:avLst/>
              <a:gdLst/>
              <a:ahLst/>
              <a:cxnLst/>
              <a:rect l="l" t="t" r="r" b="b"/>
              <a:pathLst>
                <a:path w="219709" h="1316989">
                  <a:moveTo>
                    <a:pt x="0" y="0"/>
                  </a:moveTo>
                  <a:lnTo>
                    <a:pt x="219152" y="5889"/>
                  </a:lnTo>
                  <a:lnTo>
                    <a:pt x="219498" y="1296006"/>
                  </a:lnTo>
                  <a:lnTo>
                    <a:pt x="219504" y="131694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7356899" y="5632266"/>
              <a:ext cx="176530" cy="146685"/>
            </a:xfrm>
            <a:custGeom>
              <a:avLst/>
              <a:gdLst/>
              <a:ahLst/>
              <a:cxnLst/>
              <a:rect l="l" t="t" r="r" b="b"/>
              <a:pathLst>
                <a:path w="176529" h="146685">
                  <a:moveTo>
                    <a:pt x="0" y="47"/>
                  </a:moveTo>
                  <a:lnTo>
                    <a:pt x="87994" y="146616"/>
                  </a:lnTo>
                  <a:lnTo>
                    <a:pt x="175910" y="0"/>
                  </a:lnTo>
                </a:path>
                <a:path w="176529" h="146685">
                  <a:moveTo>
                    <a:pt x="87955" y="23"/>
                  </a:moveTo>
                  <a:lnTo>
                    <a:pt x="87994" y="146616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350278" y="2800810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3479984" y="3555750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002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5158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object 5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1440" y="3737016"/>
            <a:ext cx="140983" cy="140983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3851406" y="2872684"/>
            <a:ext cx="132077" cy="628425"/>
            <a:chOff x="6350548" y="4737268"/>
            <a:chExt cx="217804" cy="1036319"/>
          </a:xfrm>
        </p:grpSpPr>
        <p:sp>
          <p:nvSpPr>
            <p:cNvPr id="54" name="object 54"/>
            <p:cNvSpPr/>
            <p:nvPr/>
          </p:nvSpPr>
          <p:spPr>
            <a:xfrm>
              <a:off x="6459445" y="4883860"/>
              <a:ext cx="0" cy="889635"/>
            </a:xfrm>
            <a:custGeom>
              <a:avLst/>
              <a:gdLst/>
              <a:ahLst/>
              <a:cxnLst/>
              <a:rect l="l" t="t" r="r" b="b"/>
              <a:pathLst>
                <a:path h="889635">
                  <a:moveTo>
                    <a:pt x="0" y="889278"/>
                  </a:moveTo>
                  <a:lnTo>
                    <a:pt x="0" y="20941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6371489" y="4758209"/>
              <a:ext cx="176530" cy="146685"/>
            </a:xfrm>
            <a:custGeom>
              <a:avLst/>
              <a:gdLst/>
              <a:ahLst/>
              <a:cxnLst/>
              <a:rect l="l" t="t" r="r" b="b"/>
              <a:pathLst>
                <a:path w="176529" h="146685">
                  <a:moveTo>
                    <a:pt x="175910" y="146592"/>
                  </a:moveTo>
                  <a:lnTo>
                    <a:pt x="87955" y="0"/>
                  </a:lnTo>
                  <a:lnTo>
                    <a:pt x="0" y="146592"/>
                  </a:lnTo>
                </a:path>
                <a:path w="176529" h="146685">
                  <a:moveTo>
                    <a:pt x="87955" y="146592"/>
                  </a:moveTo>
                  <a:lnTo>
                    <a:pt x="87955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355201" y="2505388"/>
            <a:ext cx="411634" cy="1045065"/>
            <a:chOff x="3883195" y="4131571"/>
            <a:chExt cx="678815" cy="1723389"/>
          </a:xfrm>
        </p:grpSpPr>
        <p:sp>
          <p:nvSpPr>
            <p:cNvPr id="57" name="object 57"/>
            <p:cNvSpPr/>
            <p:nvPr/>
          </p:nvSpPr>
          <p:spPr>
            <a:xfrm>
              <a:off x="3904137" y="4238170"/>
              <a:ext cx="511175" cy="1596390"/>
            </a:xfrm>
            <a:custGeom>
              <a:avLst/>
              <a:gdLst/>
              <a:ahLst/>
              <a:cxnLst/>
              <a:rect l="l" t="t" r="r" b="b"/>
              <a:pathLst>
                <a:path w="511175" h="1596389">
                  <a:moveTo>
                    <a:pt x="0" y="1595844"/>
                  </a:moveTo>
                  <a:lnTo>
                    <a:pt x="5061" y="0"/>
                  </a:lnTo>
                  <a:lnTo>
                    <a:pt x="490062" y="2296"/>
                  </a:lnTo>
                  <a:lnTo>
                    <a:pt x="511004" y="2396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4393784" y="4152513"/>
              <a:ext cx="147320" cy="176530"/>
            </a:xfrm>
            <a:custGeom>
              <a:avLst/>
              <a:gdLst/>
              <a:ahLst/>
              <a:cxnLst/>
              <a:rect l="l" t="t" r="r" b="b"/>
              <a:pathLst>
                <a:path w="147320" h="176529">
                  <a:moveTo>
                    <a:pt x="0" y="175908"/>
                  </a:moveTo>
                  <a:lnTo>
                    <a:pt x="147007" y="88648"/>
                  </a:lnTo>
                  <a:lnTo>
                    <a:pt x="833" y="0"/>
                  </a:lnTo>
                </a:path>
                <a:path w="147320" h="176529">
                  <a:moveTo>
                    <a:pt x="416" y="87954"/>
                  </a:moveTo>
                  <a:lnTo>
                    <a:pt x="147007" y="8864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702026" y="3568449"/>
            <a:ext cx="414329" cy="32733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4014" rIns="0" bIns="0" rtlCol="0">
            <a:spAutoFit/>
          </a:bodyPr>
          <a:lstStyle/>
          <a:p>
            <a:pPr marL="75473" defTabSz="554492">
              <a:spcBef>
                <a:spcPts val="1134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16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24072">
              <a:spcBef>
                <a:spcPts val="76"/>
              </a:spcBef>
            </a:pPr>
            <a:r>
              <a:rPr sz="4487" spc="-79" dirty="0"/>
              <a:t>Insertion</a:t>
            </a:r>
            <a:r>
              <a:rPr sz="4487" spc="-203" dirty="0"/>
              <a:t> </a:t>
            </a:r>
            <a:r>
              <a:rPr sz="4487" dirty="0"/>
              <a:t>-</a:t>
            </a:r>
            <a:r>
              <a:rPr sz="4487" spc="-203" dirty="0"/>
              <a:t> </a:t>
            </a:r>
            <a:r>
              <a:rPr sz="4487" dirty="0"/>
              <a:t>Doubly</a:t>
            </a:r>
            <a:r>
              <a:rPr sz="4487" spc="-203" dirty="0"/>
              <a:t> </a:t>
            </a:r>
            <a:r>
              <a:rPr sz="4487" spc="-67" dirty="0"/>
              <a:t>Linked</a:t>
            </a:r>
            <a:r>
              <a:rPr sz="4487" spc="-203" dirty="0"/>
              <a:t> </a:t>
            </a:r>
            <a:r>
              <a:rPr sz="4487" spc="-176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379644" y="1465967"/>
            <a:ext cx="4472525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tabLst>
                <a:tab pos="4189496" algn="l"/>
              </a:tabLst>
            </a:pP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728" kern="0" spc="2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728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28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28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r>
              <a:rPr sz="1728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728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4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28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-6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28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49851" y="3612896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438657" y="3625596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8242" y="3625595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162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11704" y="3804735"/>
            <a:ext cx="332696" cy="132077"/>
            <a:chOff x="5955262" y="6274291"/>
            <a:chExt cx="548640" cy="217804"/>
          </a:xfrm>
        </p:grpSpPr>
        <p:sp>
          <p:nvSpPr>
            <p:cNvPr id="9" name="object 9"/>
            <p:cNvSpPr/>
            <p:nvPr/>
          </p:nvSpPr>
          <p:spPr>
            <a:xfrm>
              <a:off x="5955262" y="6383189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336076" y="629523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481108" y="4139129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4035" y="4148059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96864" y="4139129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71399" y="4148059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8657" y="4539932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8242" y="4539932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02537" y="4168900"/>
            <a:ext cx="6561885" cy="633431"/>
            <a:chOff x="5940144" y="6874825"/>
            <a:chExt cx="10821035" cy="1044575"/>
          </a:xfrm>
        </p:grpSpPr>
        <p:sp>
          <p:nvSpPr>
            <p:cNvPr id="18" name="object 18"/>
            <p:cNvSpPr/>
            <p:nvPr/>
          </p:nvSpPr>
          <p:spPr>
            <a:xfrm>
              <a:off x="5961086" y="7021413"/>
              <a:ext cx="10697845" cy="876935"/>
            </a:xfrm>
            <a:custGeom>
              <a:avLst/>
              <a:gdLst/>
              <a:ahLst/>
              <a:cxnLst/>
              <a:rect l="l" t="t" r="r" b="b"/>
              <a:pathLst>
                <a:path w="10697844" h="876934">
                  <a:moveTo>
                    <a:pt x="0" y="876479"/>
                  </a:moveTo>
                  <a:lnTo>
                    <a:pt x="10697538" y="825518"/>
                  </a:lnTo>
                  <a:lnTo>
                    <a:pt x="10690700" y="20941"/>
                  </a:lnTo>
                  <a:lnTo>
                    <a:pt x="1069052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6563837" y="6895767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4" y="145839"/>
                  </a:moveTo>
                  <a:lnTo>
                    <a:pt x="86706" y="0"/>
                  </a:lnTo>
                  <a:lnTo>
                    <a:pt x="0" y="147334"/>
                  </a:lnTo>
                </a:path>
                <a:path w="176530" h="147954">
                  <a:moveTo>
                    <a:pt x="87952" y="146587"/>
                  </a:moveTo>
                  <a:lnTo>
                    <a:pt x="867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59075" y="3751013"/>
            <a:ext cx="315753" cy="215063"/>
          </a:xfrm>
          <a:prstGeom prst="rect">
            <a:avLst/>
          </a:prstGeom>
        </p:spPr>
        <p:txBody>
          <a:bodyPr vert="horz" wrap="square" lIns="0" tIns="385" rIns="0" bIns="0" rtlCol="0">
            <a:spAutoFit/>
          </a:bodyPr>
          <a:lstStyle/>
          <a:p>
            <a:pPr defTabSz="554492">
              <a:spcBef>
                <a:spcPts val="3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3335" y="3766658"/>
            <a:ext cx="270700" cy="183853"/>
          </a:xfrm>
          <a:prstGeom prst="rect">
            <a:avLst/>
          </a:prstGeom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24076" y="3625595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77063" y="3625596"/>
            <a:ext cx="489802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86639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645401" y="3612896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5508797" y="3710683"/>
            <a:ext cx="301506" cy="132077"/>
            <a:chOff x="9083708" y="6119192"/>
            <a:chExt cx="497205" cy="217804"/>
          </a:xfrm>
        </p:grpSpPr>
        <p:sp>
          <p:nvSpPr>
            <p:cNvPr id="26" name="object 26"/>
            <p:cNvSpPr/>
            <p:nvPr/>
          </p:nvSpPr>
          <p:spPr>
            <a:xfrm>
              <a:off x="9083708" y="6228089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20">
                  <a:moveTo>
                    <a:pt x="350044" y="0"/>
                  </a:moveTo>
                  <a:lnTo>
                    <a:pt x="329102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9412810" y="614013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508798" y="3888760"/>
            <a:ext cx="306896" cy="132077"/>
            <a:chOff x="9083709" y="6412853"/>
            <a:chExt cx="506095" cy="217804"/>
          </a:xfrm>
        </p:grpSpPr>
        <p:sp>
          <p:nvSpPr>
            <p:cNvPr id="29" name="object 29"/>
            <p:cNvSpPr/>
            <p:nvPr/>
          </p:nvSpPr>
          <p:spPr>
            <a:xfrm>
              <a:off x="9230301" y="6521751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359071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9104650" y="643379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381764" y="3885929"/>
            <a:ext cx="356185" cy="132462"/>
            <a:chOff x="12172370" y="6408184"/>
            <a:chExt cx="587375" cy="218440"/>
          </a:xfrm>
        </p:grpSpPr>
        <p:sp>
          <p:nvSpPr>
            <p:cNvPr id="32" name="object 32"/>
            <p:cNvSpPr/>
            <p:nvPr/>
          </p:nvSpPr>
          <p:spPr>
            <a:xfrm>
              <a:off x="12318976" y="6517094"/>
              <a:ext cx="420370" cy="0"/>
            </a:xfrm>
            <a:custGeom>
              <a:avLst/>
              <a:gdLst/>
              <a:ahLst/>
              <a:cxnLst/>
              <a:rect l="l" t="t" r="r" b="b"/>
              <a:pathLst>
                <a:path w="420370">
                  <a:moveTo>
                    <a:pt x="419808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2193325" y="642913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9248203" y="3707860"/>
            <a:ext cx="363501" cy="132077"/>
            <a:chOff x="15250267" y="6114536"/>
            <a:chExt cx="599440" cy="217804"/>
          </a:xfrm>
        </p:grpSpPr>
        <p:sp>
          <p:nvSpPr>
            <p:cNvPr id="35" name="object 35"/>
            <p:cNvSpPr/>
            <p:nvPr/>
          </p:nvSpPr>
          <p:spPr>
            <a:xfrm>
              <a:off x="15250267" y="6223433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5681606" y="613547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253677" y="3885936"/>
            <a:ext cx="363501" cy="132077"/>
            <a:chOff x="15259294" y="6408197"/>
            <a:chExt cx="599440" cy="217804"/>
          </a:xfrm>
        </p:grpSpPr>
        <p:sp>
          <p:nvSpPr>
            <p:cNvPr id="38" name="object 38"/>
            <p:cNvSpPr/>
            <p:nvPr/>
          </p:nvSpPr>
          <p:spPr>
            <a:xfrm>
              <a:off x="15405885" y="6517094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5280236" y="642913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387246" y="3703152"/>
            <a:ext cx="332696" cy="141319"/>
            <a:chOff x="12181411" y="6106771"/>
            <a:chExt cx="548640" cy="233045"/>
          </a:xfrm>
        </p:grpSpPr>
        <p:sp>
          <p:nvSpPr>
            <p:cNvPr id="41" name="object 41"/>
            <p:cNvSpPr/>
            <p:nvPr/>
          </p:nvSpPr>
          <p:spPr>
            <a:xfrm>
              <a:off x="12181411" y="6223433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380813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2562224" y="6135477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7783" y="6106771"/>
              <a:ext cx="232485" cy="232491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531451" y="3437598"/>
            <a:ext cx="3438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32120" y="3437598"/>
            <a:ext cx="3438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node2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243496" y="3437598"/>
            <a:ext cx="3438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node3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215597" y="3437598"/>
            <a:ext cx="3438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node4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45963" y="2127244"/>
            <a:ext cx="51521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6673809" y="2298539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111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863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300" b="1" spc="100" dirty="0">
                          <a:latin typeface="Arial"/>
                          <a:cs typeface="Arial"/>
                        </a:rPr>
                        <a:t>20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64691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7217421" y="276694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555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5835668" y="3612896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555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5927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object 52"/>
          <p:cNvGrpSpPr/>
          <p:nvPr/>
        </p:nvGrpSpPr>
        <p:grpSpPr>
          <a:xfrm>
            <a:off x="4947562" y="3206919"/>
            <a:ext cx="1357353" cy="356955"/>
            <a:chOff x="8158191" y="5288446"/>
            <a:chExt cx="2238375" cy="588645"/>
          </a:xfrm>
        </p:grpSpPr>
        <p:sp>
          <p:nvSpPr>
            <p:cNvPr id="53" name="object 53"/>
            <p:cNvSpPr/>
            <p:nvPr/>
          </p:nvSpPr>
          <p:spPr>
            <a:xfrm>
              <a:off x="8179132" y="5309388"/>
              <a:ext cx="2113280" cy="546735"/>
            </a:xfrm>
            <a:custGeom>
              <a:avLst/>
              <a:gdLst/>
              <a:ahLst/>
              <a:cxnLst/>
              <a:rect l="l" t="t" r="r" b="b"/>
              <a:pathLst>
                <a:path w="2113279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51576" y="616"/>
                  </a:lnTo>
                  <a:lnTo>
                    <a:pt x="1202566" y="3093"/>
                  </a:lnTo>
                  <a:lnTo>
                    <a:pt x="1253251" y="7409"/>
                  </a:lnTo>
                  <a:lnTo>
                    <a:pt x="1303585" y="13543"/>
                  </a:lnTo>
                  <a:lnTo>
                    <a:pt x="1353524" y="21474"/>
                  </a:lnTo>
                  <a:lnTo>
                    <a:pt x="1403025" y="31179"/>
                  </a:lnTo>
                  <a:lnTo>
                    <a:pt x="1452042" y="42637"/>
                  </a:lnTo>
                  <a:lnTo>
                    <a:pt x="1500531" y="55828"/>
                  </a:lnTo>
                  <a:lnTo>
                    <a:pt x="1548449" y="70729"/>
                  </a:lnTo>
                  <a:lnTo>
                    <a:pt x="1595750" y="87319"/>
                  </a:lnTo>
                  <a:lnTo>
                    <a:pt x="1642390" y="105577"/>
                  </a:lnTo>
                  <a:lnTo>
                    <a:pt x="1688326" y="125482"/>
                  </a:lnTo>
                  <a:lnTo>
                    <a:pt x="1733512" y="147011"/>
                  </a:lnTo>
                  <a:lnTo>
                    <a:pt x="1777904" y="170144"/>
                  </a:lnTo>
                  <a:lnTo>
                    <a:pt x="1821459" y="194858"/>
                  </a:lnTo>
                  <a:lnTo>
                    <a:pt x="1864130" y="221133"/>
                  </a:lnTo>
                  <a:lnTo>
                    <a:pt x="1905875" y="248948"/>
                  </a:lnTo>
                  <a:lnTo>
                    <a:pt x="1946649" y="278280"/>
                  </a:lnTo>
                  <a:lnTo>
                    <a:pt x="1986408" y="309108"/>
                  </a:lnTo>
                  <a:lnTo>
                    <a:pt x="2025107" y="341412"/>
                  </a:lnTo>
                  <a:lnTo>
                    <a:pt x="2062701" y="375168"/>
                  </a:lnTo>
                  <a:lnTo>
                    <a:pt x="2099147" y="410357"/>
                  </a:lnTo>
                  <a:lnTo>
                    <a:pt x="2113030" y="426042"/>
                  </a:lnTo>
                </a:path>
              </a:pathLst>
            </a:custGeom>
            <a:ln w="41883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0212423" y="5661453"/>
              <a:ext cx="163195" cy="168275"/>
            </a:xfrm>
            <a:custGeom>
              <a:avLst/>
              <a:gdLst/>
              <a:ahLst/>
              <a:cxnLst/>
              <a:rect l="l" t="t" r="r" b="b"/>
              <a:pathLst>
                <a:path w="163195" h="168275">
                  <a:moveTo>
                    <a:pt x="0" y="116595"/>
                  </a:moveTo>
                  <a:lnTo>
                    <a:pt x="163022" y="168064"/>
                  </a:lnTo>
                  <a:lnTo>
                    <a:pt x="131720" y="0"/>
                  </a:lnTo>
                </a:path>
                <a:path w="163195" h="168275">
                  <a:moveTo>
                    <a:pt x="65860" y="58297"/>
                  </a:moveTo>
                  <a:lnTo>
                    <a:pt x="163022" y="168064"/>
                  </a:lnTo>
                </a:path>
              </a:pathLst>
            </a:custGeom>
            <a:ln w="41883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6861356" y="2851693"/>
            <a:ext cx="271471" cy="708904"/>
            <a:chOff x="11314179" y="4702653"/>
            <a:chExt cx="447675" cy="1169035"/>
          </a:xfrm>
        </p:grpSpPr>
        <p:sp>
          <p:nvSpPr>
            <p:cNvPr id="56" name="object 56"/>
            <p:cNvSpPr/>
            <p:nvPr/>
          </p:nvSpPr>
          <p:spPr>
            <a:xfrm>
              <a:off x="11423076" y="4702653"/>
              <a:ext cx="0" cy="1021080"/>
            </a:xfrm>
            <a:custGeom>
              <a:avLst/>
              <a:gdLst/>
              <a:ahLst/>
              <a:cxnLst/>
              <a:rect l="l" t="t" r="r" b="b"/>
              <a:pathLst>
                <a:path h="1021079">
                  <a:moveTo>
                    <a:pt x="0" y="1020844"/>
                  </a:moveTo>
                  <a:lnTo>
                    <a:pt x="0" y="99990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11335120" y="5702556"/>
              <a:ext cx="176530" cy="146685"/>
            </a:xfrm>
            <a:custGeom>
              <a:avLst/>
              <a:gdLst/>
              <a:ahLst/>
              <a:cxnLst/>
              <a:rect l="l" t="t" r="r" b="b"/>
              <a:pathLst>
                <a:path w="176529" h="146685">
                  <a:moveTo>
                    <a:pt x="0" y="0"/>
                  </a:moveTo>
                  <a:lnTo>
                    <a:pt x="87955" y="146592"/>
                  </a:lnTo>
                  <a:lnTo>
                    <a:pt x="175910" y="0"/>
                  </a:lnTo>
                </a:path>
                <a:path w="176529" h="146685">
                  <a:moveTo>
                    <a:pt x="87955" y="0"/>
                  </a:moveTo>
                  <a:lnTo>
                    <a:pt x="87955" y="14659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1652514" y="4850292"/>
              <a:ext cx="0" cy="1021080"/>
            </a:xfrm>
            <a:custGeom>
              <a:avLst/>
              <a:gdLst/>
              <a:ahLst/>
              <a:cxnLst/>
              <a:rect l="l" t="t" r="r" b="b"/>
              <a:pathLst>
                <a:path h="1021079">
                  <a:moveTo>
                    <a:pt x="0" y="1020844"/>
                  </a:moveTo>
                  <a:lnTo>
                    <a:pt x="0" y="20941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11564558" y="4724642"/>
              <a:ext cx="176530" cy="146685"/>
            </a:xfrm>
            <a:custGeom>
              <a:avLst/>
              <a:gdLst/>
              <a:ahLst/>
              <a:cxnLst/>
              <a:rect l="l" t="t" r="r" b="b"/>
              <a:pathLst>
                <a:path w="176529" h="146685">
                  <a:moveTo>
                    <a:pt x="175910" y="146592"/>
                  </a:moveTo>
                  <a:lnTo>
                    <a:pt x="87955" y="0"/>
                  </a:lnTo>
                  <a:lnTo>
                    <a:pt x="0" y="146592"/>
                  </a:lnTo>
                </a:path>
                <a:path w="176529" h="146685">
                  <a:moveTo>
                    <a:pt x="87955" y="146592"/>
                  </a:moveTo>
                  <a:lnTo>
                    <a:pt x="87955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7818717" y="2850535"/>
            <a:ext cx="255298" cy="709289"/>
            <a:chOff x="12892937" y="4700744"/>
            <a:chExt cx="421005" cy="1169670"/>
          </a:xfrm>
        </p:grpSpPr>
        <p:sp>
          <p:nvSpPr>
            <p:cNvPr id="61" name="object 61"/>
            <p:cNvSpPr/>
            <p:nvPr/>
          </p:nvSpPr>
          <p:spPr>
            <a:xfrm>
              <a:off x="13204770" y="4702653"/>
              <a:ext cx="0" cy="1021080"/>
            </a:xfrm>
            <a:custGeom>
              <a:avLst/>
              <a:gdLst/>
              <a:ahLst/>
              <a:cxnLst/>
              <a:rect l="l" t="t" r="r" b="b"/>
              <a:pathLst>
                <a:path h="1021079">
                  <a:moveTo>
                    <a:pt x="0" y="1020844"/>
                  </a:moveTo>
                  <a:lnTo>
                    <a:pt x="0" y="99990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3116815" y="5702556"/>
              <a:ext cx="176530" cy="146685"/>
            </a:xfrm>
            <a:custGeom>
              <a:avLst/>
              <a:gdLst/>
              <a:ahLst/>
              <a:cxnLst/>
              <a:rect l="l" t="t" r="r" b="b"/>
              <a:pathLst>
                <a:path w="176530" h="146685">
                  <a:moveTo>
                    <a:pt x="0" y="0"/>
                  </a:moveTo>
                  <a:lnTo>
                    <a:pt x="87955" y="146592"/>
                  </a:lnTo>
                  <a:lnTo>
                    <a:pt x="175910" y="0"/>
                  </a:lnTo>
                </a:path>
                <a:path w="176530" h="146685">
                  <a:moveTo>
                    <a:pt x="87955" y="0"/>
                  </a:moveTo>
                  <a:lnTo>
                    <a:pt x="87955" y="14659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13001834" y="4847337"/>
              <a:ext cx="0" cy="1021080"/>
            </a:xfrm>
            <a:custGeom>
              <a:avLst/>
              <a:gdLst/>
              <a:ahLst/>
              <a:cxnLst/>
              <a:rect l="l" t="t" r="r" b="b"/>
              <a:pathLst>
                <a:path h="1021079">
                  <a:moveTo>
                    <a:pt x="0" y="1020844"/>
                  </a:moveTo>
                  <a:lnTo>
                    <a:pt x="0" y="20941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2913878" y="4721686"/>
              <a:ext cx="176530" cy="146685"/>
            </a:xfrm>
            <a:custGeom>
              <a:avLst/>
              <a:gdLst/>
              <a:ahLst/>
              <a:cxnLst/>
              <a:rect l="l" t="t" r="r" b="b"/>
              <a:pathLst>
                <a:path w="176530" h="146685">
                  <a:moveTo>
                    <a:pt x="175910" y="146592"/>
                  </a:moveTo>
                  <a:lnTo>
                    <a:pt x="87955" y="0"/>
                  </a:lnTo>
                  <a:lnTo>
                    <a:pt x="0" y="146592"/>
                  </a:lnTo>
                </a:path>
                <a:path w="176530" h="146685">
                  <a:moveTo>
                    <a:pt x="87955" y="146592"/>
                  </a:moveTo>
                  <a:lnTo>
                    <a:pt x="87955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753234" y="3625595"/>
            <a:ext cx="470934" cy="31994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6698" rIns="0" bIns="0" rtlCol="0">
            <a:spAutoFit/>
          </a:bodyPr>
          <a:lstStyle/>
          <a:p>
            <a:pPr marL="87024" defTabSz="554492">
              <a:spcBef>
                <a:spcPts val="1076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555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66" name="object 6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6783" y="3881732"/>
            <a:ext cx="140985" cy="1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24072">
              <a:spcBef>
                <a:spcPts val="76"/>
              </a:spcBef>
            </a:pPr>
            <a:r>
              <a:rPr sz="4487" spc="-79" dirty="0"/>
              <a:t>Insertion</a:t>
            </a:r>
            <a:r>
              <a:rPr sz="4487" spc="-203" dirty="0"/>
              <a:t> </a:t>
            </a:r>
            <a:r>
              <a:rPr sz="4487" dirty="0"/>
              <a:t>-</a:t>
            </a:r>
            <a:r>
              <a:rPr sz="4487" spc="-203" dirty="0"/>
              <a:t> </a:t>
            </a:r>
            <a:r>
              <a:rPr sz="4487" dirty="0"/>
              <a:t>Doubly</a:t>
            </a:r>
            <a:r>
              <a:rPr sz="4487" spc="-203" dirty="0"/>
              <a:t> </a:t>
            </a:r>
            <a:r>
              <a:rPr sz="4487" spc="-67" dirty="0"/>
              <a:t>Linked</a:t>
            </a:r>
            <a:r>
              <a:rPr sz="4487" spc="-203" dirty="0"/>
              <a:t> </a:t>
            </a:r>
            <a:r>
              <a:rPr sz="4487" spc="-176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379644" y="1465967"/>
            <a:ext cx="3110937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tabLst>
                <a:tab pos="2827525" algn="l"/>
              </a:tabLst>
            </a:pP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728" kern="0" spc="1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728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28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39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28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36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1728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4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28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28" kern="0" spc="-6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728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28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97738" y="2196937"/>
            <a:ext cx="1564517" cy="539860"/>
            <a:chOff x="14837230" y="3622912"/>
            <a:chExt cx="2580005" cy="890269"/>
          </a:xfrm>
        </p:grpSpPr>
        <p:sp>
          <p:nvSpPr>
            <p:cNvPr id="6" name="object 6"/>
            <p:cNvSpPr/>
            <p:nvPr/>
          </p:nvSpPr>
          <p:spPr>
            <a:xfrm>
              <a:off x="14879116" y="3664819"/>
              <a:ext cx="2496185" cy="806450"/>
            </a:xfrm>
            <a:custGeom>
              <a:avLst/>
              <a:gdLst/>
              <a:ahLst/>
              <a:cxnLst/>
              <a:rect l="l" t="t" r="r" b="b"/>
              <a:pathLst>
                <a:path w="2496184" h="806450">
                  <a:moveTo>
                    <a:pt x="2495626" y="0"/>
                  </a:moveTo>
                  <a:lnTo>
                    <a:pt x="1688376" y="0"/>
                  </a:lnTo>
                  <a:lnTo>
                    <a:pt x="776465" y="0"/>
                  </a:lnTo>
                  <a:lnTo>
                    <a:pt x="0" y="0"/>
                  </a:lnTo>
                  <a:lnTo>
                    <a:pt x="0" y="805929"/>
                  </a:lnTo>
                  <a:lnTo>
                    <a:pt x="776465" y="805929"/>
                  </a:lnTo>
                  <a:lnTo>
                    <a:pt x="1688376" y="805929"/>
                  </a:lnTo>
                  <a:lnTo>
                    <a:pt x="2495626" y="805929"/>
                  </a:lnTo>
                  <a:lnTo>
                    <a:pt x="2495626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4879127" y="3643867"/>
              <a:ext cx="2496185" cy="848360"/>
            </a:xfrm>
            <a:custGeom>
              <a:avLst/>
              <a:gdLst/>
              <a:ahLst/>
              <a:cxnLst/>
              <a:rect l="l" t="t" r="r" b="b"/>
              <a:pathLst>
                <a:path w="2496184" h="848360">
                  <a:moveTo>
                    <a:pt x="776454" y="0"/>
                  </a:moveTo>
                  <a:lnTo>
                    <a:pt x="776454" y="847814"/>
                  </a:lnTo>
                </a:path>
                <a:path w="2496184" h="848360">
                  <a:moveTo>
                    <a:pt x="1688369" y="0"/>
                  </a:moveTo>
                  <a:lnTo>
                    <a:pt x="1688369" y="847814"/>
                  </a:lnTo>
                </a:path>
                <a:path w="2496184" h="848360">
                  <a:moveTo>
                    <a:pt x="0" y="0"/>
                  </a:moveTo>
                  <a:lnTo>
                    <a:pt x="0" y="847814"/>
                  </a:lnTo>
                </a:path>
                <a:path w="2496184" h="848360">
                  <a:moveTo>
                    <a:pt x="2495616" y="0"/>
                  </a:moveTo>
                  <a:lnTo>
                    <a:pt x="2495616" y="847814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4858185" y="3663915"/>
              <a:ext cx="2538095" cy="20955"/>
            </a:xfrm>
            <a:custGeom>
              <a:avLst/>
              <a:gdLst/>
              <a:ahLst/>
              <a:cxnLst/>
              <a:rect l="l" t="t" r="r" b="b"/>
              <a:pathLst>
                <a:path w="2538094" h="20954">
                  <a:moveTo>
                    <a:pt x="0" y="20941"/>
                  </a:moveTo>
                  <a:lnTo>
                    <a:pt x="2537499" y="20941"/>
                  </a:lnTo>
                </a:path>
                <a:path w="2538094" h="20954">
                  <a:moveTo>
                    <a:pt x="0" y="0"/>
                  </a:moveTo>
                  <a:lnTo>
                    <a:pt x="253749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4858185" y="4470740"/>
              <a:ext cx="2538095" cy="0"/>
            </a:xfrm>
            <a:custGeom>
              <a:avLst/>
              <a:gdLst/>
              <a:ahLst/>
              <a:cxnLst/>
              <a:rect l="l" t="t" r="r" b="b"/>
              <a:pathLst>
                <a:path w="2538094">
                  <a:moveTo>
                    <a:pt x="0" y="0"/>
                  </a:moveTo>
                  <a:lnTo>
                    <a:pt x="2537499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35844" y="2343403"/>
            <a:ext cx="44552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68541" defTabSz="554492">
              <a:spcBef>
                <a:spcPts val="76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6686" y="2263015"/>
            <a:ext cx="527924" cy="36158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8552" defTabSz="554492">
              <a:spcBef>
                <a:spcPts val="55"/>
              </a:spcBef>
            </a:pPr>
            <a:r>
              <a:rPr sz="2304" b="1" kern="0" spc="61" dirty="0">
                <a:solidFill>
                  <a:sysClr val="windowText" lastClr="000000"/>
                </a:solidFill>
                <a:latin typeface="Arial"/>
                <a:cs typeface="Arial"/>
              </a:rPr>
              <a:t>20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32396" y="3708140"/>
            <a:ext cx="489802" cy="489032"/>
          </a:xfrm>
          <a:custGeom>
            <a:avLst/>
            <a:gdLst/>
            <a:ahLst/>
            <a:cxnLst/>
            <a:rect l="l" t="t" r="r" b="b"/>
            <a:pathLst>
              <a:path w="807720" h="806450">
                <a:moveTo>
                  <a:pt x="807246" y="0"/>
                </a:moveTo>
                <a:lnTo>
                  <a:pt x="0" y="0"/>
                </a:lnTo>
                <a:lnTo>
                  <a:pt x="0" y="805930"/>
                </a:lnTo>
                <a:lnTo>
                  <a:pt x="807246" y="805930"/>
                </a:lnTo>
                <a:lnTo>
                  <a:pt x="807246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8567" y="3708139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108203" defTabSz="554492">
              <a:spcBef>
                <a:spcPts val="1128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9410" y="3708139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1577" y="3825856"/>
            <a:ext cx="33115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95869" y="3695441"/>
            <a:ext cx="1539103" cy="514446"/>
          </a:xfrm>
          <a:custGeom>
            <a:avLst/>
            <a:gdLst/>
            <a:ahLst/>
            <a:cxnLst/>
            <a:rect l="l" t="t" r="r" b="b"/>
            <a:pathLst>
              <a:path w="2538095" h="848359">
                <a:moveTo>
                  <a:pt x="2516557" y="0"/>
                </a:moveTo>
                <a:lnTo>
                  <a:pt x="2516557" y="847814"/>
                </a:lnTo>
              </a:path>
              <a:path w="2538095" h="848359">
                <a:moveTo>
                  <a:pt x="0" y="20941"/>
                </a:moveTo>
                <a:lnTo>
                  <a:pt x="2537499" y="20941"/>
                </a:lnTo>
              </a:path>
              <a:path w="2538095" h="848359">
                <a:moveTo>
                  <a:pt x="0" y="826872"/>
                </a:moveTo>
                <a:lnTo>
                  <a:pt x="2537499" y="826872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4675" y="3708140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4260" y="3708139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162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45015" y="3889322"/>
            <a:ext cx="345403" cy="132462"/>
            <a:chOff x="5515472" y="6413780"/>
            <a:chExt cx="569595" cy="218440"/>
          </a:xfrm>
        </p:grpSpPr>
        <p:sp>
          <p:nvSpPr>
            <p:cNvPr id="20" name="object 20"/>
            <p:cNvSpPr/>
            <p:nvPr/>
          </p:nvSpPr>
          <p:spPr>
            <a:xfrm>
              <a:off x="5536427" y="6522691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917240" y="643473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27125" y="422372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20052" y="4232653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42882" y="422372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17417" y="4232653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4675" y="4622476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73464" y="4747893"/>
            <a:ext cx="315753" cy="215063"/>
          </a:xfrm>
          <a:prstGeom prst="rect">
            <a:avLst/>
          </a:prstGeom>
        </p:spPr>
        <p:txBody>
          <a:bodyPr vert="horz" wrap="square" lIns="0" tIns="385" rIns="0" bIns="0" rtlCol="0">
            <a:spAutoFit/>
          </a:bodyPr>
          <a:lstStyle/>
          <a:p>
            <a:pPr defTabSz="554492">
              <a:spcBef>
                <a:spcPts val="3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348547" y="3708140"/>
            <a:ext cx="6561885" cy="1178683"/>
            <a:chOff x="5521296" y="6114997"/>
            <a:chExt cx="10821035" cy="1943735"/>
          </a:xfrm>
        </p:grpSpPr>
        <p:sp>
          <p:nvSpPr>
            <p:cNvPr id="29" name="object 29"/>
            <p:cNvSpPr/>
            <p:nvPr/>
          </p:nvSpPr>
          <p:spPr>
            <a:xfrm>
              <a:off x="10913217" y="6114997"/>
              <a:ext cx="807720" cy="806450"/>
            </a:xfrm>
            <a:custGeom>
              <a:avLst/>
              <a:gdLst/>
              <a:ahLst/>
              <a:cxnLst/>
              <a:rect l="l" t="t" r="r" b="b"/>
              <a:pathLst>
                <a:path w="807720" h="806450">
                  <a:moveTo>
                    <a:pt x="807252" y="0"/>
                  </a:moveTo>
                  <a:lnTo>
                    <a:pt x="0" y="0"/>
                  </a:lnTo>
                  <a:lnTo>
                    <a:pt x="0" y="805930"/>
                  </a:lnTo>
                  <a:lnTo>
                    <a:pt x="807252" y="805930"/>
                  </a:lnTo>
                  <a:lnTo>
                    <a:pt x="807252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542251" y="7160916"/>
              <a:ext cx="10697845" cy="876935"/>
            </a:xfrm>
            <a:custGeom>
              <a:avLst/>
              <a:gdLst/>
              <a:ahLst/>
              <a:cxnLst/>
              <a:rect l="l" t="t" r="r" b="b"/>
              <a:pathLst>
                <a:path w="10697844" h="876934">
                  <a:moveTo>
                    <a:pt x="0" y="876479"/>
                  </a:moveTo>
                  <a:lnTo>
                    <a:pt x="10697538" y="825518"/>
                  </a:lnTo>
                  <a:lnTo>
                    <a:pt x="10690700" y="20941"/>
                  </a:lnTo>
                  <a:lnTo>
                    <a:pt x="1069052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6145002" y="7035270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4" y="145839"/>
                  </a:moveTo>
                  <a:lnTo>
                    <a:pt x="86706" y="0"/>
                  </a:lnTo>
                  <a:lnTo>
                    <a:pt x="0" y="147334"/>
                  </a:lnTo>
                </a:path>
                <a:path w="176530" h="147954">
                  <a:moveTo>
                    <a:pt x="87952" y="146587"/>
                  </a:moveTo>
                  <a:lnTo>
                    <a:pt x="867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594385" y="3708139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9973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65228" y="3708139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97392" y="3825856"/>
            <a:ext cx="33115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81686" y="3695441"/>
            <a:ext cx="1539103" cy="514446"/>
          </a:xfrm>
          <a:custGeom>
            <a:avLst/>
            <a:gdLst/>
            <a:ahLst/>
            <a:cxnLst/>
            <a:rect l="l" t="t" r="r" b="b"/>
            <a:pathLst>
              <a:path w="2538095" h="848359">
                <a:moveTo>
                  <a:pt x="2516557" y="0"/>
                </a:moveTo>
                <a:lnTo>
                  <a:pt x="2516557" y="847814"/>
                </a:lnTo>
              </a:path>
              <a:path w="2538095" h="848359">
                <a:moveTo>
                  <a:pt x="0" y="20941"/>
                </a:moveTo>
                <a:lnTo>
                  <a:pt x="2537499" y="20941"/>
                </a:lnTo>
              </a:path>
              <a:path w="2538095" h="848359">
                <a:moveTo>
                  <a:pt x="0" y="826872"/>
                </a:moveTo>
                <a:lnTo>
                  <a:pt x="2537499" y="826872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99251" y="3708139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9973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70094" y="3708139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23080" y="3708140"/>
            <a:ext cx="489802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86639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524337" y="3833557"/>
            <a:ext cx="296884" cy="215063"/>
          </a:xfrm>
          <a:prstGeom prst="rect">
            <a:avLst/>
          </a:prstGeom>
        </p:spPr>
        <p:txBody>
          <a:bodyPr vert="horz" wrap="square" lIns="0" tIns="385" rIns="0" bIns="0" rtlCol="0">
            <a:spAutoFit/>
          </a:bodyPr>
          <a:lstStyle/>
          <a:p>
            <a:pPr defTabSz="554492">
              <a:spcBef>
                <a:spcPts val="3"/>
              </a:spcBef>
            </a:pPr>
            <a:r>
              <a:rPr sz="1395" b="1" kern="0" spc="-49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80111" y="3792447"/>
            <a:ext cx="4195663" cy="313057"/>
            <a:chOff x="8541680" y="6254025"/>
            <a:chExt cx="6918959" cy="516255"/>
          </a:xfrm>
        </p:grpSpPr>
        <p:sp>
          <p:nvSpPr>
            <p:cNvPr id="41" name="object 41"/>
            <p:cNvSpPr/>
            <p:nvPr/>
          </p:nvSpPr>
          <p:spPr>
            <a:xfrm>
              <a:off x="8562635" y="6367593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8993975" y="627963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8718255" y="6661253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8592605" y="657329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1670166" y="6362936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2101505" y="6274980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1825784" y="6656597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1700135" y="656864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4831431" y="6362936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5262770" y="6274980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4987049" y="6656597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4861400" y="656864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277469" y="3522193"/>
            <a:ext cx="3438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node1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8137" y="3522193"/>
            <a:ext cx="3438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node2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89514" y="3522193"/>
            <a:ext cx="3438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node3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961615" y="3522193"/>
            <a:ext cx="3438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node4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481411" y="2033258"/>
            <a:ext cx="51521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059673" y="2344097"/>
            <a:ext cx="46438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100887" defTabSz="554492">
              <a:spcBef>
                <a:spcPts val="76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552870" y="2672959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444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9391419" y="3695441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444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632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object 61"/>
          <p:cNvGrpSpPr/>
          <p:nvPr/>
        </p:nvGrpSpPr>
        <p:grpSpPr>
          <a:xfrm>
            <a:off x="7266769" y="2323125"/>
            <a:ext cx="3204122" cy="2598416"/>
            <a:chOff x="11982734" y="3831006"/>
            <a:chExt cx="5283835" cy="4284980"/>
          </a:xfrm>
        </p:grpSpPr>
        <p:sp>
          <p:nvSpPr>
            <p:cNvPr id="62" name="object 62"/>
            <p:cNvSpPr/>
            <p:nvPr/>
          </p:nvSpPr>
          <p:spPr>
            <a:xfrm>
              <a:off x="14438774" y="3851961"/>
              <a:ext cx="1834514" cy="1972310"/>
            </a:xfrm>
            <a:custGeom>
              <a:avLst/>
              <a:gdLst/>
              <a:ahLst/>
              <a:cxnLst/>
              <a:rect l="l" t="t" r="r" b="b"/>
              <a:pathLst>
                <a:path w="1834515" h="1972310">
                  <a:moveTo>
                    <a:pt x="352231" y="6327"/>
                  </a:moveTo>
                  <a:lnTo>
                    <a:pt x="0" y="0"/>
                  </a:lnTo>
                  <a:lnTo>
                    <a:pt x="8316" y="1373422"/>
                  </a:lnTo>
                  <a:lnTo>
                    <a:pt x="1823094" y="1360077"/>
                  </a:lnTo>
                  <a:lnTo>
                    <a:pt x="1834120" y="1950766"/>
                  </a:lnTo>
                  <a:lnTo>
                    <a:pt x="1834510" y="197170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16184962" y="5801086"/>
              <a:ext cx="175895" cy="148590"/>
            </a:xfrm>
            <a:custGeom>
              <a:avLst/>
              <a:gdLst/>
              <a:ahLst/>
              <a:cxnLst/>
              <a:rect l="l" t="t" r="r" b="b"/>
              <a:pathLst>
                <a:path w="175894" h="148589">
                  <a:moveTo>
                    <a:pt x="0" y="3282"/>
                  </a:moveTo>
                  <a:lnTo>
                    <a:pt x="90675" y="148208"/>
                  </a:lnTo>
                  <a:lnTo>
                    <a:pt x="175880" y="0"/>
                  </a:lnTo>
                </a:path>
                <a:path w="175894" h="148589">
                  <a:moveTo>
                    <a:pt x="87940" y="1641"/>
                  </a:moveTo>
                  <a:lnTo>
                    <a:pt x="90675" y="14820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4597524" y="4232757"/>
              <a:ext cx="2647950" cy="1781810"/>
            </a:xfrm>
            <a:custGeom>
              <a:avLst/>
              <a:gdLst/>
              <a:ahLst/>
              <a:cxnLst/>
              <a:rect l="l" t="t" r="r" b="b"/>
              <a:pathLst>
                <a:path w="2647950" h="1781810">
                  <a:moveTo>
                    <a:pt x="2647629" y="1781603"/>
                  </a:moveTo>
                  <a:lnTo>
                    <a:pt x="2640019" y="829445"/>
                  </a:lnTo>
                  <a:lnTo>
                    <a:pt x="0" y="824221"/>
                  </a:lnTo>
                  <a:lnTo>
                    <a:pt x="4328" y="974"/>
                  </a:lnTo>
                  <a:lnTo>
                    <a:pt x="80108" y="210"/>
                  </a:lnTo>
                  <a:lnTo>
                    <a:pt x="101049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14676744" y="4145017"/>
              <a:ext cx="147955" cy="176530"/>
            </a:xfrm>
            <a:custGeom>
              <a:avLst/>
              <a:gdLst/>
              <a:ahLst/>
              <a:cxnLst/>
              <a:rect l="l" t="t" r="r" b="b"/>
              <a:pathLst>
                <a:path w="147955" h="176529">
                  <a:moveTo>
                    <a:pt x="1771" y="175901"/>
                  </a:moveTo>
                  <a:lnTo>
                    <a:pt x="147470" y="86474"/>
                  </a:lnTo>
                  <a:lnTo>
                    <a:pt x="0" y="0"/>
                  </a:lnTo>
                </a:path>
                <a:path w="147955" h="176529">
                  <a:moveTo>
                    <a:pt x="885" y="87950"/>
                  </a:moveTo>
                  <a:lnTo>
                    <a:pt x="147470" y="86474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2734" y="7883032"/>
              <a:ext cx="232495" cy="232491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2924260" y="4622476"/>
            <a:ext cx="414329" cy="3300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6710" rIns="0" bIns="0" rtlCol="0">
            <a:spAutoFit/>
          </a:bodyPr>
          <a:lstStyle/>
          <a:p>
            <a:pPr marL="64306" defTabSz="554492">
              <a:spcBef>
                <a:spcPts val="1155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444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348555" y="2383493"/>
            <a:ext cx="7629669" cy="2614973"/>
            <a:chOff x="5521309" y="3930556"/>
            <a:chExt cx="12581890" cy="4312285"/>
          </a:xfrm>
        </p:grpSpPr>
        <p:sp>
          <p:nvSpPr>
            <p:cNvPr id="69" name="object 69"/>
            <p:cNvSpPr/>
            <p:nvPr/>
          </p:nvSpPr>
          <p:spPr>
            <a:xfrm>
              <a:off x="5542251" y="4039196"/>
              <a:ext cx="12539980" cy="4182745"/>
            </a:xfrm>
            <a:custGeom>
              <a:avLst/>
              <a:gdLst/>
              <a:ahLst/>
              <a:cxnLst/>
              <a:rect l="l" t="t" r="r" b="b"/>
              <a:pathLst>
                <a:path w="12539980" h="4182745">
                  <a:moveTo>
                    <a:pt x="0" y="4182338"/>
                  </a:moveTo>
                  <a:lnTo>
                    <a:pt x="12508561" y="4114581"/>
                  </a:lnTo>
                  <a:lnTo>
                    <a:pt x="12539628" y="6481"/>
                  </a:lnTo>
                  <a:lnTo>
                    <a:pt x="12020806" y="251"/>
                  </a:lnTo>
                  <a:lnTo>
                    <a:pt x="1199986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7416476" y="3951498"/>
              <a:ext cx="147955" cy="175895"/>
            </a:xfrm>
            <a:custGeom>
              <a:avLst/>
              <a:gdLst/>
              <a:ahLst/>
              <a:cxnLst/>
              <a:rect l="l" t="t" r="r" b="b"/>
              <a:pathLst>
                <a:path w="147955" h="175895">
                  <a:moveTo>
                    <a:pt x="147637" y="0"/>
                  </a:moveTo>
                  <a:lnTo>
                    <a:pt x="0" y="86188"/>
                  </a:lnTo>
                  <a:lnTo>
                    <a:pt x="145525" y="175898"/>
                  </a:lnTo>
                </a:path>
                <a:path w="147955" h="175895">
                  <a:moveTo>
                    <a:pt x="146581" y="87949"/>
                  </a:moveTo>
                  <a:lnTo>
                    <a:pt x="0" y="8618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29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8" y="519727"/>
            <a:ext cx="7627359" cy="553631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3547" spc="-64" dirty="0"/>
              <a:t>Insertion</a:t>
            </a:r>
            <a:r>
              <a:rPr sz="3547" spc="-121" dirty="0"/>
              <a:t> </a:t>
            </a:r>
            <a:r>
              <a:rPr sz="3547" dirty="0"/>
              <a:t>Algorithm</a:t>
            </a:r>
            <a:r>
              <a:rPr sz="3547" spc="-121" dirty="0"/>
              <a:t> </a:t>
            </a:r>
            <a:r>
              <a:rPr sz="3547" dirty="0"/>
              <a:t>-</a:t>
            </a:r>
            <a:r>
              <a:rPr sz="3547" spc="-118" dirty="0"/>
              <a:t> </a:t>
            </a:r>
            <a:r>
              <a:rPr sz="3547" dirty="0"/>
              <a:t>Doubly</a:t>
            </a:r>
            <a:r>
              <a:rPr sz="3547" spc="-121" dirty="0"/>
              <a:t> </a:t>
            </a:r>
            <a:r>
              <a:rPr sz="3547" spc="-76" dirty="0"/>
              <a:t>Linked</a:t>
            </a:r>
            <a:r>
              <a:rPr sz="3547" spc="-121" dirty="0"/>
              <a:t> </a:t>
            </a:r>
            <a:r>
              <a:rPr sz="3547" spc="-33" dirty="0"/>
              <a:t>List</a:t>
            </a:r>
            <a:endParaRPr sz="3547"/>
          </a:p>
        </p:txBody>
      </p:sp>
      <p:grpSp>
        <p:nvGrpSpPr>
          <p:cNvPr id="4" name="object 4"/>
          <p:cNvGrpSpPr/>
          <p:nvPr/>
        </p:nvGrpSpPr>
        <p:grpSpPr>
          <a:xfrm>
            <a:off x="4335800" y="1189022"/>
            <a:ext cx="1452464" cy="1255696"/>
            <a:chOff x="7149351" y="1960785"/>
            <a:chExt cx="2395220" cy="2070735"/>
          </a:xfrm>
        </p:grpSpPr>
        <p:sp>
          <p:nvSpPr>
            <p:cNvPr id="5" name="object 5"/>
            <p:cNvSpPr/>
            <p:nvPr/>
          </p:nvSpPr>
          <p:spPr>
            <a:xfrm>
              <a:off x="7159822" y="1971256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2" y="0"/>
                  </a:moveTo>
                  <a:lnTo>
                    <a:pt x="0" y="1024889"/>
                  </a:lnTo>
                  <a:lnTo>
                    <a:pt x="1186832" y="2049779"/>
                  </a:lnTo>
                  <a:lnTo>
                    <a:pt x="2373664" y="1024889"/>
                  </a:lnTo>
                  <a:lnTo>
                    <a:pt x="11868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159822" y="1971256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36136" y="1708941"/>
            <a:ext cx="851763" cy="18468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152" kern="0" spc="-6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152" kern="0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6" dirty="0">
                <a:solidFill>
                  <a:srgbClr val="FFFFFF"/>
                </a:solidFill>
                <a:latin typeface="Arial"/>
                <a:cs typeface="Arial"/>
              </a:rPr>
              <a:t>Head?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50724" y="4667694"/>
            <a:ext cx="905672" cy="407013"/>
            <a:chOff x="5854701" y="7697373"/>
            <a:chExt cx="1493520" cy="671195"/>
          </a:xfrm>
        </p:grpSpPr>
        <p:sp>
          <p:nvSpPr>
            <p:cNvPr id="9" name="object 9"/>
            <p:cNvSpPr/>
            <p:nvPr/>
          </p:nvSpPr>
          <p:spPr>
            <a:xfrm>
              <a:off x="5865178" y="7707851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1134831" y="0"/>
                  </a:moveTo>
                  <a:lnTo>
                    <a:pt x="337636" y="0"/>
                  </a:lnTo>
                  <a:lnTo>
                    <a:pt x="270665" y="253"/>
                  </a:lnTo>
                  <a:lnTo>
                    <a:pt x="216655" y="2024"/>
                  </a:lnTo>
                  <a:lnTo>
                    <a:pt x="173756" y="6831"/>
                  </a:lnTo>
                  <a:lnTo>
                    <a:pt x="99404" y="36300"/>
                  </a:lnTo>
                  <a:lnTo>
                    <a:pt x="64418" y="64418"/>
                  </a:lnTo>
                  <a:lnTo>
                    <a:pt x="36301" y="99404"/>
                  </a:lnTo>
                  <a:lnTo>
                    <a:pt x="16194" y="140116"/>
                  </a:lnTo>
                  <a:lnTo>
                    <a:pt x="2326" y="213923"/>
                  </a:lnTo>
                  <a:lnTo>
                    <a:pt x="366" y="265116"/>
                  </a:lnTo>
                  <a:lnTo>
                    <a:pt x="0" y="324899"/>
                  </a:lnTo>
                  <a:lnTo>
                    <a:pt x="366" y="384680"/>
                  </a:lnTo>
                  <a:lnTo>
                    <a:pt x="2326" y="435873"/>
                  </a:lnTo>
                  <a:lnTo>
                    <a:pt x="7171" y="477774"/>
                  </a:lnTo>
                  <a:lnTo>
                    <a:pt x="36301" y="550392"/>
                  </a:lnTo>
                  <a:lnTo>
                    <a:pt x="64418" y="585378"/>
                  </a:lnTo>
                  <a:lnTo>
                    <a:pt x="99404" y="613496"/>
                  </a:lnTo>
                  <a:lnTo>
                    <a:pt x="140116" y="633603"/>
                  </a:lnTo>
                  <a:lnTo>
                    <a:pt x="216655" y="647772"/>
                  </a:lnTo>
                  <a:lnTo>
                    <a:pt x="270665" y="649543"/>
                  </a:lnTo>
                  <a:lnTo>
                    <a:pt x="337636" y="649796"/>
                  </a:lnTo>
                  <a:lnTo>
                    <a:pt x="1134831" y="649796"/>
                  </a:lnTo>
                  <a:lnTo>
                    <a:pt x="1201803" y="649543"/>
                  </a:lnTo>
                  <a:lnTo>
                    <a:pt x="1255812" y="647772"/>
                  </a:lnTo>
                  <a:lnTo>
                    <a:pt x="1298711" y="642965"/>
                  </a:lnTo>
                  <a:lnTo>
                    <a:pt x="1373063" y="613496"/>
                  </a:lnTo>
                  <a:lnTo>
                    <a:pt x="1408049" y="585378"/>
                  </a:lnTo>
                  <a:lnTo>
                    <a:pt x="1436166" y="550392"/>
                  </a:lnTo>
                  <a:lnTo>
                    <a:pt x="1456273" y="509680"/>
                  </a:lnTo>
                  <a:lnTo>
                    <a:pt x="1470142" y="435873"/>
                  </a:lnTo>
                  <a:lnTo>
                    <a:pt x="1472101" y="384680"/>
                  </a:lnTo>
                  <a:lnTo>
                    <a:pt x="1472468" y="324899"/>
                  </a:lnTo>
                  <a:lnTo>
                    <a:pt x="1472101" y="265116"/>
                  </a:lnTo>
                  <a:lnTo>
                    <a:pt x="1470142" y="213923"/>
                  </a:lnTo>
                  <a:lnTo>
                    <a:pt x="1465296" y="172022"/>
                  </a:lnTo>
                  <a:lnTo>
                    <a:pt x="1436166" y="99404"/>
                  </a:lnTo>
                  <a:lnTo>
                    <a:pt x="1408049" y="64418"/>
                  </a:lnTo>
                  <a:lnTo>
                    <a:pt x="1373063" y="36300"/>
                  </a:lnTo>
                  <a:lnTo>
                    <a:pt x="1332352" y="16193"/>
                  </a:lnTo>
                  <a:lnTo>
                    <a:pt x="1255812" y="2024"/>
                  </a:lnTo>
                  <a:lnTo>
                    <a:pt x="1201803" y="253"/>
                  </a:lnTo>
                  <a:lnTo>
                    <a:pt x="113483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865178" y="7707851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337636" y="0"/>
                  </a:moveTo>
                  <a:lnTo>
                    <a:pt x="1134831" y="0"/>
                  </a:lnTo>
                  <a:lnTo>
                    <a:pt x="1201803" y="253"/>
                  </a:lnTo>
                  <a:lnTo>
                    <a:pt x="1255812" y="2024"/>
                  </a:lnTo>
                  <a:lnTo>
                    <a:pt x="1298711" y="6831"/>
                  </a:lnTo>
                  <a:lnTo>
                    <a:pt x="1373063" y="36301"/>
                  </a:lnTo>
                  <a:lnTo>
                    <a:pt x="1408049" y="64418"/>
                  </a:lnTo>
                  <a:lnTo>
                    <a:pt x="1436166" y="99404"/>
                  </a:lnTo>
                  <a:lnTo>
                    <a:pt x="1456273" y="140116"/>
                  </a:lnTo>
                  <a:lnTo>
                    <a:pt x="1470142" y="213923"/>
                  </a:lnTo>
                  <a:lnTo>
                    <a:pt x="1472101" y="265116"/>
                  </a:lnTo>
                  <a:lnTo>
                    <a:pt x="1472468" y="324898"/>
                  </a:lnTo>
                  <a:lnTo>
                    <a:pt x="1472101" y="384680"/>
                  </a:lnTo>
                  <a:lnTo>
                    <a:pt x="1470142" y="435873"/>
                  </a:lnTo>
                  <a:lnTo>
                    <a:pt x="1465296" y="477774"/>
                  </a:lnTo>
                  <a:lnTo>
                    <a:pt x="1436166" y="550392"/>
                  </a:lnTo>
                  <a:lnTo>
                    <a:pt x="1408049" y="585378"/>
                  </a:lnTo>
                  <a:lnTo>
                    <a:pt x="1373063" y="613496"/>
                  </a:lnTo>
                  <a:lnTo>
                    <a:pt x="1332352" y="633603"/>
                  </a:lnTo>
                  <a:lnTo>
                    <a:pt x="1255812" y="647772"/>
                  </a:lnTo>
                  <a:lnTo>
                    <a:pt x="1201803" y="649544"/>
                  </a:lnTo>
                  <a:lnTo>
                    <a:pt x="1134831" y="649797"/>
                  </a:lnTo>
                  <a:lnTo>
                    <a:pt x="337636" y="649797"/>
                  </a:lnTo>
                  <a:lnTo>
                    <a:pt x="270664" y="649544"/>
                  </a:lnTo>
                  <a:lnTo>
                    <a:pt x="216655" y="647772"/>
                  </a:lnTo>
                  <a:lnTo>
                    <a:pt x="173756" y="642965"/>
                  </a:lnTo>
                  <a:lnTo>
                    <a:pt x="99404" y="613496"/>
                  </a:lnTo>
                  <a:lnTo>
                    <a:pt x="64418" y="585378"/>
                  </a:lnTo>
                  <a:lnTo>
                    <a:pt x="36301" y="550392"/>
                  </a:lnTo>
                  <a:lnTo>
                    <a:pt x="16193" y="509680"/>
                  </a:lnTo>
                  <a:lnTo>
                    <a:pt x="2326" y="435873"/>
                  </a:lnTo>
                  <a:lnTo>
                    <a:pt x="366" y="384680"/>
                  </a:lnTo>
                  <a:lnTo>
                    <a:pt x="0" y="324898"/>
                  </a:lnTo>
                  <a:lnTo>
                    <a:pt x="366" y="265116"/>
                  </a:lnTo>
                  <a:lnTo>
                    <a:pt x="2326" y="213923"/>
                  </a:lnTo>
                  <a:lnTo>
                    <a:pt x="7171" y="172022"/>
                  </a:lnTo>
                  <a:lnTo>
                    <a:pt x="36301" y="99404"/>
                  </a:lnTo>
                  <a:lnTo>
                    <a:pt x="64418" y="64418"/>
                  </a:lnTo>
                  <a:lnTo>
                    <a:pt x="99404" y="36301"/>
                  </a:lnTo>
                  <a:lnTo>
                    <a:pt x="140116" y="16193"/>
                  </a:lnTo>
                  <a:lnTo>
                    <a:pt x="216655" y="2024"/>
                  </a:lnTo>
                  <a:lnTo>
                    <a:pt x="270664" y="253"/>
                  </a:lnTo>
                  <a:lnTo>
                    <a:pt x="337636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72247" y="4762917"/>
            <a:ext cx="661541" cy="18468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152" kern="0" spc="-12" dirty="0">
                <a:solidFill>
                  <a:srgbClr val="FFFFFF"/>
                </a:solidFill>
                <a:latin typeface="Arial"/>
                <a:cs typeface="Arial"/>
              </a:rPr>
              <a:t>Terminate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298707" y="1408704"/>
            <a:ext cx="1452464" cy="780911"/>
            <a:chOff x="13684477" y="2323057"/>
            <a:chExt cx="2395220" cy="1287780"/>
          </a:xfrm>
        </p:grpSpPr>
        <p:sp>
          <p:nvSpPr>
            <p:cNvPr id="13" name="object 13"/>
            <p:cNvSpPr/>
            <p:nvPr/>
          </p:nvSpPr>
          <p:spPr>
            <a:xfrm>
              <a:off x="13694955" y="2333535"/>
              <a:ext cx="2374265" cy="1266825"/>
            </a:xfrm>
            <a:custGeom>
              <a:avLst/>
              <a:gdLst/>
              <a:ahLst/>
              <a:cxnLst/>
              <a:rect l="l" t="t" r="r" b="b"/>
              <a:pathLst>
                <a:path w="2374265" h="1266825">
                  <a:moveTo>
                    <a:pt x="2373664" y="0"/>
                  </a:moveTo>
                  <a:lnTo>
                    <a:pt x="0" y="0"/>
                  </a:lnTo>
                  <a:lnTo>
                    <a:pt x="0" y="1266322"/>
                  </a:lnTo>
                  <a:lnTo>
                    <a:pt x="2373664" y="1266322"/>
                  </a:lnTo>
                  <a:lnTo>
                    <a:pt x="237366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694955" y="2333535"/>
              <a:ext cx="2374265" cy="1266825"/>
            </a:xfrm>
            <a:custGeom>
              <a:avLst/>
              <a:gdLst/>
              <a:ahLst/>
              <a:cxnLst/>
              <a:rect l="l" t="t" r="r" b="b"/>
              <a:pathLst>
                <a:path w="2374265" h="1266825">
                  <a:moveTo>
                    <a:pt x="0" y="0"/>
                  </a:moveTo>
                  <a:lnTo>
                    <a:pt x="2373664" y="0"/>
                  </a:lnTo>
                  <a:lnTo>
                    <a:pt x="2373664" y="1266322"/>
                  </a:lnTo>
                  <a:lnTo>
                    <a:pt x="0" y="126632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347126" y="1527090"/>
            <a:ext cx="1261857" cy="26438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defTabSz="554492">
              <a:spcBef>
                <a:spcPts val="61"/>
              </a:spcBef>
              <a:tabLst>
                <a:tab pos="171739" algn="l"/>
              </a:tabLst>
            </a:pPr>
            <a:r>
              <a:rPr sz="2501" kern="0" spc="-45" baseline="-50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01" kern="0" baseline="-50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152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7126" y="1723927"/>
            <a:ext cx="969593" cy="26438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defTabSz="554492">
              <a:spcBef>
                <a:spcPts val="61"/>
              </a:spcBef>
              <a:tabLst>
                <a:tab pos="171739" algn="l"/>
              </a:tabLst>
            </a:pPr>
            <a:r>
              <a:rPr sz="2501" kern="0" spc="-45" baseline="-50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01" kern="0" baseline="-50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2" kern="0" spc="-18" dirty="0">
                <a:solidFill>
                  <a:srgbClr val="FFFFFF"/>
                </a:solidFill>
                <a:latin typeface="Arial"/>
                <a:cs typeface="Arial"/>
              </a:rPr>
              <a:t>assign</a:t>
            </a:r>
            <a:r>
              <a:rPr sz="1152" kern="0" spc="-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12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39204" y="2874208"/>
            <a:ext cx="1893748" cy="842136"/>
            <a:chOff x="8804037" y="4739782"/>
            <a:chExt cx="3122930" cy="1388745"/>
          </a:xfrm>
        </p:grpSpPr>
        <p:sp>
          <p:nvSpPr>
            <p:cNvPr id="18" name="object 18"/>
            <p:cNvSpPr/>
            <p:nvPr/>
          </p:nvSpPr>
          <p:spPr>
            <a:xfrm>
              <a:off x="8814508" y="4750253"/>
              <a:ext cx="3101975" cy="1367790"/>
            </a:xfrm>
            <a:custGeom>
              <a:avLst/>
              <a:gdLst/>
              <a:ahLst/>
              <a:cxnLst/>
              <a:rect l="l" t="t" r="r" b="b"/>
              <a:pathLst>
                <a:path w="3101975" h="1367789">
                  <a:moveTo>
                    <a:pt x="3101894" y="0"/>
                  </a:moveTo>
                  <a:lnTo>
                    <a:pt x="0" y="0"/>
                  </a:lnTo>
                  <a:lnTo>
                    <a:pt x="0" y="1367524"/>
                  </a:lnTo>
                  <a:lnTo>
                    <a:pt x="3101894" y="1367524"/>
                  </a:lnTo>
                  <a:lnTo>
                    <a:pt x="310189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814508" y="4750253"/>
              <a:ext cx="3101975" cy="1367790"/>
            </a:xfrm>
            <a:custGeom>
              <a:avLst/>
              <a:gdLst/>
              <a:ahLst/>
              <a:cxnLst/>
              <a:rect l="l" t="t" r="r" b="b"/>
              <a:pathLst>
                <a:path w="3101975" h="1367789">
                  <a:moveTo>
                    <a:pt x="0" y="0"/>
                  </a:moveTo>
                  <a:lnTo>
                    <a:pt x="3101894" y="0"/>
                  </a:lnTo>
                  <a:lnTo>
                    <a:pt x="3101894" y="1367524"/>
                  </a:lnTo>
                  <a:lnTo>
                    <a:pt x="0" y="1367524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79918" y="3043388"/>
            <a:ext cx="1653852" cy="26438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  <a:tabLst>
                <a:tab pos="179440" algn="l"/>
              </a:tabLst>
            </a:pPr>
            <a:r>
              <a:rPr sz="2501" kern="0" spc="-45" baseline="-50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01" kern="0" baseline="-50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newNode.next</a:t>
            </a:r>
            <a:r>
              <a:rPr sz="1152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8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52" kern="0" spc="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12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79918" y="3240224"/>
            <a:ext cx="1659243" cy="26438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  <a:tabLst>
                <a:tab pos="179440" algn="l"/>
              </a:tabLst>
            </a:pPr>
            <a:r>
              <a:rPr sz="2501" kern="0" spc="-45" baseline="-50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01" kern="0" baseline="-50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head.prev</a:t>
            </a:r>
            <a:r>
              <a:rPr sz="115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8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52" kern="0" spc="-6" dirty="0">
                <a:solidFill>
                  <a:srgbClr val="FFFFFF"/>
                </a:solidFill>
                <a:latin typeface="Arial"/>
                <a:cs typeface="Arial"/>
              </a:rPr>
              <a:t> newNode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79918" y="3437060"/>
            <a:ext cx="1331938" cy="26438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  <a:tabLst>
                <a:tab pos="179440" algn="l"/>
              </a:tabLst>
            </a:pPr>
            <a:r>
              <a:rPr sz="2501" kern="0" spc="-45" baseline="-50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01" kern="0" baseline="-50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1152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8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52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175460" y="2698033"/>
            <a:ext cx="1708531" cy="1255696"/>
            <a:chOff x="13481232" y="4449256"/>
            <a:chExt cx="2817495" cy="2070735"/>
          </a:xfrm>
        </p:grpSpPr>
        <p:sp>
          <p:nvSpPr>
            <p:cNvPr id="24" name="object 24"/>
            <p:cNvSpPr/>
            <p:nvPr/>
          </p:nvSpPr>
          <p:spPr>
            <a:xfrm>
              <a:off x="13491703" y="4459727"/>
              <a:ext cx="2796540" cy="2049780"/>
            </a:xfrm>
            <a:custGeom>
              <a:avLst/>
              <a:gdLst/>
              <a:ahLst/>
              <a:cxnLst/>
              <a:rect l="l" t="t" r="r" b="b"/>
              <a:pathLst>
                <a:path w="2796540" h="2049779">
                  <a:moveTo>
                    <a:pt x="1398051" y="0"/>
                  </a:moveTo>
                  <a:lnTo>
                    <a:pt x="0" y="1024890"/>
                  </a:lnTo>
                  <a:lnTo>
                    <a:pt x="1398051" y="2049779"/>
                  </a:lnTo>
                  <a:lnTo>
                    <a:pt x="2796103" y="1024890"/>
                  </a:lnTo>
                  <a:lnTo>
                    <a:pt x="139805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3491703" y="4459727"/>
              <a:ext cx="2796540" cy="2049780"/>
            </a:xfrm>
            <a:custGeom>
              <a:avLst/>
              <a:gdLst/>
              <a:ahLst/>
              <a:cxnLst/>
              <a:rect l="l" t="t" r="r" b="b"/>
              <a:pathLst>
                <a:path w="2796540" h="2049779">
                  <a:moveTo>
                    <a:pt x="0" y="1024889"/>
                  </a:moveTo>
                  <a:lnTo>
                    <a:pt x="1398050" y="2049779"/>
                  </a:lnTo>
                  <a:lnTo>
                    <a:pt x="2796101" y="1024889"/>
                  </a:lnTo>
                  <a:lnTo>
                    <a:pt x="1398050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693387" y="3096120"/>
            <a:ext cx="672708" cy="40493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161727" marR="3081" indent="-154411" defTabSz="554492">
              <a:lnSpc>
                <a:spcPct val="112100"/>
              </a:lnSpc>
              <a:spcBef>
                <a:spcPts val="61"/>
              </a:spcBef>
            </a:pP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152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152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3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180643" y="4311362"/>
            <a:ext cx="1698135" cy="1255696"/>
            <a:chOff x="13489781" y="7109755"/>
            <a:chExt cx="2800350" cy="2070735"/>
          </a:xfrm>
        </p:grpSpPr>
        <p:sp>
          <p:nvSpPr>
            <p:cNvPr id="28" name="object 28"/>
            <p:cNvSpPr/>
            <p:nvPr/>
          </p:nvSpPr>
          <p:spPr>
            <a:xfrm>
              <a:off x="13500258" y="7120232"/>
              <a:ext cx="2779395" cy="2049780"/>
            </a:xfrm>
            <a:custGeom>
              <a:avLst/>
              <a:gdLst/>
              <a:ahLst/>
              <a:cxnLst/>
              <a:rect l="l" t="t" r="r" b="b"/>
              <a:pathLst>
                <a:path w="2779394" h="2049779">
                  <a:moveTo>
                    <a:pt x="1389496" y="0"/>
                  </a:moveTo>
                  <a:lnTo>
                    <a:pt x="0" y="1024890"/>
                  </a:lnTo>
                  <a:lnTo>
                    <a:pt x="1389496" y="2049779"/>
                  </a:lnTo>
                  <a:lnTo>
                    <a:pt x="2778983" y="1024890"/>
                  </a:lnTo>
                  <a:lnTo>
                    <a:pt x="138949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3500258" y="7120232"/>
              <a:ext cx="2779395" cy="2049780"/>
            </a:xfrm>
            <a:custGeom>
              <a:avLst/>
              <a:gdLst/>
              <a:ahLst/>
              <a:cxnLst/>
              <a:rect l="l" t="t" r="r" b="b"/>
              <a:pathLst>
                <a:path w="2779394" h="2049779">
                  <a:moveTo>
                    <a:pt x="0" y="1024889"/>
                  </a:moveTo>
                  <a:lnTo>
                    <a:pt x="1389494" y="2049779"/>
                  </a:lnTo>
                  <a:lnTo>
                    <a:pt x="2778988" y="1024889"/>
                  </a:lnTo>
                  <a:lnTo>
                    <a:pt x="1389494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693419" y="4709453"/>
            <a:ext cx="672708" cy="40493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169813" marR="3081" indent="-162497" defTabSz="554492">
              <a:lnSpc>
                <a:spcPct val="112100"/>
              </a:lnSpc>
              <a:spcBef>
                <a:spcPts val="61"/>
              </a:spcBef>
            </a:pP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152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1152" kern="0" spc="-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3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289183" y="4487537"/>
            <a:ext cx="1936875" cy="842136"/>
            <a:chOff x="8721550" y="7400280"/>
            <a:chExt cx="3194050" cy="1388745"/>
          </a:xfrm>
        </p:grpSpPr>
        <p:sp>
          <p:nvSpPr>
            <p:cNvPr id="32" name="object 32"/>
            <p:cNvSpPr/>
            <p:nvPr/>
          </p:nvSpPr>
          <p:spPr>
            <a:xfrm>
              <a:off x="8732028" y="7410758"/>
              <a:ext cx="3173095" cy="1367790"/>
            </a:xfrm>
            <a:custGeom>
              <a:avLst/>
              <a:gdLst/>
              <a:ahLst/>
              <a:cxnLst/>
              <a:rect l="l" t="t" r="r" b="b"/>
              <a:pathLst>
                <a:path w="3173095" h="1367790">
                  <a:moveTo>
                    <a:pt x="3172922" y="0"/>
                  </a:moveTo>
                  <a:lnTo>
                    <a:pt x="0" y="0"/>
                  </a:lnTo>
                  <a:lnTo>
                    <a:pt x="0" y="1367524"/>
                  </a:lnTo>
                  <a:lnTo>
                    <a:pt x="3172922" y="1367524"/>
                  </a:lnTo>
                  <a:lnTo>
                    <a:pt x="317292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732028" y="7410758"/>
              <a:ext cx="3173095" cy="1367790"/>
            </a:xfrm>
            <a:custGeom>
              <a:avLst/>
              <a:gdLst/>
              <a:ahLst/>
              <a:cxnLst/>
              <a:rect l="l" t="t" r="r" b="b"/>
              <a:pathLst>
                <a:path w="3173095" h="1367790">
                  <a:moveTo>
                    <a:pt x="0" y="0"/>
                  </a:moveTo>
                  <a:lnTo>
                    <a:pt x="3172922" y="0"/>
                  </a:lnTo>
                  <a:lnTo>
                    <a:pt x="3172922" y="1367524"/>
                  </a:lnTo>
                  <a:lnTo>
                    <a:pt x="0" y="1367524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329902" y="4459884"/>
            <a:ext cx="1558741" cy="26438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  <a:tabLst>
                <a:tab pos="179440" algn="l"/>
              </a:tabLst>
            </a:pPr>
            <a:r>
              <a:rPr sz="2501" kern="0" spc="-45" baseline="-50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01" kern="0" baseline="-50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newNode.next</a:t>
            </a:r>
            <a:r>
              <a:rPr sz="1152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8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52" kern="0" spc="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29902" y="4656720"/>
            <a:ext cx="1526011" cy="26438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  <a:tabLst>
                <a:tab pos="179440" algn="l"/>
              </a:tabLst>
            </a:pPr>
            <a:r>
              <a:rPr sz="2501" kern="0" spc="-45" baseline="-50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01" kern="0" baseline="-50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newNode.prev</a:t>
            </a:r>
            <a:r>
              <a:rPr sz="1152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8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52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12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29902" y="4853556"/>
            <a:ext cx="1520620" cy="26438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  <a:tabLst>
                <a:tab pos="179440" algn="l"/>
              </a:tabLst>
            </a:pPr>
            <a:r>
              <a:rPr sz="2501" kern="0" spc="-45" baseline="-50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01" kern="0" baseline="-50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tail.next</a:t>
            </a:r>
            <a:r>
              <a:rPr sz="1152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8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52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727998" y="1757100"/>
            <a:ext cx="554493" cy="83944"/>
            <a:chOff x="6147039" y="2897588"/>
            <a:chExt cx="914400" cy="138430"/>
          </a:xfrm>
        </p:grpSpPr>
        <p:sp>
          <p:nvSpPr>
            <p:cNvPr id="38" name="object 38"/>
            <p:cNvSpPr/>
            <p:nvPr/>
          </p:nvSpPr>
          <p:spPr>
            <a:xfrm>
              <a:off x="6147039" y="2966696"/>
              <a:ext cx="791845" cy="0"/>
            </a:xfrm>
            <a:custGeom>
              <a:avLst/>
              <a:gdLst/>
              <a:ahLst/>
              <a:cxnLst/>
              <a:rect l="l" t="t" r="r" b="b"/>
              <a:pathLst>
                <a:path w="791845">
                  <a:moveTo>
                    <a:pt x="0" y="0"/>
                  </a:moveTo>
                  <a:lnTo>
                    <a:pt x="775974" y="0"/>
                  </a:lnTo>
                  <a:lnTo>
                    <a:pt x="791680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923014" y="2897588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885974" y="1757100"/>
            <a:ext cx="2315008" cy="83944"/>
            <a:chOff x="9705702" y="2897588"/>
            <a:chExt cx="3817620" cy="138430"/>
          </a:xfrm>
        </p:grpSpPr>
        <p:sp>
          <p:nvSpPr>
            <p:cNvPr id="41" name="object 41"/>
            <p:cNvSpPr/>
            <p:nvPr/>
          </p:nvSpPr>
          <p:spPr>
            <a:xfrm>
              <a:off x="9705702" y="2966696"/>
              <a:ext cx="3695065" cy="0"/>
            </a:xfrm>
            <a:custGeom>
              <a:avLst/>
              <a:gdLst/>
              <a:ahLst/>
              <a:cxnLst/>
              <a:rect l="l" t="t" r="r" b="b"/>
              <a:pathLst>
                <a:path w="3695065">
                  <a:moveTo>
                    <a:pt x="0" y="0"/>
                  </a:moveTo>
                  <a:lnTo>
                    <a:pt x="3678816" y="0"/>
                  </a:lnTo>
                  <a:lnTo>
                    <a:pt x="3694523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3384524" y="2897588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30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8982850" y="2204544"/>
            <a:ext cx="83944" cy="464388"/>
            <a:chOff x="14812680" y="3635456"/>
            <a:chExt cx="138430" cy="765810"/>
          </a:xfrm>
        </p:grpSpPr>
        <p:sp>
          <p:nvSpPr>
            <p:cNvPr id="44" name="object 44"/>
            <p:cNvSpPr/>
            <p:nvPr/>
          </p:nvSpPr>
          <p:spPr>
            <a:xfrm>
              <a:off x="14881788" y="3635456"/>
              <a:ext cx="0" cy="643255"/>
            </a:xfrm>
            <a:custGeom>
              <a:avLst/>
              <a:gdLst/>
              <a:ahLst/>
              <a:cxnLst/>
              <a:rect l="l" t="t" r="r" b="b"/>
              <a:pathLst>
                <a:path h="643254">
                  <a:moveTo>
                    <a:pt x="0" y="0"/>
                  </a:moveTo>
                  <a:lnTo>
                    <a:pt x="0" y="627467"/>
                  </a:lnTo>
                  <a:lnTo>
                    <a:pt x="0" y="643174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4812680" y="426292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138215" y="0"/>
                  </a:moveTo>
                  <a:lnTo>
                    <a:pt x="0" y="0"/>
                  </a:lnTo>
                  <a:lnTo>
                    <a:pt x="69107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8985428" y="3988508"/>
            <a:ext cx="83944" cy="288028"/>
            <a:chOff x="14816931" y="6577345"/>
            <a:chExt cx="138430" cy="474980"/>
          </a:xfrm>
        </p:grpSpPr>
        <p:sp>
          <p:nvSpPr>
            <p:cNvPr id="47" name="object 47"/>
            <p:cNvSpPr/>
            <p:nvPr/>
          </p:nvSpPr>
          <p:spPr>
            <a:xfrm>
              <a:off x="14886039" y="6577345"/>
              <a:ext cx="0" cy="352425"/>
            </a:xfrm>
            <a:custGeom>
              <a:avLst/>
              <a:gdLst/>
              <a:ahLst/>
              <a:cxnLst/>
              <a:rect l="l" t="t" r="r" b="b"/>
              <a:pathLst>
                <a:path h="352425">
                  <a:moveTo>
                    <a:pt x="0" y="0"/>
                  </a:moveTo>
                  <a:lnTo>
                    <a:pt x="0" y="336339"/>
                  </a:lnTo>
                  <a:lnTo>
                    <a:pt x="0" y="35204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4816931" y="691368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138215" y="0"/>
                  </a:moveTo>
                  <a:lnTo>
                    <a:pt x="0" y="0"/>
                  </a:lnTo>
                  <a:lnTo>
                    <a:pt x="69107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7274769" y="3283970"/>
            <a:ext cx="850223" cy="83944"/>
            <a:chOff x="11995928" y="5415509"/>
            <a:chExt cx="1402080" cy="138430"/>
          </a:xfrm>
        </p:grpSpPr>
        <p:sp>
          <p:nvSpPr>
            <p:cNvPr id="50" name="object 50"/>
            <p:cNvSpPr/>
            <p:nvPr/>
          </p:nvSpPr>
          <p:spPr>
            <a:xfrm>
              <a:off x="12118437" y="5484617"/>
              <a:ext cx="1279525" cy="0"/>
            </a:xfrm>
            <a:custGeom>
              <a:avLst/>
              <a:gdLst/>
              <a:ahLst/>
              <a:cxnLst/>
              <a:rect l="l" t="t" r="r" b="b"/>
              <a:pathLst>
                <a:path w="1279525">
                  <a:moveTo>
                    <a:pt x="0" y="0"/>
                  </a:moveTo>
                  <a:lnTo>
                    <a:pt x="15706" y="0"/>
                  </a:lnTo>
                  <a:lnTo>
                    <a:pt x="1279008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1995928" y="5415509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587172" y="5543086"/>
            <a:ext cx="2655405" cy="1031587"/>
            <a:chOff x="7563880" y="9140959"/>
            <a:chExt cx="4378960" cy="1701164"/>
          </a:xfrm>
        </p:grpSpPr>
        <p:sp>
          <p:nvSpPr>
            <p:cNvPr id="53" name="object 53"/>
            <p:cNvSpPr/>
            <p:nvPr/>
          </p:nvSpPr>
          <p:spPr>
            <a:xfrm>
              <a:off x="7574351" y="9151429"/>
              <a:ext cx="4358005" cy="1680210"/>
            </a:xfrm>
            <a:custGeom>
              <a:avLst/>
              <a:gdLst/>
              <a:ahLst/>
              <a:cxnLst/>
              <a:rect l="l" t="t" r="r" b="b"/>
              <a:pathLst>
                <a:path w="4358005" h="1680209">
                  <a:moveTo>
                    <a:pt x="4357935" y="0"/>
                  </a:moveTo>
                  <a:lnTo>
                    <a:pt x="0" y="0"/>
                  </a:lnTo>
                  <a:lnTo>
                    <a:pt x="0" y="1679770"/>
                  </a:lnTo>
                  <a:lnTo>
                    <a:pt x="4357935" y="1679770"/>
                  </a:lnTo>
                  <a:lnTo>
                    <a:pt x="435793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7574351" y="9151429"/>
              <a:ext cx="4358005" cy="1680210"/>
            </a:xfrm>
            <a:custGeom>
              <a:avLst/>
              <a:gdLst/>
              <a:ahLst/>
              <a:cxnLst/>
              <a:rect l="l" t="t" r="r" b="b"/>
              <a:pathLst>
                <a:path w="4358005" h="1680209">
                  <a:moveTo>
                    <a:pt x="0" y="0"/>
                  </a:moveTo>
                  <a:lnTo>
                    <a:pt x="4357935" y="0"/>
                  </a:lnTo>
                  <a:lnTo>
                    <a:pt x="4357935" y="1679770"/>
                  </a:lnTo>
                  <a:lnTo>
                    <a:pt x="0" y="1679770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627886" y="5116110"/>
            <a:ext cx="1900679" cy="66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9673" defTabSz="554492">
              <a:lnSpc>
                <a:spcPts val="1543"/>
              </a:lnSpc>
              <a:tabLst>
                <a:tab pos="881411" algn="l"/>
              </a:tabLst>
            </a:pPr>
            <a:r>
              <a:rPr sz="2501" kern="0" spc="-45" baseline="-50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01" kern="0" baseline="-50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115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8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52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659"/>
              </a:spcBef>
              <a:tabLst>
                <a:tab pos="179440" algn="l"/>
              </a:tabLst>
            </a:pPr>
            <a:r>
              <a:rPr sz="2501" kern="0" spc="-45" baseline="-50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01" kern="0" baseline="-50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152" kern="0" spc="9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location-1</a:t>
            </a:r>
            <a:r>
              <a:rPr sz="1152" kern="0" spc="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6" dirty="0">
                <a:solidFill>
                  <a:srgbClr val="FFFFFF"/>
                </a:solidFill>
                <a:latin typeface="Arial"/>
                <a:cs typeface="Arial"/>
              </a:rPr>
              <a:t>(loop)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27886" y="5712264"/>
            <a:ext cx="2475580" cy="26438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  <a:tabLst>
                <a:tab pos="179440" algn="l"/>
              </a:tabLst>
            </a:pPr>
            <a:r>
              <a:rPr sz="2501" kern="0" spc="-45" baseline="-50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01" kern="0" baseline="-50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newNode.next</a:t>
            </a:r>
            <a:r>
              <a:rPr sz="1152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8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52" kern="0" spc="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6" dirty="0">
                <a:solidFill>
                  <a:srgbClr val="FFFFFF"/>
                </a:solidFill>
                <a:latin typeface="Arial"/>
                <a:cs typeface="Arial"/>
              </a:rPr>
              <a:t>currentNode.next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27886" y="5974818"/>
            <a:ext cx="2291904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440" indent="-172124" defTabSz="554492">
              <a:lnSpc>
                <a:spcPts val="1319"/>
              </a:lnSpc>
              <a:buSzPct val="144736"/>
              <a:buFontTx/>
              <a:buChar char="-"/>
              <a:tabLst>
                <a:tab pos="179440" algn="l"/>
                <a:tab pos="179825" algn="l"/>
              </a:tabLst>
            </a:pP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newNode.prev</a:t>
            </a:r>
            <a:r>
              <a:rPr sz="1152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8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52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6" dirty="0">
                <a:solidFill>
                  <a:srgbClr val="FFFFFF"/>
                </a:solidFill>
                <a:latin typeface="Arial"/>
                <a:cs typeface="Arial"/>
              </a:rPr>
              <a:t>currentNode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79440" indent="-172124" defTabSz="554492">
              <a:lnSpc>
                <a:spcPts val="1549"/>
              </a:lnSpc>
              <a:buSzPct val="144736"/>
              <a:buFontTx/>
              <a:buChar char="-"/>
              <a:tabLst>
                <a:tab pos="179440" algn="l"/>
                <a:tab pos="179825" algn="l"/>
              </a:tabLst>
            </a:pP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newNode.next.prev</a:t>
            </a:r>
            <a:r>
              <a:rPr sz="1152" kern="0" spc="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8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52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79440" indent="-172124" defTabSz="554492">
              <a:lnSpc>
                <a:spcPts val="1777"/>
              </a:lnSpc>
              <a:buSzPct val="144736"/>
              <a:buFontTx/>
              <a:buChar char="-"/>
              <a:tabLst>
                <a:tab pos="179440" algn="l"/>
                <a:tab pos="179825" algn="l"/>
              </a:tabLst>
            </a:pP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currentNode.next</a:t>
            </a:r>
            <a:r>
              <a:rPr sz="1152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8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52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6" dirty="0">
                <a:solidFill>
                  <a:srgbClr val="FFFFFF"/>
                </a:solidFill>
                <a:latin typeface="Arial"/>
                <a:cs typeface="Arial"/>
              </a:rPr>
              <a:t>newNode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274769" y="4897302"/>
            <a:ext cx="850608" cy="83944"/>
            <a:chOff x="11995928" y="8076014"/>
            <a:chExt cx="1402715" cy="138430"/>
          </a:xfrm>
        </p:grpSpPr>
        <p:sp>
          <p:nvSpPr>
            <p:cNvPr id="59" name="object 59"/>
            <p:cNvSpPr/>
            <p:nvPr/>
          </p:nvSpPr>
          <p:spPr>
            <a:xfrm>
              <a:off x="12118437" y="8145121"/>
              <a:ext cx="1280795" cy="0"/>
            </a:xfrm>
            <a:custGeom>
              <a:avLst/>
              <a:gdLst/>
              <a:ahLst/>
              <a:cxnLst/>
              <a:rect l="l" t="t" r="r" b="b"/>
              <a:pathLst>
                <a:path w="1280794">
                  <a:moveTo>
                    <a:pt x="0" y="0"/>
                  </a:moveTo>
                  <a:lnTo>
                    <a:pt x="15706" y="0"/>
                  </a:lnTo>
                  <a:lnTo>
                    <a:pt x="128016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1995928" y="807601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574406" y="3054835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93040" y="4001546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587797" y="4706711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327756" y="5571812"/>
            <a:ext cx="1717773" cy="682334"/>
            <a:chOff x="12083307" y="9188330"/>
            <a:chExt cx="2832735" cy="1125220"/>
          </a:xfrm>
        </p:grpSpPr>
        <p:sp>
          <p:nvSpPr>
            <p:cNvPr id="65" name="object 65"/>
            <p:cNvSpPr/>
            <p:nvPr/>
          </p:nvSpPr>
          <p:spPr>
            <a:xfrm>
              <a:off x="12205815" y="9204036"/>
              <a:ext cx="2694940" cy="1040765"/>
            </a:xfrm>
            <a:custGeom>
              <a:avLst/>
              <a:gdLst/>
              <a:ahLst/>
              <a:cxnLst/>
              <a:rect l="l" t="t" r="r" b="b"/>
              <a:pathLst>
                <a:path w="2694940" h="1040765">
                  <a:moveTo>
                    <a:pt x="2675700" y="0"/>
                  </a:moveTo>
                  <a:lnTo>
                    <a:pt x="2694343" y="1030727"/>
                  </a:lnTo>
                  <a:lnTo>
                    <a:pt x="15706" y="1040405"/>
                  </a:lnTo>
                  <a:lnTo>
                    <a:pt x="0" y="1040461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12083307" y="10175335"/>
              <a:ext cx="139065" cy="138430"/>
            </a:xfrm>
            <a:custGeom>
              <a:avLst/>
              <a:gdLst/>
              <a:ahLst/>
              <a:cxnLst/>
              <a:rect l="l" t="t" r="r" b="b"/>
              <a:pathLst>
                <a:path w="139065" h="138429">
                  <a:moveTo>
                    <a:pt x="137964" y="0"/>
                  </a:moveTo>
                  <a:lnTo>
                    <a:pt x="0" y="69606"/>
                  </a:lnTo>
                  <a:lnTo>
                    <a:pt x="138466" y="138214"/>
                  </a:lnTo>
                  <a:lnTo>
                    <a:pt x="137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193040" y="5815083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173494" y="2481032"/>
            <a:ext cx="2131717" cy="3755535"/>
            <a:chOff x="5232621" y="4091405"/>
            <a:chExt cx="3515360" cy="6193155"/>
          </a:xfrm>
        </p:grpSpPr>
        <p:sp>
          <p:nvSpPr>
            <p:cNvPr id="69" name="object 69"/>
            <p:cNvSpPr/>
            <p:nvPr/>
          </p:nvSpPr>
          <p:spPr>
            <a:xfrm>
              <a:off x="6578750" y="5573608"/>
              <a:ext cx="2153285" cy="1808480"/>
            </a:xfrm>
            <a:custGeom>
              <a:avLst/>
              <a:gdLst/>
              <a:ahLst/>
              <a:cxnLst/>
              <a:rect l="l" t="t" r="r" b="b"/>
              <a:pathLst>
                <a:path w="2153284" h="1808479">
                  <a:moveTo>
                    <a:pt x="2152948" y="1359"/>
                  </a:moveTo>
                  <a:lnTo>
                    <a:pt x="0" y="0"/>
                  </a:lnTo>
                  <a:lnTo>
                    <a:pt x="2513" y="1792375"/>
                  </a:lnTo>
                  <a:lnTo>
                    <a:pt x="2535" y="1808082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6512156" y="7365886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194"/>
                  </a:lnTo>
                  <a:lnTo>
                    <a:pt x="69301" y="138313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6578750" y="8679694"/>
              <a:ext cx="845185" cy="1588770"/>
            </a:xfrm>
            <a:custGeom>
              <a:avLst/>
              <a:gdLst/>
              <a:ahLst/>
              <a:cxnLst/>
              <a:rect l="l" t="t" r="r" b="b"/>
              <a:pathLst>
                <a:path w="845184" h="1588770">
                  <a:moveTo>
                    <a:pt x="844560" y="1587397"/>
                  </a:moveTo>
                  <a:lnTo>
                    <a:pt x="0" y="1588601"/>
                  </a:lnTo>
                  <a:lnTo>
                    <a:pt x="976" y="15706"/>
                  </a:lnTo>
                  <a:lnTo>
                    <a:pt x="986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6510618" y="855718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69193" y="0"/>
                  </a:moveTo>
                  <a:lnTo>
                    <a:pt x="0" y="138172"/>
                  </a:lnTo>
                  <a:lnTo>
                    <a:pt x="138215" y="138258"/>
                  </a:lnTo>
                  <a:lnTo>
                    <a:pt x="691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7627412" y="8032749"/>
              <a:ext cx="1031875" cy="0"/>
            </a:xfrm>
            <a:custGeom>
              <a:avLst/>
              <a:gdLst/>
              <a:ahLst/>
              <a:cxnLst/>
              <a:rect l="l" t="t" r="r" b="b"/>
              <a:pathLst>
                <a:path w="1031875">
                  <a:moveTo>
                    <a:pt x="0" y="0"/>
                  </a:moveTo>
                  <a:lnTo>
                    <a:pt x="15706" y="0"/>
                  </a:lnTo>
                  <a:lnTo>
                    <a:pt x="1031293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7504903" y="7963641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5248328" y="4107111"/>
              <a:ext cx="3072765" cy="3904615"/>
            </a:xfrm>
            <a:custGeom>
              <a:avLst/>
              <a:gdLst/>
              <a:ahLst/>
              <a:cxnLst/>
              <a:rect l="l" t="t" r="r" b="b"/>
              <a:pathLst>
                <a:path w="3072765" h="3904615">
                  <a:moveTo>
                    <a:pt x="3072248" y="0"/>
                  </a:moveTo>
                  <a:lnTo>
                    <a:pt x="3068314" y="467623"/>
                  </a:lnTo>
                  <a:lnTo>
                    <a:pt x="46705" y="454403"/>
                  </a:lnTo>
                  <a:lnTo>
                    <a:pt x="0" y="3894918"/>
                  </a:lnTo>
                  <a:lnTo>
                    <a:pt x="408566" y="3904115"/>
                  </a:lnTo>
                  <a:lnTo>
                    <a:pt x="424269" y="3904469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5655339" y="7942137"/>
              <a:ext cx="140335" cy="138430"/>
            </a:xfrm>
            <a:custGeom>
              <a:avLst/>
              <a:gdLst/>
              <a:ahLst/>
              <a:cxnLst/>
              <a:rect l="l" t="t" r="r" b="b"/>
              <a:pathLst>
                <a:path w="140335" h="138429">
                  <a:moveTo>
                    <a:pt x="3110" y="0"/>
                  </a:moveTo>
                  <a:lnTo>
                    <a:pt x="0" y="138180"/>
                  </a:lnTo>
                  <a:lnTo>
                    <a:pt x="139736" y="72200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783918" y="1576598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93573" y="2458113"/>
            <a:ext cx="2550668" cy="650114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L="7701" defTabSz="554492">
              <a:spcBef>
                <a:spcPts val="758"/>
              </a:spcBef>
            </a:pP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993850" defTabSz="554492">
              <a:spcBef>
                <a:spcPts val="1049"/>
              </a:spcBef>
              <a:tabLst>
                <a:tab pos="1165589" algn="l"/>
              </a:tabLst>
            </a:pPr>
            <a:r>
              <a:rPr sz="2501" kern="0" spc="-45" baseline="-50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01" kern="0" baseline="-50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2" kern="0" dirty="0">
                <a:solidFill>
                  <a:srgbClr val="FFFFFF"/>
                </a:solidFill>
                <a:latin typeface="Arial"/>
                <a:cs typeface="Arial"/>
              </a:rPr>
              <a:t>newNode.prev</a:t>
            </a:r>
            <a:r>
              <a:rPr sz="1152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8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52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2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528734" y="1480141"/>
            <a:ext cx="1151343" cy="638052"/>
            <a:chOff x="4169364" y="2440861"/>
            <a:chExt cx="1898650" cy="1052195"/>
          </a:xfrm>
        </p:grpSpPr>
        <p:sp>
          <p:nvSpPr>
            <p:cNvPr id="80" name="object 80"/>
            <p:cNvSpPr/>
            <p:nvPr/>
          </p:nvSpPr>
          <p:spPr>
            <a:xfrm>
              <a:off x="4179834" y="2451332"/>
              <a:ext cx="1877695" cy="1031240"/>
            </a:xfrm>
            <a:custGeom>
              <a:avLst/>
              <a:gdLst/>
              <a:ahLst/>
              <a:cxnLst/>
              <a:rect l="l" t="t" r="r" b="b"/>
              <a:pathLst>
                <a:path w="1877695" h="1031239">
                  <a:moveTo>
                    <a:pt x="1471585" y="0"/>
                  </a:moveTo>
                  <a:lnTo>
                    <a:pt x="405502" y="0"/>
                  </a:lnTo>
                  <a:lnTo>
                    <a:pt x="339627" y="158"/>
                  </a:lnTo>
                  <a:lnTo>
                    <a:pt x="284033" y="1271"/>
                  </a:lnTo>
                  <a:lnTo>
                    <a:pt x="237577" y="4292"/>
                  </a:lnTo>
                  <a:lnTo>
                    <a:pt x="199118" y="10174"/>
                  </a:lnTo>
                  <a:lnTo>
                    <a:pt x="119008" y="43827"/>
                  </a:lnTo>
                  <a:lnTo>
                    <a:pt x="77326" y="77326"/>
                  </a:lnTo>
                  <a:lnTo>
                    <a:pt x="43827" y="119008"/>
                  </a:lnTo>
                  <a:lnTo>
                    <a:pt x="19871" y="167513"/>
                  </a:lnTo>
                  <a:lnTo>
                    <a:pt x="4292" y="237576"/>
                  </a:lnTo>
                  <a:lnTo>
                    <a:pt x="1271" y="284032"/>
                  </a:lnTo>
                  <a:lnTo>
                    <a:pt x="158" y="339626"/>
                  </a:lnTo>
                  <a:lnTo>
                    <a:pt x="0" y="405501"/>
                  </a:lnTo>
                  <a:lnTo>
                    <a:pt x="0" y="625224"/>
                  </a:lnTo>
                  <a:lnTo>
                    <a:pt x="158" y="691100"/>
                  </a:lnTo>
                  <a:lnTo>
                    <a:pt x="1271" y="746694"/>
                  </a:lnTo>
                  <a:lnTo>
                    <a:pt x="4292" y="793149"/>
                  </a:lnTo>
                  <a:lnTo>
                    <a:pt x="10174" y="831608"/>
                  </a:lnTo>
                  <a:lnTo>
                    <a:pt x="43827" y="911718"/>
                  </a:lnTo>
                  <a:lnTo>
                    <a:pt x="77326" y="953400"/>
                  </a:lnTo>
                  <a:lnTo>
                    <a:pt x="119008" y="986900"/>
                  </a:lnTo>
                  <a:lnTo>
                    <a:pt x="167513" y="1010856"/>
                  </a:lnTo>
                  <a:lnTo>
                    <a:pt x="237577" y="1026435"/>
                  </a:lnTo>
                  <a:lnTo>
                    <a:pt x="284033" y="1029455"/>
                  </a:lnTo>
                  <a:lnTo>
                    <a:pt x="339627" y="1030568"/>
                  </a:lnTo>
                  <a:lnTo>
                    <a:pt x="405502" y="1030727"/>
                  </a:lnTo>
                  <a:lnTo>
                    <a:pt x="1471585" y="1030727"/>
                  </a:lnTo>
                  <a:lnTo>
                    <a:pt x="1537460" y="1030568"/>
                  </a:lnTo>
                  <a:lnTo>
                    <a:pt x="1593054" y="1029455"/>
                  </a:lnTo>
                  <a:lnTo>
                    <a:pt x="1639510" y="1026435"/>
                  </a:lnTo>
                  <a:lnTo>
                    <a:pt x="1677969" y="1020553"/>
                  </a:lnTo>
                  <a:lnTo>
                    <a:pt x="1758078" y="986900"/>
                  </a:lnTo>
                  <a:lnTo>
                    <a:pt x="1799761" y="953400"/>
                  </a:lnTo>
                  <a:lnTo>
                    <a:pt x="1833260" y="911718"/>
                  </a:lnTo>
                  <a:lnTo>
                    <a:pt x="1857216" y="863213"/>
                  </a:lnTo>
                  <a:lnTo>
                    <a:pt x="1872796" y="793149"/>
                  </a:lnTo>
                  <a:lnTo>
                    <a:pt x="1875816" y="746694"/>
                  </a:lnTo>
                  <a:lnTo>
                    <a:pt x="1876929" y="691100"/>
                  </a:lnTo>
                  <a:lnTo>
                    <a:pt x="1877088" y="625224"/>
                  </a:lnTo>
                  <a:lnTo>
                    <a:pt x="1877088" y="405501"/>
                  </a:lnTo>
                  <a:lnTo>
                    <a:pt x="1876929" y="339626"/>
                  </a:lnTo>
                  <a:lnTo>
                    <a:pt x="1875816" y="284032"/>
                  </a:lnTo>
                  <a:lnTo>
                    <a:pt x="1872796" y="237576"/>
                  </a:lnTo>
                  <a:lnTo>
                    <a:pt x="1866914" y="199118"/>
                  </a:lnTo>
                  <a:lnTo>
                    <a:pt x="1833260" y="119008"/>
                  </a:lnTo>
                  <a:lnTo>
                    <a:pt x="1799761" y="77326"/>
                  </a:lnTo>
                  <a:lnTo>
                    <a:pt x="1758078" y="43827"/>
                  </a:lnTo>
                  <a:lnTo>
                    <a:pt x="1709574" y="19871"/>
                  </a:lnTo>
                  <a:lnTo>
                    <a:pt x="1639510" y="4292"/>
                  </a:lnTo>
                  <a:lnTo>
                    <a:pt x="1593054" y="1271"/>
                  </a:lnTo>
                  <a:lnTo>
                    <a:pt x="1537460" y="158"/>
                  </a:lnTo>
                  <a:lnTo>
                    <a:pt x="147158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4179834" y="2451332"/>
              <a:ext cx="1877695" cy="1031240"/>
            </a:xfrm>
            <a:custGeom>
              <a:avLst/>
              <a:gdLst/>
              <a:ahLst/>
              <a:cxnLst/>
              <a:rect l="l" t="t" r="r" b="b"/>
              <a:pathLst>
                <a:path w="1877695" h="1031239">
                  <a:moveTo>
                    <a:pt x="405502" y="0"/>
                  </a:moveTo>
                  <a:lnTo>
                    <a:pt x="1471585" y="0"/>
                  </a:lnTo>
                  <a:lnTo>
                    <a:pt x="1537460" y="158"/>
                  </a:lnTo>
                  <a:lnTo>
                    <a:pt x="1593054" y="1271"/>
                  </a:lnTo>
                  <a:lnTo>
                    <a:pt x="1639510" y="4292"/>
                  </a:lnTo>
                  <a:lnTo>
                    <a:pt x="1677969" y="10174"/>
                  </a:lnTo>
                  <a:lnTo>
                    <a:pt x="1758078" y="43827"/>
                  </a:lnTo>
                  <a:lnTo>
                    <a:pt x="1799761" y="77326"/>
                  </a:lnTo>
                  <a:lnTo>
                    <a:pt x="1833260" y="119009"/>
                  </a:lnTo>
                  <a:lnTo>
                    <a:pt x="1857216" y="167513"/>
                  </a:lnTo>
                  <a:lnTo>
                    <a:pt x="1872795" y="237577"/>
                  </a:lnTo>
                  <a:lnTo>
                    <a:pt x="1875815" y="284032"/>
                  </a:lnTo>
                  <a:lnTo>
                    <a:pt x="1876928" y="339627"/>
                  </a:lnTo>
                  <a:lnTo>
                    <a:pt x="1877087" y="405502"/>
                  </a:lnTo>
                  <a:lnTo>
                    <a:pt x="1877087" y="625225"/>
                  </a:lnTo>
                  <a:lnTo>
                    <a:pt x="1876928" y="691100"/>
                  </a:lnTo>
                  <a:lnTo>
                    <a:pt x="1875815" y="746694"/>
                  </a:lnTo>
                  <a:lnTo>
                    <a:pt x="1872795" y="793150"/>
                  </a:lnTo>
                  <a:lnTo>
                    <a:pt x="1866913" y="831609"/>
                  </a:lnTo>
                  <a:lnTo>
                    <a:pt x="1833260" y="911718"/>
                  </a:lnTo>
                  <a:lnTo>
                    <a:pt x="1799761" y="953400"/>
                  </a:lnTo>
                  <a:lnTo>
                    <a:pt x="1758078" y="986900"/>
                  </a:lnTo>
                  <a:lnTo>
                    <a:pt x="1709574" y="1010856"/>
                  </a:lnTo>
                  <a:lnTo>
                    <a:pt x="1639510" y="1026435"/>
                  </a:lnTo>
                  <a:lnTo>
                    <a:pt x="1593054" y="1029456"/>
                  </a:lnTo>
                  <a:lnTo>
                    <a:pt x="1537460" y="1030568"/>
                  </a:lnTo>
                  <a:lnTo>
                    <a:pt x="1471585" y="1030727"/>
                  </a:lnTo>
                  <a:lnTo>
                    <a:pt x="405502" y="1030727"/>
                  </a:lnTo>
                  <a:lnTo>
                    <a:pt x="339627" y="1030568"/>
                  </a:lnTo>
                  <a:lnTo>
                    <a:pt x="284032" y="1029456"/>
                  </a:lnTo>
                  <a:lnTo>
                    <a:pt x="237577" y="1026435"/>
                  </a:lnTo>
                  <a:lnTo>
                    <a:pt x="199118" y="1020553"/>
                  </a:lnTo>
                  <a:lnTo>
                    <a:pt x="119009" y="986900"/>
                  </a:lnTo>
                  <a:lnTo>
                    <a:pt x="77326" y="953400"/>
                  </a:lnTo>
                  <a:lnTo>
                    <a:pt x="43827" y="911718"/>
                  </a:lnTo>
                  <a:lnTo>
                    <a:pt x="19871" y="863214"/>
                  </a:lnTo>
                  <a:lnTo>
                    <a:pt x="4292" y="793150"/>
                  </a:lnTo>
                  <a:lnTo>
                    <a:pt x="1271" y="746694"/>
                  </a:lnTo>
                  <a:lnTo>
                    <a:pt x="158" y="691100"/>
                  </a:lnTo>
                  <a:lnTo>
                    <a:pt x="0" y="625225"/>
                  </a:lnTo>
                  <a:lnTo>
                    <a:pt x="0" y="405502"/>
                  </a:lnTo>
                  <a:lnTo>
                    <a:pt x="158" y="339627"/>
                  </a:lnTo>
                  <a:lnTo>
                    <a:pt x="1271" y="284032"/>
                  </a:lnTo>
                  <a:lnTo>
                    <a:pt x="4292" y="237577"/>
                  </a:lnTo>
                  <a:lnTo>
                    <a:pt x="10174" y="199118"/>
                  </a:lnTo>
                  <a:lnTo>
                    <a:pt x="43827" y="119009"/>
                  </a:lnTo>
                  <a:lnTo>
                    <a:pt x="77326" y="77326"/>
                  </a:lnTo>
                  <a:lnTo>
                    <a:pt x="119009" y="43827"/>
                  </a:lnTo>
                  <a:lnTo>
                    <a:pt x="167513" y="19871"/>
                  </a:lnTo>
                  <a:lnTo>
                    <a:pt x="237577" y="4292"/>
                  </a:lnTo>
                  <a:lnTo>
                    <a:pt x="284032" y="1271"/>
                  </a:lnTo>
                  <a:lnTo>
                    <a:pt x="339627" y="158"/>
                  </a:lnTo>
                  <a:lnTo>
                    <a:pt x="405502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2750219" y="1571920"/>
            <a:ext cx="708134" cy="40493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94341" marR="3081" indent="-87024" defTabSz="554492">
              <a:lnSpc>
                <a:spcPct val="112100"/>
              </a:lnSpc>
              <a:spcBef>
                <a:spcPts val="61"/>
              </a:spcBef>
            </a:pPr>
            <a:r>
              <a:rPr sz="1152" kern="0" spc="-12" dirty="0">
                <a:solidFill>
                  <a:srgbClr val="FFFFFF"/>
                </a:solidFill>
                <a:latin typeface="Arial"/>
                <a:cs typeface="Arial"/>
              </a:rPr>
              <a:t>nodeValue </a:t>
            </a:r>
            <a:r>
              <a:rPr sz="1152" kern="0" spc="-6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74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353976"/>
            <a:ext cx="711945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622" dirty="0"/>
              <a:t>T</a:t>
            </a:r>
            <a:r>
              <a:rPr sz="4487" spc="-191" dirty="0"/>
              <a:t>r</a:t>
            </a:r>
            <a:r>
              <a:rPr sz="4487" spc="-194" dirty="0"/>
              <a:t>a</a:t>
            </a:r>
            <a:r>
              <a:rPr sz="4487" spc="-191" dirty="0"/>
              <a:t>v</a:t>
            </a:r>
            <a:r>
              <a:rPr sz="4487" spc="-185" dirty="0"/>
              <a:t>er</a:t>
            </a:r>
            <a:r>
              <a:rPr sz="4487" spc="-203" dirty="0"/>
              <a:t>s</a:t>
            </a:r>
            <a:r>
              <a:rPr sz="4487" spc="-194" dirty="0"/>
              <a:t>a</a:t>
            </a:r>
            <a:r>
              <a:rPr sz="4487" spc="-94" dirty="0"/>
              <a:t>l</a:t>
            </a:r>
            <a:r>
              <a:rPr sz="4487" spc="-170" dirty="0"/>
              <a:t> </a:t>
            </a:r>
            <a:r>
              <a:rPr sz="4487" dirty="0"/>
              <a:t>-</a:t>
            </a:r>
            <a:r>
              <a:rPr sz="4487" spc="-170" dirty="0"/>
              <a:t> </a:t>
            </a:r>
            <a:r>
              <a:rPr sz="4487" dirty="0"/>
              <a:t>Doubly</a:t>
            </a:r>
            <a:r>
              <a:rPr sz="4487" spc="-170" dirty="0"/>
              <a:t> </a:t>
            </a:r>
            <a:r>
              <a:rPr sz="4487" spc="-69" dirty="0"/>
              <a:t>Linked</a:t>
            </a:r>
            <a:r>
              <a:rPr sz="4487" spc="-167" dirty="0"/>
              <a:t> </a:t>
            </a:r>
            <a:r>
              <a:rPr sz="4487" spc="-64" dirty="0"/>
              <a:t>List</a:t>
            </a:r>
            <a:endParaRPr sz="4487"/>
          </a:p>
        </p:txBody>
      </p:sp>
      <p:grpSp>
        <p:nvGrpSpPr>
          <p:cNvPr id="4" name="object 4"/>
          <p:cNvGrpSpPr/>
          <p:nvPr/>
        </p:nvGrpSpPr>
        <p:grpSpPr>
          <a:xfrm>
            <a:off x="3352544" y="4130451"/>
            <a:ext cx="1151343" cy="485951"/>
            <a:chOff x="5527887" y="6811419"/>
            <a:chExt cx="1898650" cy="801370"/>
          </a:xfrm>
        </p:grpSpPr>
        <p:sp>
          <p:nvSpPr>
            <p:cNvPr id="5" name="object 5"/>
            <p:cNvSpPr/>
            <p:nvPr/>
          </p:nvSpPr>
          <p:spPr>
            <a:xfrm>
              <a:off x="5538358" y="6821890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5">
                  <a:moveTo>
                    <a:pt x="1471584" y="0"/>
                  </a:moveTo>
                  <a:lnTo>
                    <a:pt x="405501" y="0"/>
                  </a:lnTo>
                  <a:lnTo>
                    <a:pt x="339838" y="155"/>
                  </a:lnTo>
                  <a:lnTo>
                    <a:pt x="284423" y="1244"/>
                  </a:lnTo>
                  <a:lnTo>
                    <a:pt x="238117" y="4200"/>
                  </a:lnTo>
                  <a:lnTo>
                    <a:pt x="199782" y="9957"/>
                  </a:lnTo>
                  <a:lnTo>
                    <a:pt x="119384" y="43597"/>
                  </a:lnTo>
                  <a:lnTo>
                    <a:pt x="77366" y="77367"/>
                  </a:lnTo>
                  <a:lnTo>
                    <a:pt x="43597" y="119384"/>
                  </a:lnTo>
                  <a:lnTo>
                    <a:pt x="19448" y="168279"/>
                  </a:lnTo>
                  <a:lnTo>
                    <a:pt x="8612" y="206599"/>
                  </a:lnTo>
                  <a:lnTo>
                    <a:pt x="2793" y="256922"/>
                  </a:lnTo>
                  <a:lnTo>
                    <a:pt x="439" y="318405"/>
                  </a:lnTo>
                  <a:lnTo>
                    <a:pt x="0" y="390203"/>
                  </a:lnTo>
                  <a:lnTo>
                    <a:pt x="439" y="462002"/>
                  </a:lnTo>
                  <a:lnTo>
                    <a:pt x="2793" y="523485"/>
                  </a:lnTo>
                  <a:lnTo>
                    <a:pt x="8612" y="573808"/>
                  </a:lnTo>
                  <a:lnTo>
                    <a:pt x="19448" y="612127"/>
                  </a:lnTo>
                  <a:lnTo>
                    <a:pt x="43597" y="661023"/>
                  </a:lnTo>
                  <a:lnTo>
                    <a:pt x="77366" y="703041"/>
                  </a:lnTo>
                  <a:lnTo>
                    <a:pt x="119384" y="736810"/>
                  </a:lnTo>
                  <a:lnTo>
                    <a:pt x="168279" y="760959"/>
                  </a:lnTo>
                  <a:lnTo>
                    <a:pt x="238117" y="776206"/>
                  </a:lnTo>
                  <a:lnTo>
                    <a:pt x="284423" y="779162"/>
                  </a:lnTo>
                  <a:lnTo>
                    <a:pt x="339838" y="780252"/>
                  </a:lnTo>
                  <a:lnTo>
                    <a:pt x="405501" y="780407"/>
                  </a:lnTo>
                  <a:lnTo>
                    <a:pt x="1471584" y="780407"/>
                  </a:lnTo>
                  <a:lnTo>
                    <a:pt x="1537248" y="780252"/>
                  </a:lnTo>
                  <a:lnTo>
                    <a:pt x="1592663" y="779162"/>
                  </a:lnTo>
                  <a:lnTo>
                    <a:pt x="1638969" y="776206"/>
                  </a:lnTo>
                  <a:lnTo>
                    <a:pt x="1677304" y="770449"/>
                  </a:lnTo>
                  <a:lnTo>
                    <a:pt x="1757702" y="736810"/>
                  </a:lnTo>
                  <a:lnTo>
                    <a:pt x="1799720" y="703041"/>
                  </a:lnTo>
                  <a:lnTo>
                    <a:pt x="1833489" y="661023"/>
                  </a:lnTo>
                  <a:lnTo>
                    <a:pt x="1857638" y="612127"/>
                  </a:lnTo>
                  <a:lnTo>
                    <a:pt x="1868474" y="573808"/>
                  </a:lnTo>
                  <a:lnTo>
                    <a:pt x="1874293" y="523485"/>
                  </a:lnTo>
                  <a:lnTo>
                    <a:pt x="1876647" y="462002"/>
                  </a:lnTo>
                  <a:lnTo>
                    <a:pt x="1877087" y="390203"/>
                  </a:lnTo>
                  <a:lnTo>
                    <a:pt x="1876647" y="318405"/>
                  </a:lnTo>
                  <a:lnTo>
                    <a:pt x="1874293" y="256922"/>
                  </a:lnTo>
                  <a:lnTo>
                    <a:pt x="1868474" y="206599"/>
                  </a:lnTo>
                  <a:lnTo>
                    <a:pt x="1857638" y="168279"/>
                  </a:lnTo>
                  <a:lnTo>
                    <a:pt x="1833489" y="119384"/>
                  </a:lnTo>
                  <a:lnTo>
                    <a:pt x="1799720" y="77367"/>
                  </a:lnTo>
                  <a:lnTo>
                    <a:pt x="1757702" y="43597"/>
                  </a:lnTo>
                  <a:lnTo>
                    <a:pt x="1708807" y="19448"/>
                  </a:lnTo>
                  <a:lnTo>
                    <a:pt x="1638969" y="4200"/>
                  </a:lnTo>
                  <a:lnTo>
                    <a:pt x="1592663" y="1244"/>
                  </a:lnTo>
                  <a:lnTo>
                    <a:pt x="1537248" y="155"/>
                  </a:lnTo>
                  <a:lnTo>
                    <a:pt x="147158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538358" y="6821890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5">
                  <a:moveTo>
                    <a:pt x="405502" y="0"/>
                  </a:moveTo>
                  <a:lnTo>
                    <a:pt x="1471585" y="0"/>
                  </a:lnTo>
                  <a:lnTo>
                    <a:pt x="1537248" y="155"/>
                  </a:lnTo>
                  <a:lnTo>
                    <a:pt x="1592663" y="1244"/>
                  </a:lnTo>
                  <a:lnTo>
                    <a:pt x="1638969" y="4200"/>
                  </a:lnTo>
                  <a:lnTo>
                    <a:pt x="1677304" y="9957"/>
                  </a:lnTo>
                  <a:lnTo>
                    <a:pt x="1757702" y="43597"/>
                  </a:lnTo>
                  <a:lnTo>
                    <a:pt x="1799720" y="77366"/>
                  </a:lnTo>
                  <a:lnTo>
                    <a:pt x="1833489" y="119384"/>
                  </a:lnTo>
                  <a:lnTo>
                    <a:pt x="1857638" y="168280"/>
                  </a:lnTo>
                  <a:lnTo>
                    <a:pt x="1868474" y="206599"/>
                  </a:lnTo>
                  <a:lnTo>
                    <a:pt x="1874293" y="256922"/>
                  </a:lnTo>
                  <a:lnTo>
                    <a:pt x="1876647" y="318405"/>
                  </a:lnTo>
                  <a:lnTo>
                    <a:pt x="1877087" y="390204"/>
                  </a:lnTo>
                  <a:lnTo>
                    <a:pt x="1876647" y="462002"/>
                  </a:lnTo>
                  <a:lnTo>
                    <a:pt x="1874293" y="523485"/>
                  </a:lnTo>
                  <a:lnTo>
                    <a:pt x="1868474" y="573808"/>
                  </a:lnTo>
                  <a:lnTo>
                    <a:pt x="1857638" y="612127"/>
                  </a:lnTo>
                  <a:lnTo>
                    <a:pt x="1833489" y="661023"/>
                  </a:lnTo>
                  <a:lnTo>
                    <a:pt x="1799720" y="703041"/>
                  </a:lnTo>
                  <a:lnTo>
                    <a:pt x="1757702" y="736810"/>
                  </a:lnTo>
                  <a:lnTo>
                    <a:pt x="1708807" y="760959"/>
                  </a:lnTo>
                  <a:lnTo>
                    <a:pt x="1638969" y="776207"/>
                  </a:lnTo>
                  <a:lnTo>
                    <a:pt x="1592663" y="779163"/>
                  </a:lnTo>
                  <a:lnTo>
                    <a:pt x="1537248" y="780252"/>
                  </a:lnTo>
                  <a:lnTo>
                    <a:pt x="1471585" y="780408"/>
                  </a:lnTo>
                  <a:lnTo>
                    <a:pt x="405502" y="780408"/>
                  </a:lnTo>
                  <a:lnTo>
                    <a:pt x="339839" y="780252"/>
                  </a:lnTo>
                  <a:lnTo>
                    <a:pt x="284424" y="779163"/>
                  </a:lnTo>
                  <a:lnTo>
                    <a:pt x="238118" y="776207"/>
                  </a:lnTo>
                  <a:lnTo>
                    <a:pt x="199783" y="770450"/>
                  </a:lnTo>
                  <a:lnTo>
                    <a:pt x="119384" y="736810"/>
                  </a:lnTo>
                  <a:lnTo>
                    <a:pt x="77366" y="703041"/>
                  </a:lnTo>
                  <a:lnTo>
                    <a:pt x="43597" y="661023"/>
                  </a:lnTo>
                  <a:lnTo>
                    <a:pt x="19448" y="612127"/>
                  </a:lnTo>
                  <a:lnTo>
                    <a:pt x="8612" y="573808"/>
                  </a:lnTo>
                  <a:lnTo>
                    <a:pt x="2793" y="523485"/>
                  </a:lnTo>
                  <a:lnTo>
                    <a:pt x="439" y="462002"/>
                  </a:lnTo>
                  <a:lnTo>
                    <a:pt x="0" y="390204"/>
                  </a:lnTo>
                  <a:lnTo>
                    <a:pt x="439" y="318405"/>
                  </a:lnTo>
                  <a:lnTo>
                    <a:pt x="2793" y="256922"/>
                  </a:lnTo>
                  <a:lnTo>
                    <a:pt x="8612" y="206599"/>
                  </a:lnTo>
                  <a:lnTo>
                    <a:pt x="19448" y="168280"/>
                  </a:lnTo>
                  <a:lnTo>
                    <a:pt x="43597" y="119384"/>
                  </a:lnTo>
                  <a:lnTo>
                    <a:pt x="77366" y="77366"/>
                  </a:lnTo>
                  <a:lnTo>
                    <a:pt x="119384" y="43597"/>
                  </a:lnTo>
                  <a:lnTo>
                    <a:pt x="168280" y="19448"/>
                  </a:lnTo>
                  <a:lnTo>
                    <a:pt x="238118" y="4200"/>
                  </a:lnTo>
                  <a:lnTo>
                    <a:pt x="284424" y="1244"/>
                  </a:lnTo>
                  <a:lnTo>
                    <a:pt x="339839" y="155"/>
                  </a:lnTo>
                  <a:lnTo>
                    <a:pt x="405502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580013" y="5893823"/>
            <a:ext cx="905672" cy="407013"/>
            <a:chOff x="10850224" y="9719350"/>
            <a:chExt cx="1493520" cy="671195"/>
          </a:xfrm>
        </p:grpSpPr>
        <p:sp>
          <p:nvSpPr>
            <p:cNvPr id="8" name="object 8"/>
            <p:cNvSpPr/>
            <p:nvPr/>
          </p:nvSpPr>
          <p:spPr>
            <a:xfrm>
              <a:off x="10860695" y="9729821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1134834" y="0"/>
                  </a:moveTo>
                  <a:lnTo>
                    <a:pt x="337633" y="0"/>
                  </a:lnTo>
                  <a:lnTo>
                    <a:pt x="270666" y="253"/>
                  </a:lnTo>
                  <a:lnTo>
                    <a:pt x="216657" y="2024"/>
                  </a:lnTo>
                  <a:lnTo>
                    <a:pt x="173758" y="6831"/>
                  </a:lnTo>
                  <a:lnTo>
                    <a:pt x="99406" y="36301"/>
                  </a:lnTo>
                  <a:lnTo>
                    <a:pt x="64420" y="64418"/>
                  </a:lnTo>
                  <a:lnTo>
                    <a:pt x="36305" y="99404"/>
                  </a:lnTo>
                  <a:lnTo>
                    <a:pt x="16198" y="140116"/>
                  </a:lnTo>
                  <a:lnTo>
                    <a:pt x="2327" y="213923"/>
                  </a:lnTo>
                  <a:lnTo>
                    <a:pt x="366" y="265116"/>
                  </a:lnTo>
                  <a:lnTo>
                    <a:pt x="0" y="324899"/>
                  </a:lnTo>
                  <a:lnTo>
                    <a:pt x="366" y="384681"/>
                  </a:lnTo>
                  <a:lnTo>
                    <a:pt x="2327" y="435874"/>
                  </a:lnTo>
                  <a:lnTo>
                    <a:pt x="7173" y="477774"/>
                  </a:lnTo>
                  <a:lnTo>
                    <a:pt x="36305" y="550392"/>
                  </a:lnTo>
                  <a:lnTo>
                    <a:pt x="64420" y="585378"/>
                  </a:lnTo>
                  <a:lnTo>
                    <a:pt x="99406" y="613496"/>
                  </a:lnTo>
                  <a:lnTo>
                    <a:pt x="140121" y="633603"/>
                  </a:lnTo>
                  <a:lnTo>
                    <a:pt x="216657" y="647773"/>
                  </a:lnTo>
                  <a:lnTo>
                    <a:pt x="270666" y="649544"/>
                  </a:lnTo>
                  <a:lnTo>
                    <a:pt x="337633" y="649797"/>
                  </a:lnTo>
                  <a:lnTo>
                    <a:pt x="1134834" y="649797"/>
                  </a:lnTo>
                  <a:lnTo>
                    <a:pt x="1201806" y="649544"/>
                  </a:lnTo>
                  <a:lnTo>
                    <a:pt x="1255816" y="647773"/>
                  </a:lnTo>
                  <a:lnTo>
                    <a:pt x="1298715" y="642965"/>
                  </a:lnTo>
                  <a:lnTo>
                    <a:pt x="1373068" y="613496"/>
                  </a:lnTo>
                  <a:lnTo>
                    <a:pt x="1408053" y="585378"/>
                  </a:lnTo>
                  <a:lnTo>
                    <a:pt x="1436172" y="550392"/>
                  </a:lnTo>
                  <a:lnTo>
                    <a:pt x="1456280" y="509680"/>
                  </a:lnTo>
                  <a:lnTo>
                    <a:pt x="1470142" y="435874"/>
                  </a:lnTo>
                  <a:lnTo>
                    <a:pt x="1472101" y="384681"/>
                  </a:lnTo>
                  <a:lnTo>
                    <a:pt x="1472468" y="324899"/>
                  </a:lnTo>
                  <a:lnTo>
                    <a:pt x="1472101" y="265116"/>
                  </a:lnTo>
                  <a:lnTo>
                    <a:pt x="1470142" y="213923"/>
                  </a:lnTo>
                  <a:lnTo>
                    <a:pt x="1465298" y="172022"/>
                  </a:lnTo>
                  <a:lnTo>
                    <a:pt x="1436172" y="99404"/>
                  </a:lnTo>
                  <a:lnTo>
                    <a:pt x="1408053" y="64418"/>
                  </a:lnTo>
                  <a:lnTo>
                    <a:pt x="1373068" y="36301"/>
                  </a:lnTo>
                  <a:lnTo>
                    <a:pt x="1332357" y="16194"/>
                  </a:lnTo>
                  <a:lnTo>
                    <a:pt x="1255816" y="2024"/>
                  </a:lnTo>
                  <a:lnTo>
                    <a:pt x="1201806" y="253"/>
                  </a:lnTo>
                  <a:lnTo>
                    <a:pt x="113483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0860695" y="9729821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337636" y="0"/>
                  </a:moveTo>
                  <a:lnTo>
                    <a:pt x="1134831" y="0"/>
                  </a:lnTo>
                  <a:lnTo>
                    <a:pt x="1201803" y="253"/>
                  </a:lnTo>
                  <a:lnTo>
                    <a:pt x="1255812" y="2024"/>
                  </a:lnTo>
                  <a:lnTo>
                    <a:pt x="1298711" y="6831"/>
                  </a:lnTo>
                  <a:lnTo>
                    <a:pt x="1373063" y="36301"/>
                  </a:lnTo>
                  <a:lnTo>
                    <a:pt x="1408049" y="64418"/>
                  </a:lnTo>
                  <a:lnTo>
                    <a:pt x="1436166" y="99404"/>
                  </a:lnTo>
                  <a:lnTo>
                    <a:pt x="1456273" y="140116"/>
                  </a:lnTo>
                  <a:lnTo>
                    <a:pt x="1470142" y="213923"/>
                  </a:lnTo>
                  <a:lnTo>
                    <a:pt x="1472101" y="265116"/>
                  </a:lnTo>
                  <a:lnTo>
                    <a:pt x="1472468" y="324898"/>
                  </a:lnTo>
                  <a:lnTo>
                    <a:pt x="1472101" y="384680"/>
                  </a:lnTo>
                  <a:lnTo>
                    <a:pt x="1470142" y="435873"/>
                  </a:lnTo>
                  <a:lnTo>
                    <a:pt x="1465296" y="477774"/>
                  </a:lnTo>
                  <a:lnTo>
                    <a:pt x="1436166" y="550392"/>
                  </a:lnTo>
                  <a:lnTo>
                    <a:pt x="1408049" y="585378"/>
                  </a:lnTo>
                  <a:lnTo>
                    <a:pt x="1373063" y="613496"/>
                  </a:lnTo>
                  <a:lnTo>
                    <a:pt x="1332352" y="633603"/>
                  </a:lnTo>
                  <a:lnTo>
                    <a:pt x="1255812" y="647772"/>
                  </a:lnTo>
                  <a:lnTo>
                    <a:pt x="1201803" y="649544"/>
                  </a:lnTo>
                  <a:lnTo>
                    <a:pt x="1134831" y="649797"/>
                  </a:lnTo>
                  <a:lnTo>
                    <a:pt x="337636" y="649797"/>
                  </a:lnTo>
                  <a:lnTo>
                    <a:pt x="270664" y="649544"/>
                  </a:lnTo>
                  <a:lnTo>
                    <a:pt x="216655" y="647772"/>
                  </a:lnTo>
                  <a:lnTo>
                    <a:pt x="173756" y="642965"/>
                  </a:lnTo>
                  <a:lnTo>
                    <a:pt x="99404" y="613496"/>
                  </a:lnTo>
                  <a:lnTo>
                    <a:pt x="64418" y="585378"/>
                  </a:lnTo>
                  <a:lnTo>
                    <a:pt x="36301" y="550392"/>
                  </a:lnTo>
                  <a:lnTo>
                    <a:pt x="16193" y="509680"/>
                  </a:lnTo>
                  <a:lnTo>
                    <a:pt x="2326" y="435873"/>
                  </a:lnTo>
                  <a:lnTo>
                    <a:pt x="366" y="384680"/>
                  </a:lnTo>
                  <a:lnTo>
                    <a:pt x="0" y="324898"/>
                  </a:lnTo>
                  <a:lnTo>
                    <a:pt x="366" y="265116"/>
                  </a:lnTo>
                  <a:lnTo>
                    <a:pt x="2326" y="213923"/>
                  </a:lnTo>
                  <a:lnTo>
                    <a:pt x="7171" y="172022"/>
                  </a:lnTo>
                  <a:lnTo>
                    <a:pt x="36301" y="99404"/>
                  </a:lnTo>
                  <a:lnTo>
                    <a:pt x="64418" y="64418"/>
                  </a:lnTo>
                  <a:lnTo>
                    <a:pt x="99404" y="36301"/>
                  </a:lnTo>
                  <a:lnTo>
                    <a:pt x="140116" y="16193"/>
                  </a:lnTo>
                  <a:lnTo>
                    <a:pt x="216655" y="2024"/>
                  </a:lnTo>
                  <a:lnTo>
                    <a:pt x="270664" y="253"/>
                  </a:lnTo>
                  <a:lnTo>
                    <a:pt x="337636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91395" y="3745573"/>
            <a:ext cx="2020434" cy="1255696"/>
            <a:chOff x="7570844" y="6176728"/>
            <a:chExt cx="3331845" cy="2070735"/>
          </a:xfrm>
        </p:grpSpPr>
        <p:sp>
          <p:nvSpPr>
            <p:cNvPr id="11" name="object 11"/>
            <p:cNvSpPr/>
            <p:nvPr/>
          </p:nvSpPr>
          <p:spPr>
            <a:xfrm>
              <a:off x="8518344" y="6187205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1" y="0"/>
                  </a:moveTo>
                  <a:lnTo>
                    <a:pt x="0" y="1024889"/>
                  </a:lnTo>
                  <a:lnTo>
                    <a:pt x="1186831" y="2049779"/>
                  </a:lnTo>
                  <a:lnTo>
                    <a:pt x="2373669" y="1024889"/>
                  </a:lnTo>
                  <a:lnTo>
                    <a:pt x="118683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518344" y="6187205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586719" y="6515304"/>
              <a:ext cx="1238250" cy="0"/>
            </a:xfrm>
            <a:custGeom>
              <a:avLst/>
              <a:gdLst/>
              <a:ahLst/>
              <a:cxnLst/>
              <a:rect l="l" t="t" r="r" b="b"/>
              <a:pathLst>
                <a:path w="1238250">
                  <a:moveTo>
                    <a:pt x="0" y="0"/>
                  </a:moveTo>
                  <a:lnTo>
                    <a:pt x="1222296" y="0"/>
                  </a:lnTo>
                  <a:lnTo>
                    <a:pt x="1238003" y="0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774463" y="6446196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34553" y="69107"/>
                  </a:ln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629263" y="7212094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72401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201663" y="7142986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01445" y="7133741"/>
              <a:ext cx="1238250" cy="0"/>
            </a:xfrm>
            <a:custGeom>
              <a:avLst/>
              <a:gdLst/>
              <a:ahLst/>
              <a:cxnLst/>
              <a:rect l="l" t="t" r="r" b="b"/>
              <a:pathLst>
                <a:path w="1238250">
                  <a:moveTo>
                    <a:pt x="0" y="0"/>
                  </a:moveTo>
                  <a:lnTo>
                    <a:pt x="1222296" y="0"/>
                  </a:lnTo>
                  <a:lnTo>
                    <a:pt x="1238003" y="0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789187" y="7064633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34553" y="69107"/>
                  </a:ln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716111" y="5993443"/>
            <a:ext cx="63343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Terminate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31819" y="4331513"/>
            <a:ext cx="892965" cy="83944"/>
            <a:chOff x="11100562" y="7142986"/>
            <a:chExt cx="1472565" cy="138430"/>
          </a:xfrm>
        </p:grpSpPr>
        <p:sp>
          <p:nvSpPr>
            <p:cNvPr id="21" name="object 21"/>
            <p:cNvSpPr/>
            <p:nvPr/>
          </p:nvSpPr>
          <p:spPr>
            <a:xfrm>
              <a:off x="11100562" y="7212094"/>
              <a:ext cx="1350010" cy="0"/>
            </a:xfrm>
            <a:custGeom>
              <a:avLst/>
              <a:gdLst/>
              <a:ahLst/>
              <a:cxnLst/>
              <a:rect l="l" t="t" r="r" b="b"/>
              <a:pathLst>
                <a:path w="1350009">
                  <a:moveTo>
                    <a:pt x="0" y="0"/>
                  </a:moveTo>
                  <a:lnTo>
                    <a:pt x="1334252" y="0"/>
                  </a:lnTo>
                  <a:lnTo>
                    <a:pt x="1349958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2434815" y="7142986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31708" y="5113942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0898" y="4131746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76432" y="5028274"/>
            <a:ext cx="673093" cy="1096664"/>
            <a:chOff x="9689966" y="8291996"/>
            <a:chExt cx="1109980" cy="1808480"/>
          </a:xfrm>
        </p:grpSpPr>
        <p:sp>
          <p:nvSpPr>
            <p:cNvPr id="26" name="object 26"/>
            <p:cNvSpPr/>
            <p:nvPr/>
          </p:nvSpPr>
          <p:spPr>
            <a:xfrm>
              <a:off x="9705673" y="8307703"/>
              <a:ext cx="972185" cy="1724025"/>
            </a:xfrm>
            <a:custGeom>
              <a:avLst/>
              <a:gdLst/>
              <a:ahLst/>
              <a:cxnLst/>
              <a:rect l="l" t="t" r="r" b="b"/>
              <a:pathLst>
                <a:path w="972184" h="1724025">
                  <a:moveTo>
                    <a:pt x="14264" y="0"/>
                  </a:moveTo>
                  <a:lnTo>
                    <a:pt x="0" y="1701965"/>
                  </a:lnTo>
                  <a:lnTo>
                    <a:pt x="955873" y="1723281"/>
                  </a:lnTo>
                  <a:lnTo>
                    <a:pt x="971575" y="1723631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0660010" y="9961893"/>
              <a:ext cx="140335" cy="138430"/>
            </a:xfrm>
            <a:custGeom>
              <a:avLst/>
              <a:gdLst/>
              <a:ahLst/>
              <a:cxnLst/>
              <a:rect l="l" t="t" r="r" b="b"/>
              <a:pathLst>
                <a:path w="140334" h="138429">
                  <a:moveTo>
                    <a:pt x="3078" y="0"/>
                  </a:moveTo>
                  <a:lnTo>
                    <a:pt x="0" y="138181"/>
                  </a:lnTo>
                  <a:lnTo>
                    <a:pt x="139713" y="72172"/>
                  </a:lnTo>
                  <a:lnTo>
                    <a:pt x="3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516243" y="3745574"/>
            <a:ext cx="1720854" cy="2380084"/>
            <a:chOff x="12394135" y="6176728"/>
            <a:chExt cx="2837815" cy="3924935"/>
          </a:xfrm>
        </p:grpSpPr>
        <p:sp>
          <p:nvSpPr>
            <p:cNvPr id="29" name="object 29"/>
            <p:cNvSpPr/>
            <p:nvPr/>
          </p:nvSpPr>
          <p:spPr>
            <a:xfrm>
              <a:off x="12516633" y="8306671"/>
              <a:ext cx="1532890" cy="1725930"/>
            </a:xfrm>
            <a:custGeom>
              <a:avLst/>
              <a:gdLst/>
              <a:ahLst/>
              <a:cxnLst/>
              <a:rect l="l" t="t" r="r" b="b"/>
              <a:pathLst>
                <a:path w="1532890" h="1725929">
                  <a:moveTo>
                    <a:pt x="1511127" y="0"/>
                  </a:moveTo>
                  <a:lnTo>
                    <a:pt x="1532708" y="1702990"/>
                  </a:lnTo>
                  <a:lnTo>
                    <a:pt x="15705" y="1725363"/>
                  </a:lnTo>
                  <a:lnTo>
                    <a:pt x="0" y="1725594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2394135" y="9962934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7179" y="0"/>
                  </a:moveTo>
                  <a:lnTo>
                    <a:pt x="0" y="71139"/>
                  </a:lnTo>
                  <a:lnTo>
                    <a:pt x="139220" y="138201"/>
                  </a:lnTo>
                  <a:lnTo>
                    <a:pt x="137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399" y="6187205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2" y="0"/>
                  </a:moveTo>
                  <a:lnTo>
                    <a:pt x="0" y="1024889"/>
                  </a:lnTo>
                  <a:lnTo>
                    <a:pt x="1186832" y="2049779"/>
                  </a:lnTo>
                  <a:lnTo>
                    <a:pt x="2373665" y="1024889"/>
                  </a:lnTo>
                  <a:lnTo>
                    <a:pt x="11868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2847399" y="6187205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984701" y="4213961"/>
            <a:ext cx="1052766" cy="26463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indent="155180" defTabSz="554492">
              <a:lnSpc>
                <a:spcPct val="114500"/>
              </a:lnSpc>
              <a:spcBef>
                <a:spcPts val="55"/>
              </a:spcBef>
            </a:pPr>
            <a:r>
              <a:rPr sz="728" kern="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728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8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728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8" kern="0" spc="4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728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8" kern="0" spc="-12" dirty="0">
                <a:solidFill>
                  <a:srgbClr val="FFFFFF"/>
                </a:solidFill>
                <a:latin typeface="Arial"/>
                <a:cs typeface="Arial"/>
              </a:rPr>
              <a:t>tail </a:t>
            </a:r>
            <a:r>
              <a:rPr sz="728" kern="0" spc="-6" dirty="0">
                <a:solidFill>
                  <a:srgbClr val="FFFFFF"/>
                </a:solidFill>
                <a:latin typeface="Arial"/>
                <a:cs typeface="Arial"/>
              </a:rPr>
              <a:t>print(currentNode.value)</a:t>
            </a:r>
            <a:endParaRPr sz="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234799" y="3377114"/>
            <a:ext cx="1290736" cy="898741"/>
            <a:chOff x="11930013" y="5569112"/>
            <a:chExt cx="2128520" cy="1482090"/>
          </a:xfrm>
        </p:grpSpPr>
        <p:sp>
          <p:nvSpPr>
            <p:cNvPr id="35" name="object 35"/>
            <p:cNvSpPr/>
            <p:nvPr/>
          </p:nvSpPr>
          <p:spPr>
            <a:xfrm>
              <a:off x="11996441" y="5584818"/>
              <a:ext cx="2046605" cy="1343660"/>
            </a:xfrm>
            <a:custGeom>
              <a:avLst/>
              <a:gdLst/>
              <a:ahLst/>
              <a:cxnLst/>
              <a:rect l="l" t="t" r="r" b="b"/>
              <a:pathLst>
                <a:path w="2046605" h="1343659">
                  <a:moveTo>
                    <a:pt x="2040749" y="582801"/>
                  </a:moveTo>
                  <a:lnTo>
                    <a:pt x="2046271" y="26427"/>
                  </a:lnTo>
                  <a:lnTo>
                    <a:pt x="0" y="0"/>
                  </a:lnTo>
                  <a:lnTo>
                    <a:pt x="2673" y="1327836"/>
                  </a:lnTo>
                  <a:lnTo>
                    <a:pt x="2705" y="1343542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1930013" y="6912515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278"/>
                  </a:lnTo>
                  <a:lnTo>
                    <a:pt x="69380" y="138354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447215" y="3835729"/>
            <a:ext cx="877177" cy="96944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2392" defTabSz="554492">
              <a:spcBef>
                <a:spcPts val="55"/>
              </a:spcBef>
            </a:pPr>
            <a:r>
              <a:rPr sz="1304" b="1" kern="0" spc="4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8"/>
              </a:spcBef>
            </a:pPr>
            <a:endParaRPr sz="142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3104" defTabSz="554492">
              <a:spcBef>
                <a:spcPts val="3"/>
              </a:spcBef>
            </a:pPr>
            <a:r>
              <a:rPr sz="1092" kern="0" spc="-3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956" b="1" kern="0" spc="-659" baseline="1162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heck</a:t>
            </a:r>
            <a:r>
              <a:rPr sz="1092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Head?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3536" defTabSz="554492">
              <a:spcBef>
                <a:spcPts val="1119"/>
              </a:spcBef>
            </a:pPr>
            <a:r>
              <a:rPr sz="1304" b="1" kern="0" spc="42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592093" y="4659020"/>
            <a:ext cx="804400" cy="83944"/>
            <a:chOff x="7571995" y="7683069"/>
            <a:chExt cx="1326515" cy="138430"/>
          </a:xfrm>
        </p:grpSpPr>
        <p:sp>
          <p:nvSpPr>
            <p:cNvPr id="39" name="object 39"/>
            <p:cNvSpPr/>
            <p:nvPr/>
          </p:nvSpPr>
          <p:spPr>
            <a:xfrm>
              <a:off x="7571995" y="7752177"/>
              <a:ext cx="1238250" cy="0"/>
            </a:xfrm>
            <a:custGeom>
              <a:avLst/>
              <a:gdLst/>
              <a:ahLst/>
              <a:cxnLst/>
              <a:rect l="l" t="t" r="r" b="b"/>
              <a:pathLst>
                <a:path w="1238250">
                  <a:moveTo>
                    <a:pt x="0" y="0"/>
                  </a:moveTo>
                  <a:lnTo>
                    <a:pt x="1222296" y="0"/>
                  </a:lnTo>
                  <a:lnTo>
                    <a:pt x="1238003" y="0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759738" y="7683069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34553" y="69107"/>
                  </a:ln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993408" y="3803981"/>
            <a:ext cx="1400480" cy="1345698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31960" defTabSz="554492">
              <a:spcBef>
                <a:spcPts val="55"/>
              </a:spcBef>
            </a:pP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print(node1.value)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3104" marR="18483" indent="17712" algn="just" defTabSz="554492">
              <a:lnSpc>
                <a:spcPct val="188700"/>
              </a:lnSpc>
              <a:spcBef>
                <a:spcPts val="3"/>
              </a:spcBef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print(nod</a:t>
            </a:r>
            <a:r>
              <a:rPr sz="1304" kern="0" spc="-35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56" kern="0" spc="-677" baseline="-2583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4" kern="0" spc="-35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956" kern="0" spc="-104" baseline="-2583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4" kern="0" spc="-28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956" kern="0" spc="-637" baseline="-2583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-246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6" kern="0" spc="-304" baseline="-2583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4" kern="0" spc="-51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56" kern="0" spc="63" baseline="-2583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lue)</a:t>
            </a:r>
            <a:r>
              <a:rPr sz="1304" kern="0"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print(node3.value) print(node4.value)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03317" y="4960789"/>
            <a:ext cx="113209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b="1" kern="0" spc="42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592093" y="5034041"/>
            <a:ext cx="804400" cy="83944"/>
            <a:chOff x="7571995" y="8301506"/>
            <a:chExt cx="1326515" cy="138430"/>
          </a:xfrm>
        </p:grpSpPr>
        <p:sp>
          <p:nvSpPr>
            <p:cNvPr id="44" name="object 44"/>
            <p:cNvSpPr/>
            <p:nvPr/>
          </p:nvSpPr>
          <p:spPr>
            <a:xfrm>
              <a:off x="7571995" y="8370614"/>
              <a:ext cx="1238250" cy="0"/>
            </a:xfrm>
            <a:custGeom>
              <a:avLst/>
              <a:gdLst/>
              <a:ahLst/>
              <a:cxnLst/>
              <a:rect l="l" t="t" r="r" b="b"/>
              <a:pathLst>
                <a:path w="1238250">
                  <a:moveTo>
                    <a:pt x="0" y="0"/>
                  </a:moveTo>
                  <a:lnTo>
                    <a:pt x="1222296" y="0"/>
                  </a:lnTo>
                  <a:lnTo>
                    <a:pt x="1238003" y="0"/>
                  </a:lnTo>
                </a:path>
              </a:pathLst>
            </a:custGeom>
            <a:ln w="314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759738" y="8301506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34553" y="69107"/>
                  </a:ln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816510" y="1974711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2298967" y="1987411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38552" y="1987410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162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476247" y="2166088"/>
            <a:ext cx="332696" cy="132077"/>
            <a:chOff x="5731884" y="3572040"/>
            <a:chExt cx="548640" cy="217804"/>
          </a:xfrm>
        </p:grpSpPr>
        <p:sp>
          <p:nvSpPr>
            <p:cNvPr id="50" name="object 50"/>
            <p:cNvSpPr/>
            <p:nvPr/>
          </p:nvSpPr>
          <p:spPr>
            <a:xfrm>
              <a:off x="5731884" y="3680937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5" y="0"/>
                  </a:moveTo>
                  <a:lnTo>
                    <a:pt x="401755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112697" y="359298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345650" y="2500481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38578" y="2509411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161409" y="2500481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105072" y="2500481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98967" y="2901746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38552" y="2901746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467080" y="2530252"/>
            <a:ext cx="6561885" cy="633431"/>
            <a:chOff x="5716766" y="4172573"/>
            <a:chExt cx="10821035" cy="1044575"/>
          </a:xfrm>
        </p:grpSpPr>
        <p:sp>
          <p:nvSpPr>
            <p:cNvPr id="59" name="object 59"/>
            <p:cNvSpPr/>
            <p:nvPr/>
          </p:nvSpPr>
          <p:spPr>
            <a:xfrm>
              <a:off x="5737707" y="4319161"/>
              <a:ext cx="10697845" cy="876935"/>
            </a:xfrm>
            <a:custGeom>
              <a:avLst/>
              <a:gdLst/>
              <a:ahLst/>
              <a:cxnLst/>
              <a:rect l="l" t="t" r="r" b="b"/>
              <a:pathLst>
                <a:path w="10697844" h="876935">
                  <a:moveTo>
                    <a:pt x="0" y="876479"/>
                  </a:moveTo>
                  <a:lnTo>
                    <a:pt x="10697538" y="825518"/>
                  </a:lnTo>
                  <a:lnTo>
                    <a:pt x="10690700" y="20941"/>
                  </a:lnTo>
                  <a:lnTo>
                    <a:pt x="1069052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6340461" y="4193514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4" y="145839"/>
                  </a:moveTo>
                  <a:lnTo>
                    <a:pt x="86706" y="0"/>
                  </a:lnTo>
                  <a:lnTo>
                    <a:pt x="0" y="147334"/>
                  </a:lnTo>
                </a:path>
                <a:path w="176530" h="147954">
                  <a:moveTo>
                    <a:pt x="87952" y="146587"/>
                  </a:moveTo>
                  <a:lnTo>
                    <a:pt x="867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708677" y="1987410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9973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179520" y="1987411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32506" y="1987411"/>
            <a:ext cx="489802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86639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13543" y="1987410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9973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084386" y="1987411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637372" y="1987411"/>
            <a:ext cx="489802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86639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9512060" y="1974711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8" name="object 68"/>
          <p:cNvGrpSpPr/>
          <p:nvPr/>
        </p:nvGrpSpPr>
        <p:grpSpPr>
          <a:xfrm>
            <a:off x="5378814" y="2072036"/>
            <a:ext cx="295730" cy="132077"/>
            <a:chOff x="8869357" y="3416941"/>
            <a:chExt cx="487680" cy="217804"/>
          </a:xfrm>
        </p:grpSpPr>
        <p:sp>
          <p:nvSpPr>
            <p:cNvPr id="69" name="object 69"/>
            <p:cNvSpPr/>
            <p:nvPr/>
          </p:nvSpPr>
          <p:spPr>
            <a:xfrm>
              <a:off x="8869357" y="3525838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341016" y="0"/>
                  </a:moveTo>
                  <a:lnTo>
                    <a:pt x="320074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9189432" y="3437882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5373339" y="2250112"/>
            <a:ext cx="306896" cy="132077"/>
            <a:chOff x="8860328" y="3710602"/>
            <a:chExt cx="506095" cy="217804"/>
          </a:xfrm>
        </p:grpSpPr>
        <p:sp>
          <p:nvSpPr>
            <p:cNvPr id="72" name="object 72"/>
            <p:cNvSpPr/>
            <p:nvPr/>
          </p:nvSpPr>
          <p:spPr>
            <a:xfrm>
              <a:off x="9006921" y="3819499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359071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8881270" y="373154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7241036" y="2069212"/>
            <a:ext cx="330770" cy="132077"/>
            <a:chOff x="11940299" y="3412284"/>
            <a:chExt cx="545465" cy="217804"/>
          </a:xfrm>
        </p:grpSpPr>
        <p:sp>
          <p:nvSpPr>
            <p:cNvPr id="75" name="object 75"/>
            <p:cNvSpPr/>
            <p:nvPr/>
          </p:nvSpPr>
          <p:spPr>
            <a:xfrm>
              <a:off x="11940299" y="3521181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79">
                  <a:moveTo>
                    <a:pt x="398550" y="0"/>
                  </a:moveTo>
                  <a:lnTo>
                    <a:pt x="377608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12317907" y="3433226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7244564" y="2247288"/>
            <a:ext cx="332696" cy="132077"/>
            <a:chOff x="11946118" y="3705945"/>
            <a:chExt cx="548640" cy="217804"/>
          </a:xfrm>
        </p:grpSpPr>
        <p:sp>
          <p:nvSpPr>
            <p:cNvPr id="78" name="object 78"/>
            <p:cNvSpPr/>
            <p:nvPr/>
          </p:nvSpPr>
          <p:spPr>
            <a:xfrm>
              <a:off x="12092713" y="3814843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11967059" y="3726887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9119098" y="2069212"/>
            <a:ext cx="363501" cy="132077"/>
            <a:chOff x="15037362" y="3412284"/>
            <a:chExt cx="599440" cy="217804"/>
          </a:xfrm>
        </p:grpSpPr>
        <p:sp>
          <p:nvSpPr>
            <p:cNvPr id="81" name="object 81"/>
            <p:cNvSpPr/>
            <p:nvPr/>
          </p:nvSpPr>
          <p:spPr>
            <a:xfrm>
              <a:off x="15037362" y="3521181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15468701" y="3433226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9124572" y="2247288"/>
            <a:ext cx="363501" cy="132077"/>
            <a:chOff x="15046390" y="3705945"/>
            <a:chExt cx="599440" cy="217804"/>
          </a:xfrm>
        </p:grpSpPr>
        <p:sp>
          <p:nvSpPr>
            <p:cNvPr id="84" name="object 84"/>
            <p:cNvSpPr/>
            <p:nvPr/>
          </p:nvSpPr>
          <p:spPr>
            <a:xfrm>
              <a:off x="15192980" y="3814843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15067331" y="3726887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4808931" y="1565096"/>
            <a:ext cx="1361588" cy="363116"/>
            <a:chOff x="7929577" y="2580959"/>
            <a:chExt cx="2245360" cy="598805"/>
          </a:xfrm>
        </p:grpSpPr>
        <p:sp>
          <p:nvSpPr>
            <p:cNvPr id="87" name="object 87"/>
            <p:cNvSpPr/>
            <p:nvPr/>
          </p:nvSpPr>
          <p:spPr>
            <a:xfrm>
              <a:off x="7955754" y="2607136"/>
              <a:ext cx="2091055" cy="546735"/>
            </a:xfrm>
            <a:custGeom>
              <a:avLst/>
              <a:gdLst/>
              <a:ahLst/>
              <a:cxnLst/>
              <a:rect l="l" t="t" r="r" b="b"/>
              <a:pathLst>
                <a:path w="2091054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49916" y="567"/>
                  </a:lnTo>
                  <a:lnTo>
                    <a:pt x="1199264" y="2876"/>
                  </a:lnTo>
                  <a:lnTo>
                    <a:pt x="1248328" y="6909"/>
                  </a:lnTo>
                  <a:lnTo>
                    <a:pt x="1297069" y="12645"/>
                  </a:lnTo>
                  <a:lnTo>
                    <a:pt x="1345445" y="20065"/>
                  </a:lnTo>
                  <a:lnTo>
                    <a:pt x="1393418" y="29150"/>
                  </a:lnTo>
                  <a:lnTo>
                    <a:pt x="1440946" y="39880"/>
                  </a:lnTo>
                  <a:lnTo>
                    <a:pt x="1487989" y="52236"/>
                  </a:lnTo>
                  <a:lnTo>
                    <a:pt x="1534508" y="66199"/>
                  </a:lnTo>
                  <a:lnTo>
                    <a:pt x="1580462" y="81749"/>
                  </a:lnTo>
                  <a:lnTo>
                    <a:pt x="1625811" y="98866"/>
                  </a:lnTo>
                  <a:lnTo>
                    <a:pt x="1670515" y="117532"/>
                  </a:lnTo>
                  <a:lnTo>
                    <a:pt x="1714534" y="137727"/>
                  </a:lnTo>
                  <a:lnTo>
                    <a:pt x="1757827" y="159431"/>
                  </a:lnTo>
                  <a:lnTo>
                    <a:pt x="1800354" y="182625"/>
                  </a:lnTo>
                  <a:lnTo>
                    <a:pt x="1842076" y="207290"/>
                  </a:lnTo>
                  <a:lnTo>
                    <a:pt x="1882951" y="233406"/>
                  </a:lnTo>
                  <a:lnTo>
                    <a:pt x="1922940" y="260954"/>
                  </a:lnTo>
                  <a:lnTo>
                    <a:pt x="1962003" y="289915"/>
                  </a:lnTo>
                  <a:lnTo>
                    <a:pt x="2000100" y="320268"/>
                  </a:lnTo>
                  <a:lnTo>
                    <a:pt x="2037190" y="351995"/>
                  </a:lnTo>
                  <a:lnTo>
                    <a:pt x="2073233" y="385076"/>
                  </a:lnTo>
                  <a:lnTo>
                    <a:pt x="2090838" y="404455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9949939" y="2920397"/>
              <a:ext cx="198755" cy="203835"/>
            </a:xfrm>
            <a:custGeom>
              <a:avLst/>
              <a:gdLst/>
              <a:ahLst/>
              <a:cxnLst/>
              <a:rect l="l" t="t" r="r" b="b"/>
              <a:pathLst>
                <a:path w="198754" h="203835">
                  <a:moveTo>
                    <a:pt x="0" y="143637"/>
                  </a:moveTo>
                  <a:lnTo>
                    <a:pt x="198748" y="203569"/>
                  </a:lnTo>
                  <a:lnTo>
                    <a:pt x="158101" y="0"/>
                  </a:lnTo>
                </a:path>
                <a:path w="198754" h="203835">
                  <a:moveTo>
                    <a:pt x="79050" y="71818"/>
                  </a:moveTo>
                  <a:lnTo>
                    <a:pt x="198748" y="203569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6809042" y="1565096"/>
            <a:ext cx="1361588" cy="363116"/>
            <a:chOff x="11227909" y="2580959"/>
            <a:chExt cx="2245360" cy="598805"/>
          </a:xfrm>
        </p:grpSpPr>
        <p:sp>
          <p:nvSpPr>
            <p:cNvPr id="90" name="object 90"/>
            <p:cNvSpPr/>
            <p:nvPr/>
          </p:nvSpPr>
          <p:spPr>
            <a:xfrm>
              <a:off x="11254086" y="2607136"/>
              <a:ext cx="2091055" cy="546735"/>
            </a:xfrm>
            <a:custGeom>
              <a:avLst/>
              <a:gdLst/>
              <a:ahLst/>
              <a:cxnLst/>
              <a:rect l="l" t="t" r="r" b="b"/>
              <a:pathLst>
                <a:path w="2091055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49916" y="567"/>
                  </a:lnTo>
                  <a:lnTo>
                    <a:pt x="1199264" y="2876"/>
                  </a:lnTo>
                  <a:lnTo>
                    <a:pt x="1248328" y="6909"/>
                  </a:lnTo>
                  <a:lnTo>
                    <a:pt x="1297069" y="12645"/>
                  </a:lnTo>
                  <a:lnTo>
                    <a:pt x="1345445" y="20065"/>
                  </a:lnTo>
                  <a:lnTo>
                    <a:pt x="1393418" y="29150"/>
                  </a:lnTo>
                  <a:lnTo>
                    <a:pt x="1440946" y="39880"/>
                  </a:lnTo>
                  <a:lnTo>
                    <a:pt x="1487989" y="52236"/>
                  </a:lnTo>
                  <a:lnTo>
                    <a:pt x="1534508" y="66199"/>
                  </a:lnTo>
                  <a:lnTo>
                    <a:pt x="1580462" y="81749"/>
                  </a:lnTo>
                  <a:lnTo>
                    <a:pt x="1625811" y="98866"/>
                  </a:lnTo>
                  <a:lnTo>
                    <a:pt x="1670515" y="117532"/>
                  </a:lnTo>
                  <a:lnTo>
                    <a:pt x="1714534" y="137727"/>
                  </a:lnTo>
                  <a:lnTo>
                    <a:pt x="1757827" y="159431"/>
                  </a:lnTo>
                  <a:lnTo>
                    <a:pt x="1800354" y="182625"/>
                  </a:lnTo>
                  <a:lnTo>
                    <a:pt x="1842076" y="207290"/>
                  </a:lnTo>
                  <a:lnTo>
                    <a:pt x="1882951" y="233406"/>
                  </a:lnTo>
                  <a:lnTo>
                    <a:pt x="1922940" y="260954"/>
                  </a:lnTo>
                  <a:lnTo>
                    <a:pt x="1962003" y="289915"/>
                  </a:lnTo>
                  <a:lnTo>
                    <a:pt x="2000100" y="320268"/>
                  </a:lnTo>
                  <a:lnTo>
                    <a:pt x="2037190" y="351995"/>
                  </a:lnTo>
                  <a:lnTo>
                    <a:pt x="2073233" y="385076"/>
                  </a:lnTo>
                  <a:lnTo>
                    <a:pt x="2090838" y="404455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13248266" y="2920397"/>
              <a:ext cx="198755" cy="203835"/>
            </a:xfrm>
            <a:custGeom>
              <a:avLst/>
              <a:gdLst/>
              <a:ahLst/>
              <a:cxnLst/>
              <a:rect l="l" t="t" r="r" b="b"/>
              <a:pathLst>
                <a:path w="198755" h="203835">
                  <a:moveTo>
                    <a:pt x="0" y="143637"/>
                  </a:moveTo>
                  <a:lnTo>
                    <a:pt x="198748" y="203569"/>
                  </a:lnTo>
                  <a:lnTo>
                    <a:pt x="158101" y="0"/>
                  </a:lnTo>
                </a:path>
                <a:path w="198755" h="203835">
                  <a:moveTo>
                    <a:pt x="79050" y="71818"/>
                  </a:moveTo>
                  <a:lnTo>
                    <a:pt x="198748" y="203569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8719857" y="1565096"/>
            <a:ext cx="1361588" cy="363116"/>
            <a:chOff x="14378985" y="2580959"/>
            <a:chExt cx="2245360" cy="598805"/>
          </a:xfrm>
        </p:grpSpPr>
        <p:sp>
          <p:nvSpPr>
            <p:cNvPr id="93" name="object 93"/>
            <p:cNvSpPr/>
            <p:nvPr/>
          </p:nvSpPr>
          <p:spPr>
            <a:xfrm>
              <a:off x="14405163" y="2607136"/>
              <a:ext cx="2091055" cy="546735"/>
            </a:xfrm>
            <a:custGeom>
              <a:avLst/>
              <a:gdLst/>
              <a:ahLst/>
              <a:cxnLst/>
              <a:rect l="l" t="t" r="r" b="b"/>
              <a:pathLst>
                <a:path w="2091055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49916" y="567"/>
                  </a:lnTo>
                  <a:lnTo>
                    <a:pt x="1199264" y="2876"/>
                  </a:lnTo>
                  <a:lnTo>
                    <a:pt x="1248328" y="6909"/>
                  </a:lnTo>
                  <a:lnTo>
                    <a:pt x="1297069" y="12645"/>
                  </a:lnTo>
                  <a:lnTo>
                    <a:pt x="1345445" y="20065"/>
                  </a:lnTo>
                  <a:lnTo>
                    <a:pt x="1393418" y="29150"/>
                  </a:lnTo>
                  <a:lnTo>
                    <a:pt x="1440946" y="39880"/>
                  </a:lnTo>
                  <a:lnTo>
                    <a:pt x="1487989" y="52236"/>
                  </a:lnTo>
                  <a:lnTo>
                    <a:pt x="1534508" y="66199"/>
                  </a:lnTo>
                  <a:lnTo>
                    <a:pt x="1580462" y="81749"/>
                  </a:lnTo>
                  <a:lnTo>
                    <a:pt x="1625811" y="98866"/>
                  </a:lnTo>
                  <a:lnTo>
                    <a:pt x="1670515" y="117532"/>
                  </a:lnTo>
                  <a:lnTo>
                    <a:pt x="1714534" y="137727"/>
                  </a:lnTo>
                  <a:lnTo>
                    <a:pt x="1757827" y="159431"/>
                  </a:lnTo>
                  <a:lnTo>
                    <a:pt x="1800354" y="182625"/>
                  </a:lnTo>
                  <a:lnTo>
                    <a:pt x="1842076" y="207290"/>
                  </a:lnTo>
                  <a:lnTo>
                    <a:pt x="1882951" y="233406"/>
                  </a:lnTo>
                  <a:lnTo>
                    <a:pt x="1922940" y="260954"/>
                  </a:lnTo>
                  <a:lnTo>
                    <a:pt x="1962003" y="289915"/>
                  </a:lnTo>
                  <a:lnTo>
                    <a:pt x="2000100" y="320268"/>
                  </a:lnTo>
                  <a:lnTo>
                    <a:pt x="2037190" y="351995"/>
                  </a:lnTo>
                  <a:lnTo>
                    <a:pt x="2073233" y="385076"/>
                  </a:lnTo>
                  <a:lnTo>
                    <a:pt x="2090838" y="404455"/>
                  </a:lnTo>
                </a:path>
              </a:pathLst>
            </a:custGeom>
            <a:ln w="52354">
              <a:solidFill>
                <a:srgbClr val="FF644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16399353" y="2920397"/>
              <a:ext cx="198755" cy="203835"/>
            </a:xfrm>
            <a:custGeom>
              <a:avLst/>
              <a:gdLst/>
              <a:ahLst/>
              <a:cxnLst/>
              <a:rect l="l" t="t" r="r" b="b"/>
              <a:pathLst>
                <a:path w="198755" h="203835">
                  <a:moveTo>
                    <a:pt x="0" y="143637"/>
                  </a:moveTo>
                  <a:lnTo>
                    <a:pt x="198748" y="203569"/>
                  </a:lnTo>
                  <a:lnTo>
                    <a:pt x="158101" y="0"/>
                  </a:lnTo>
                </a:path>
                <a:path w="198755" h="203835">
                  <a:moveTo>
                    <a:pt x="79050" y="71818"/>
                  </a:moveTo>
                  <a:lnTo>
                    <a:pt x="198748" y="203569"/>
                  </a:lnTo>
                </a:path>
              </a:pathLst>
            </a:custGeom>
            <a:ln w="52354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1157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884</Words>
  <Application>Microsoft Office PowerPoint</Application>
  <PresentationFormat>Widescreen</PresentationFormat>
  <Paragraphs>539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1_Office Theme</vt:lpstr>
      <vt:lpstr>Doubly Linked List</vt:lpstr>
      <vt:lpstr>Doubly Linked List</vt:lpstr>
      <vt:lpstr>Create - Doubly Linked List</vt:lpstr>
      <vt:lpstr>Insertion - Doubly Linked List</vt:lpstr>
      <vt:lpstr>Insertion - Doubly Linked List</vt:lpstr>
      <vt:lpstr>Insertion - Doubly Linked List</vt:lpstr>
      <vt:lpstr>Insertion - Doubly Linked List</vt:lpstr>
      <vt:lpstr>Insertion Algorithm - Doubly Linked List</vt:lpstr>
      <vt:lpstr>Traversal - Doubly Linked List</vt:lpstr>
      <vt:lpstr>Reverse Traversal - Doubly Linked List</vt:lpstr>
      <vt:lpstr>Searching- Doubly Linked List</vt:lpstr>
      <vt:lpstr>Deletion - Doubly Linked List</vt:lpstr>
      <vt:lpstr>Deletion - Doubly Linked List</vt:lpstr>
      <vt:lpstr>Deletion - Doubly Linked List</vt:lpstr>
      <vt:lpstr>Deletion - Doubly Linked List</vt:lpstr>
      <vt:lpstr>Deletion - Doubly Linked List</vt:lpstr>
      <vt:lpstr>Deletion - Doubly Linked List</vt:lpstr>
      <vt:lpstr>Deletion Algorithm - Doubly Linked List</vt:lpstr>
      <vt:lpstr>Delete Entire Doubly Linked List</vt:lpstr>
      <vt:lpstr>Time and Space Complexity of Doubly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List</dc:title>
  <dc:creator>Pankaj Mahto</dc:creator>
  <cp:lastModifiedBy>Pankaj Mahto</cp:lastModifiedBy>
  <cp:revision>2</cp:revision>
  <dcterms:created xsi:type="dcterms:W3CDTF">2022-11-04T10:30:03Z</dcterms:created>
  <dcterms:modified xsi:type="dcterms:W3CDTF">2022-11-04T10:33:53Z</dcterms:modified>
</cp:coreProperties>
</file>