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0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02102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577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31822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98554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1740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124177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619609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147193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936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87517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26544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3858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48811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65291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695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25628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11002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359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E236-09F1-79A2-4EFC-4CF49005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6" y="1143000"/>
            <a:ext cx="6447501" cy="1328738"/>
          </a:xfrm>
        </p:spPr>
        <p:txBody>
          <a:bodyPr>
            <a:normAutofit/>
          </a:bodyPr>
          <a:lstStyle/>
          <a:p>
            <a:r>
              <a:rPr lang="en-US" dirty="0"/>
              <a:t>Predicting citation counts based on deep neural network learning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E5D42-E8F7-D5C4-1043-6205019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443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Motivation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72938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Increase in Scientific Publications: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With the growing number of published scientific papers, there is an increasing need for evaluation and quality assessment methods.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Significance of Citation Counts: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Citation count is widely utilized for measuring the impact of scientific papers, serving as the basis for metrics such as the h-index.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Predictive Analysis: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Early discrimination between influential and insignificant papers can have important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72938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Citation Prediction Challenges: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Scientific papers show different patterns of citations, making it difficult to predict future citations accurately.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Limitations of Existing Methods: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Existing methods may include additional sources of information, complicating the prediction process.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Simplified Input Model: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The proposed method uses only the early citation count to predict long-term citations, aiming to keep the model simple and generalizable.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318021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Develop a Prediction Model: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Create a model to predict long-term citation counts based on early citation data.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Improve Prediction Accuracy: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Enhance the accuracy of citation predictions compared to existing methods.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Simplify Input Requirements: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Use a simplified input model that only requires early citation counts, without additional data sources.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Contributions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72938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Novel Prediction Method: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Introduced a neural network-based approach for long-term citation prediction using early citation data.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Empirical Validation: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Demonstrated the model's superior accuracy through comprehensive experiments and comparisons with state-of-the-art methods.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Generalizable Approach: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Developed a model that is simple and applicable across various domains without needing additional complex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52370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Improved Prediction Accuracy: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The proposed method showed superior accuracy in predicting long-term citations compared to state-of-the-art methods.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Validation Through Experiments: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Extensive empirical experiments demonstrated the robustness and effectiveness of the model.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Consistent Performance: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The method consistently outperformed others across different journals and datasets.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Critical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72938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Strengths: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High accuracy, efficiency, applicability to various datasets.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Weaknesses: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Limited by the citation history used for predictions.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Opportunities: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Incorporate more features and deeper layers in future models.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0203-6312-0182-BFD7-54C1FDF2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95" y="2164555"/>
            <a:ext cx="6447501" cy="1914525"/>
          </a:xfrm>
        </p:spPr>
        <p:txBody>
          <a:bodyPr>
            <a:normAutofit/>
          </a:bodyPr>
          <a:lstStyle/>
          <a:p>
            <a:r>
              <a:rPr lang="en-GB" dirty="0"/>
              <a:t>Thank you for your time and attention       !!!!!!!!        </a:t>
            </a:r>
            <a:br>
              <a:rPr lang="en-GB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A933CC-3DC0-F597-72A2-19FF47C6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5860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360</Words>
  <Application>Microsoft Office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Proxima Nova</vt:lpstr>
      <vt:lpstr>Wingdings 3</vt:lpstr>
      <vt:lpstr>Arial</vt:lpstr>
      <vt:lpstr>Trebuchet MS</vt:lpstr>
      <vt:lpstr>Facet</vt:lpstr>
      <vt:lpstr>Predicting citation counts based on deep neural network learning techniques</vt:lpstr>
      <vt:lpstr>Motivation</vt:lpstr>
      <vt:lpstr>Problem Statement</vt:lpstr>
      <vt:lpstr>Objectives</vt:lpstr>
      <vt:lpstr>Contributions</vt:lpstr>
      <vt:lpstr>Results</vt:lpstr>
      <vt:lpstr>Critical Analysis</vt:lpstr>
      <vt:lpstr>Thank you for your time and attention       !!!!!!!!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Suribabu Kolusu</dc:creator>
  <cp:lastModifiedBy>Suribabu Kolusu</cp:lastModifiedBy>
  <cp:revision>2</cp:revision>
  <dcterms:modified xsi:type="dcterms:W3CDTF">2024-07-23T16:09:43Z</dcterms:modified>
</cp:coreProperties>
</file>