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CE27-D9FC-4ED1-BFBF-939E74B5632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F6B2C-C113-4A91-B708-E5D19DC04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2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7CE9-EE5D-40FB-BE69-08602491550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37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9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461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6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212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276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74C1-483A-44DF-BFDA-620C3DEA2748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EB0F-C918-4B53-B516-628C30F0A77C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2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D17-6AC1-4EE4-BD91-EE6796234ABE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50B-1EFF-47B7-B060-E78802CC59A1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354-4E4E-42A9-8DBC-074853BE0218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1A2F-EDF3-4E7E-B73A-93C9990D8DE9}" type="datetime1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8BFF-F34D-42FB-AF73-D3D84A764621}" type="datetime1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8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BB34-0D1B-42E0-BD13-9F947B4E87C4}" type="datetime1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9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074B-D0D7-47F7-9A2E-8182B787E10E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A0BD-8E33-4E5D-B7C6-F2D4CBA4A07B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0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49BE2-0F54-44A2-B6CF-BA40A6918DB7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F796A-374F-42B3-B17F-7D8EDABF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7A7D-C7FC-4A18-81A2-84603CF4B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607"/>
            <a:ext cx="12192000" cy="896750"/>
          </a:xfrm>
        </p:spPr>
        <p:txBody>
          <a:bodyPr>
            <a:noAutofit/>
          </a:bodyPr>
          <a:lstStyle/>
          <a:p>
            <a:r>
              <a:rPr lang="en-IN" sz="6600" b="1" dirty="0">
                <a:latin typeface="Arial Rounded MT Bold" panose="020F0704030504030204" pitchFamily="34" charset="0"/>
              </a:rPr>
              <a:t>Cricket Data 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B357-5620-4AEA-A0A3-9FCEE14E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DBFEB-31BE-4B7E-A29D-D4D216B8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4" y="1135530"/>
            <a:ext cx="8292353" cy="55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965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2E8-BCDF-4A57-84BF-BBF84E77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957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41F6F-4243-45E8-BDAD-323B27FA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6194F-4112-4B14-96A6-6FE47100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6" y="1251666"/>
            <a:ext cx="8627705" cy="4991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3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3398-A74C-44D7-B420-810AFF41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6827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22191-46F1-48B3-B26E-EA94EBC6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6ADE7-39C6-4B64-99FA-4DF8FECB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113336"/>
            <a:ext cx="8229600" cy="533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49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F1E-9730-44C2-9E58-01AD639F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061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E8E5A-21FC-4CBF-B1A4-978D575F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BE52A-5B84-4B33-95C4-682EDF33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311139"/>
            <a:ext cx="6257925" cy="522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64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AEF3-FDF6-4F7E-858E-80D40F18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2681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CAD7-397E-4BFF-97D2-A022463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EB99D-C409-4434-9A3E-326C12E9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4" y="938278"/>
            <a:ext cx="5056093" cy="5425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36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588823-3EF1-4CC9-81E5-E6A15F06CA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71"/>
            <a:ext cx="5755341" cy="68745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C8F71-3948-4152-A21B-E20BE7A2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341" y="340659"/>
            <a:ext cx="6436659" cy="685398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sz="5400" dirty="0">
                <a:latin typeface="Bahnschrift SemiBold" panose="020B0502040204020203" pitchFamily="34" charset="0"/>
              </a:rPr>
              <a:t>      </a:t>
            </a:r>
            <a:endParaRPr lang="en-IN" sz="5400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B52B9-8D21-4AEA-AA6A-36541BD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14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0EBCA-5B5E-4970-9A93-D78FA3D22785}"/>
              </a:ext>
            </a:extLst>
          </p:cNvPr>
          <p:cNvSpPr txBox="1"/>
          <p:nvPr/>
        </p:nvSpPr>
        <p:spPr>
          <a:xfrm>
            <a:off x="6436661" y="2608730"/>
            <a:ext cx="5100917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5400" b="1" dirty="0">
                <a:latin typeface="Algerian" panose="04020705040A02060702" pitchFamily="82" charset="0"/>
              </a:rPr>
              <a:t>SUB QUERIES</a:t>
            </a:r>
            <a:endParaRPr lang="en-IN" sz="5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8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844E-E347-4CEC-AC54-987D786B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42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SUBQUERY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560462-1FF0-4200-8146-DDE4FCC702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4" y="1165412"/>
            <a:ext cx="5659426" cy="531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5967-8A76-48CC-B7D8-2F035B46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5412"/>
            <a:ext cx="5181600" cy="53160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the names of players who have scored more than 50 runs in any match: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SYANTAX:SELECT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players.First_Name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Players.Last_NameFROM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players WHERE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players.Player_ID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 (SELECT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performances.PlayerID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FROM performances WHERE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performances.Runs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&gt; 50);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64012-29BF-4DD1-95A0-A6485F4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6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B45F-6BD3-4A81-85BC-60F8709F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SUBQUERY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F322C-EDA6-467C-B04C-F07BBC0FB2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9" y="1183341"/>
            <a:ext cx="5372566" cy="4912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B7D6-AE72-4706-BE06-562EDA11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3365"/>
            <a:ext cx="5181600" cy="579810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TOP 3 WICKET TAKING BOWLERS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SYANTAX:SELECT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SUM(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pf.Wickets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AS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Total_Wickets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players p</a:t>
            </a: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JOIN performances pf ON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p.Player_ID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pf.PlayerID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ORDER BY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Total_Wickets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DESC</a:t>
            </a:r>
          </a:p>
          <a:p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LIMIT 3;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4223-ACAF-4BD9-83B5-4ECB737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4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7EA2-BF07-4C76-ADCA-E7529289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32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SUBQUERY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C7DAC8-0416-4626-B13F-DE102AA2B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048870"/>
            <a:ext cx="5508812" cy="5307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1752-AD21-4744-BC4A-BED8CEEB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14400"/>
            <a:ext cx="5804647" cy="551329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the top 3 matches where the highest number of different players scored runs and the teams involved.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SYANTAX:SELECT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m.MatchID,m.Venue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(SELECT COUNT(DISTINCT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pf.PlayerID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FROM performances 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WHERE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pf.MatchID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AS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Unique_Players_Scored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(SELECT t1.TeamName FROM teams t1 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WHERE t1.TeamID = m.Team1ID) AS Team1,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(SELECT t2.TeamName FROM teams t2 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WHERE t2.TeamID = m.Team2ID) AS Team2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FROM matches m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ORDER BY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Unique_Players_Scored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DESC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LIMIT 3;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1463-556F-4B3F-8D5C-0C5B46F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7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BC30-4250-4799-962C-6D131C8C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89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SUBQUERY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195380-2EC2-4A58-96BA-CAB6A8B83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1206091"/>
            <a:ext cx="5410206" cy="5146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38734-6AE0-4CC9-9733-FDA42158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5082"/>
            <a:ext cx="5181600" cy="572639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all matches in which a specific player, such as 'Virat Kohli', participated.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SELECT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m.venue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matches m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WHERE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 (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SELECT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pf.matchid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FROM performances pf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JOIN players p ON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pf.playerid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p.player_id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WHERE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'Virat' AND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'Kohli');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E19FB-1066-4FBA-B2F2-AFD6F9A15054}"/>
              </a:ext>
            </a:extLst>
          </p:cNvPr>
          <p:cNvSpPr txBox="1"/>
          <p:nvPr/>
        </p:nvSpPr>
        <p:spPr>
          <a:xfrm>
            <a:off x="11707906" y="6352143"/>
            <a:ext cx="4840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F61F796A-374F-42B3-B17F-7D8EDABF3574}" type="slidenum">
              <a:rPr lang="en-IN" sz="1200" smtClean="0"/>
              <a:pPr/>
              <a:t>18</a:t>
            </a:fld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4724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864413-062B-4B79-BC72-5153619811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6521543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F26E6-F3DC-4965-9394-2AD98321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1575" y="0"/>
            <a:ext cx="6745943" cy="68580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577D1-47F6-4414-834F-D6AB54C55A50}"/>
              </a:ext>
            </a:extLst>
          </p:cNvPr>
          <p:cNvSpPr txBox="1"/>
          <p:nvPr/>
        </p:nvSpPr>
        <p:spPr>
          <a:xfrm>
            <a:off x="7306235" y="3110916"/>
            <a:ext cx="2881870" cy="70788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JOINS</a:t>
            </a:r>
            <a:endParaRPr lang="en-IN" sz="4000" b="1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5F-4C1E-441A-B453-42A14E15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55328"/>
            <a:ext cx="3715871" cy="1251417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ABSTRACT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6FA4D-BFAC-49CB-9D6E-52EBB170A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07577"/>
            <a:ext cx="5782235" cy="63649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4D6A8-8D61-43C7-A8CF-20076FD7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012" y="1798731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This project, "Cricket Data Hub," is designed to efficiently manage and analyze cricket data using a structured SQL database. It encompasses key entities such as players, teams, matches, performances, and sponsors, each with specific attributes to capture comprehensive details. 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CBA3-BFC4-4584-9653-13040DD4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0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4C81-C390-482E-8FF2-6075EC03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303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JOINS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DDACE0-5757-423C-90CE-050EB8262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0"/>
          <a:stretch/>
        </p:blipFill>
        <p:spPr>
          <a:xfrm>
            <a:off x="573741" y="1003300"/>
            <a:ext cx="4894730" cy="517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4811-A6D3-46E2-BFC7-9A79CE3F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4047"/>
            <a:ext cx="5181600" cy="517291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players along with their respective teams.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SELECT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players p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teams t ON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p.team_id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8573-8B99-4469-809C-C2A8F95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7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B59E-297F-4380-9B3F-AF32DB4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856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JOINS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4DBC4F-347F-4CCA-934E-20CBA5C5A5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228726"/>
            <a:ext cx="5546909" cy="5324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0A66-C086-4C53-8098-5A9273C0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004"/>
            <a:ext cx="5181600" cy="491534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matches with their respective venues.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SELECT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m.venue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t1.teamname AS team1, t2.teamname AS team2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matches m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teams t1 ON m.team1id = t1.teamid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teams t2 ON m.team2id = t2.teamid;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82C68-A1CE-4860-A7D1-2492D72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7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805-A3C5-4C43-A21E-6A4024DE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89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JOINS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06036-072D-4166-9970-12FC70A121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0" y="1255059"/>
            <a:ext cx="5469049" cy="5101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1416-EB9A-4D19-8B99-358A726E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5058"/>
            <a:ext cx="5181600" cy="51012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all teams along with their most recent sponsor.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SELECT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s.sponsorname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s.startdate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teams 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LEFT JOIN sponsors s ON </a:t>
            </a:r>
          </a:p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s.teamid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WHERE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s.startdate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(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SELECT MAX(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startdate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FROM sponsors s2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WHERE s2.teamid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61B4C-0BAA-440D-9728-348F325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2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EF3-14FF-46AC-9ACD-4983E988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32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JOINS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E278E-191A-4B15-A6BD-9E8E1ADC40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1004047"/>
            <a:ext cx="5679142" cy="571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AF70-1E22-463D-B8C4-09BD5A6B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8780"/>
            <a:ext cx="5181599" cy="5365808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matches along with the teams that played and the top performer from each match.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SELECT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m.date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t1.teamname AS team1, t2.teamname AS team2, 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top_performer_first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AS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top_performer_last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pf.runs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FROM matches m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INNER JOIN teams t1 ON m.team1id = t1.teamid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INNER JOIN teams t2 ON m.team2id = t2.teamid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INNER JOIN performances pf ON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     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pf.matchid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INNER JOIN players p ON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pf.playerid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p.player_id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WHERE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pf.runs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(SELECT MAX(pf2.runs)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performances pf2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WHERE pf2.matchid =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m.matchid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7D89-6A96-4171-A941-FAA4E38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1353" y="6454588"/>
            <a:ext cx="470647" cy="365125"/>
          </a:xfrm>
        </p:spPr>
        <p:txBody>
          <a:bodyPr/>
          <a:lstStyle/>
          <a:p>
            <a:fld id="{F61F796A-374F-42B3-B17F-7D8EDABF357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0C75C-88C7-4949-800C-61220F8E5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439271"/>
            <a:ext cx="6019800" cy="55942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A6E44-1A40-4CCC-B91B-1B562594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76" y="1323602"/>
            <a:ext cx="5181600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7195D-0B54-4A37-9BC6-00C5E291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50765-8993-4F2B-9BA5-9E5E39FC0607}"/>
              </a:ext>
            </a:extLst>
          </p:cNvPr>
          <p:cNvSpPr txBox="1"/>
          <p:nvPr/>
        </p:nvSpPr>
        <p:spPr>
          <a:xfrm>
            <a:off x="8182534" y="2840940"/>
            <a:ext cx="1882589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      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VIEW</a:t>
            </a:r>
            <a:r>
              <a:rPr lang="en-US" sz="3600" b="1" dirty="0">
                <a:latin typeface="Algerian" panose="04020705040A02060702" pitchFamily="82" charset="0"/>
              </a:rPr>
              <a:t> 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7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3362-C817-4D64-BD07-C027D66A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427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0FCA9C-2EF6-4A8C-9EAD-AC7AB071EA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1259014"/>
            <a:ext cx="5560498" cy="5163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C3AF-DAE5-4FAF-AEEA-EE41A9D69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9014"/>
            <a:ext cx="5181600" cy="4917949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all players along with the names of the teams they belong to.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CREATE VIEW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PlayerDetails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SELECT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p.player_id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p.first_name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p.last_name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team_name</a:t>
            </a:r>
            <a:endParaRPr lang="en-US" sz="33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players p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teams t ON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p.team_id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33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B4037-7241-47FA-9E99-ECFE210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6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0C5E-D804-4F64-94A0-0C3F82DD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32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97C228-05C6-4371-B804-7B8177680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0" y="1282678"/>
            <a:ext cx="5181600" cy="5198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FEDF-CDA5-4FF1-99C8-A637A8323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8166"/>
            <a:ext cx="5181600" cy="5128184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all sponsors along with the names of the teams they are sponsoring.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CREATE VIEW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SponsorDetails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SELECT 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s.sponsorid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s.sponsorname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s.amount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team_name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s.startdate</a:t>
            </a:r>
            <a:endParaRPr lang="en-US" sz="29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sponsors s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</a:t>
            </a:r>
          </a:p>
          <a:p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teams t ON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s.teamid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C5C26-075A-4726-9A58-C80BC30D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712-A35C-4AF2-A1D3-C6FCE26D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339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E7D11F-A3E6-4D02-9836-4E725BAC6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1272988"/>
            <a:ext cx="5598459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01F7-B702-4CAC-8102-8393580E0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988"/>
            <a:ext cx="5181600" cy="50833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Display summary of each team's performance by calculating the total runs and wickets by players in each team across all matches.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SYANTAX:- CREATE VIEW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TeamPerformanceSummary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AS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SELECT 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SUM(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pf.runs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AS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total_runs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SUM(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pf.wickets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AS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total_wickets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FROM 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teams t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players p ON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p.team_id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INNER JOIN 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performances pf ON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p.player_id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=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pf.playerid</a:t>
            </a:r>
            <a:endParaRPr lang="en-US" sz="6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GROUP BY </a:t>
            </a: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t.teamname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endParaRPr lang="en-US" sz="5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5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E8F00-9545-41AD-9B86-F2428B98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8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2FADB-EB04-4989-BCFA-6FDCC65E9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" y="0"/>
            <a:ext cx="6265023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11082-952A-4625-9322-02FBB578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2177" y="1655296"/>
            <a:ext cx="5181600" cy="4351338"/>
          </a:xfrm>
        </p:spPr>
        <p:txBody>
          <a:bodyPr/>
          <a:lstStyle/>
          <a:p>
            <a:r>
              <a:rPr lang="en-US" sz="3600" b="1" dirty="0">
                <a:latin typeface="Algerian" panose="04020705040A02060702" pitchFamily="82" charset="0"/>
              </a:rPr>
              <a:t>PREPARED BY </a:t>
            </a:r>
            <a:r>
              <a:rPr lang="en-US" b="1" dirty="0">
                <a:latin typeface="Algerian" panose="04020705040A02060702" pitchFamily="82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latin typeface="Algerian" panose="04020705040A02060702" pitchFamily="82" charset="0"/>
              </a:rPr>
              <a:t>OMKAR  KADAM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 IT VEDANT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 Thursday, August 1, 2024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0EE63-1B15-445A-98BD-25E00FA5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12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04AF43-22B3-41E2-972A-DEA9111D0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90"/>
            <a:ext cx="6212540" cy="6852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0B4D-7B8B-476C-BFBF-F051EF9F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8365" y="1861484"/>
            <a:ext cx="5181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60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0D2D-3451-48F0-9A6F-286B3134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6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3899-0BCE-4287-82F5-811B434F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990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ER- DIAGRAM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B1446-0642-4F2C-851C-28DC3176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AD7D5-68A8-4AA8-81B0-E87FDBC1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9" y="1358715"/>
            <a:ext cx="9964271" cy="4997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80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579F-CDA4-45A1-92FA-9A629348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46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STRUCTURE OF TABLE 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3FB19-1742-4A89-8256-4B72B89A5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0"/>
          <a:stretch/>
        </p:blipFill>
        <p:spPr>
          <a:xfrm>
            <a:off x="215152" y="2009623"/>
            <a:ext cx="5829715" cy="39160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1AE3619-DE59-4231-BE7E-76EBF117186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354692"/>
            <a:ext cx="572396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PLAYERS 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Players table stores essential information about cricket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Each record uniquely identifies a player through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Player_ID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(Primary Key).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includes the player's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First_Name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Last_Name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Date_of_Birth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capture personal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Team_ID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(Foreign Key) establishes a relationship with the Teams table, indicating which team the player belongs 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SYNTAX :-  DESC PLAYERS;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B484A-9936-48A9-8D8E-EF6AC26E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4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D73-04A6-4C8C-90C8-0444BBFE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29247" cy="92336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STRUCTURE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FF9863-F21F-4482-A14D-E4A23D6306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" y="1861624"/>
            <a:ext cx="5181600" cy="4279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0F52B66-7506-45F5-BEF1-AE988FD46F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42532" y="1738514"/>
            <a:ext cx="5257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Rounded MT Bold" panose="020F0704030504030204" pitchFamily="34" charset="0"/>
              </a:rPr>
              <a:t>TEAMS TABLE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Teams table holds detailed information about cricket teams.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Each team is uniquely identified by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TeamID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(Primary Key).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table includes attributes such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TeamName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for the team's name, City indicating the team's location,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Coach specifying the coach's name, and Stadium for the team's home ground.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SYANTAX :- DESC TEAMS;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1F06D-721F-4534-AAEB-AC10F56B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1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D97-9E40-484A-BB51-BFFE7843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0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STRUCTURE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2F5E00-C477-444B-B01B-F6ACFBF8F0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/>
          <a:stretch/>
        </p:blipFill>
        <p:spPr>
          <a:xfrm>
            <a:off x="632011" y="1825625"/>
            <a:ext cx="5181600" cy="43513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6DAC804-3A47-4CCB-8905-F339CE43024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19801" y="1825625"/>
            <a:ext cx="588532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Matches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Matches table records the details of cricket matches.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Each match is uniquely identified by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MatchID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(Primary Key).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table includes attributes such as Date for the match date, Venue for the location where the match is played,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 Team1ID and Team2ID (both Foreign Keys) to specify the teams participating in the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SYANTAX:- DESC MATCHES;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83E01-5844-41B9-A74D-AF12093F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F11D-27D1-4D2C-8FC3-8124816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-8964"/>
            <a:ext cx="12187518" cy="93232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STRUCTURE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36CAF6-866E-4DFA-9A7A-CE04EE3F4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" y="1825625"/>
            <a:ext cx="5241408" cy="43513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A6E5D10-6680-4CC4-A987-279244FBA6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7057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Rounded MT Bold" panose="020F0704030504030204" pitchFamily="34" charset="0"/>
              </a:rPr>
              <a:t>PERFORMANCES TABLE: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Performances table captures individual player performances in cricket matches.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Each performance is uniquely identified by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PerformanceID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(Primary Key).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table includes attributes such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MatchID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(Foreign Key) to link to the match in which the performance occurred,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PlayerID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(Foreign Key) to identify the player, Runs to record the number of runs scored by the player,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Wickets to record the number of wickets taken by the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SYANTAX :-  DESC PERFORMANCES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3312F-FD0C-4A73-8A29-5F1A6238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2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66D-53B9-4D84-AB07-88E4EAF1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78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STRUCTURE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3CA2B2-26D1-48BE-8458-0963431A0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3" y="1407458"/>
            <a:ext cx="5181600" cy="44569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D7CE60F-763F-4F7A-B218-511B6FE4D2F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63235" y="1407458"/>
            <a:ext cx="57060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Rounded MT Bold" panose="020F0704030504030204" pitchFamily="34" charset="0"/>
              </a:rPr>
              <a:t>SPONSORS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Sponsors table records sponsorship details for cricket teams.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Each sponsor entry is uniquely identified by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SponsorID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(Primary Key).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table includes attributes such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SponsorName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identify the sponsor, Amount to record the sponsorship amount,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TeamID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(Foreign Key) to link the sponsor to a specific team, and StartDate to indicate the beginning of the sponsorship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SYANTAX:-  DESC SPONSORS;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C514-74E2-42D6-A300-C521E16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2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C55-9D68-43DC-BEEB-0A5C1251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 OF TABLE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99599-1F7F-42E3-8286-425642C6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96A-374F-42B3-B17F-7D8EDABF3574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8E5F8-DA58-433C-8E6C-8A908066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3" y="1244885"/>
            <a:ext cx="9296401" cy="529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7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7993A7-B846-4F68-BB6A-58ED4DD28133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1477</TotalTime>
  <Words>1405</Words>
  <Application>Microsoft Office PowerPoint</Application>
  <PresentationFormat>Widescreen</PresentationFormat>
  <Paragraphs>232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Agency FB</vt:lpstr>
      <vt:lpstr>Algerian</vt:lpstr>
      <vt:lpstr>Arial</vt:lpstr>
      <vt:lpstr>Arial Rounded MT Bold</vt:lpstr>
      <vt:lpstr>Bahnschrift SemiBold</vt:lpstr>
      <vt:lpstr>Calibri</vt:lpstr>
      <vt:lpstr>Corbel</vt:lpstr>
      <vt:lpstr>Parallax</vt:lpstr>
      <vt:lpstr>Cricket Data Hub</vt:lpstr>
      <vt:lpstr>ABSTRACT</vt:lpstr>
      <vt:lpstr>ER- DIAGRAM</vt:lpstr>
      <vt:lpstr>STRUCTURE OF TABLE </vt:lpstr>
      <vt:lpstr>STRUCTURE OF TABLE</vt:lpstr>
      <vt:lpstr>STRUCTURE OF TABLE</vt:lpstr>
      <vt:lpstr>STRUCTURE OF TABLE</vt:lpstr>
      <vt:lpstr>STRUCTURE OF TABLE</vt:lpstr>
      <vt:lpstr>CONTENTS OF TABLE</vt:lpstr>
      <vt:lpstr>CONTENTS OF TABLE</vt:lpstr>
      <vt:lpstr>CONTENTS OF TABLE</vt:lpstr>
      <vt:lpstr>CONTENTS OF TABLE</vt:lpstr>
      <vt:lpstr>CONTENTS OF TABLE</vt:lpstr>
      <vt:lpstr>PowerPoint Presentation</vt:lpstr>
      <vt:lpstr>SUBQUERY</vt:lpstr>
      <vt:lpstr>SUBQUERY</vt:lpstr>
      <vt:lpstr>SUBQUERY</vt:lpstr>
      <vt:lpstr>SUBQUERY</vt:lpstr>
      <vt:lpstr>PowerPoint Presentation</vt:lpstr>
      <vt:lpstr>JOINS</vt:lpstr>
      <vt:lpstr>JOINS</vt:lpstr>
      <vt:lpstr>JOINS</vt:lpstr>
      <vt:lpstr>JOINS</vt:lpstr>
      <vt:lpstr>PowerPoint Presentation</vt:lpstr>
      <vt:lpstr>VIEW</vt:lpstr>
      <vt:lpstr>VIEW</vt:lpstr>
      <vt:lpstr>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Data Hub</dc:title>
  <dc:creator>Prajakta Kadam</dc:creator>
  <cp:lastModifiedBy>Prajakta Kadam</cp:lastModifiedBy>
  <cp:revision>54</cp:revision>
  <dcterms:created xsi:type="dcterms:W3CDTF">2024-07-28T08:05:31Z</dcterms:created>
  <dcterms:modified xsi:type="dcterms:W3CDTF">2024-11-12T12:50:57Z</dcterms:modified>
</cp:coreProperties>
</file>