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77"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12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71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C30B58-05B1-41CB-BF1E-BFF735945AB6}" type="datetimeFigureOut">
              <a:rPr lang="en-US" smtClean="0"/>
              <a:pPr/>
              <a:t>1/1/2022</a:t>
            </a:fld>
            <a:endParaRPr lang="en-US"/>
          </a:p>
        </p:txBody>
      </p:sp>
      <p:sp>
        <p:nvSpPr>
          <p:cNvPr id="104872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72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72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4102FA-A708-495E-A2A7-5E78DA9A5CC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Slide Image Placeholder 1"/>
          <p:cNvSpPr>
            <a:spLocks noGrp="1" noRot="1" noChangeAspect="1"/>
          </p:cNvSpPr>
          <p:nvPr>
            <p:ph type="sldImg"/>
          </p:nvPr>
        </p:nvSpPr>
        <p:spPr/>
      </p:sp>
      <p:sp>
        <p:nvSpPr>
          <p:cNvPr id="1048635" name="Notes Placeholder 2"/>
          <p:cNvSpPr>
            <a:spLocks noGrp="1"/>
          </p:cNvSpPr>
          <p:nvPr>
            <p:ph type="body" idx="1"/>
          </p:nvPr>
        </p:nvSpPr>
        <p:spPr/>
        <p:txBody>
          <a:bodyPr>
            <a:normAutofit/>
          </a:bodyPr>
          <a:lstStyle/>
          <a:p>
            <a:endParaRPr lang="en-US" dirty="0"/>
          </a:p>
        </p:txBody>
      </p:sp>
      <p:sp>
        <p:nvSpPr>
          <p:cNvPr id="1048636" name="Slide Number Placeholder 3"/>
          <p:cNvSpPr>
            <a:spLocks noGrp="1"/>
          </p:cNvSpPr>
          <p:nvPr>
            <p:ph type="sldNum" sz="quarter" idx="10"/>
          </p:nvPr>
        </p:nvSpPr>
        <p:spPr/>
        <p:txBody>
          <a:bodyPr/>
          <a:lstStyle/>
          <a:p>
            <a:fld id="{D94102FA-A708-495E-A2A7-5E78DA9A5CC4}"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1048674"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048675"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676" name="Date Placeholder 29"/>
          <p:cNvSpPr>
            <a:spLocks noGrp="1"/>
          </p:cNvSpPr>
          <p:nvPr>
            <p:ph type="dt" sz="half" idx="10"/>
          </p:nvPr>
        </p:nvSpPr>
        <p:spPr/>
        <p:txBody>
          <a:bodyPr/>
          <a:lstStyle/>
          <a:p>
            <a:fld id="{22FC7D5E-49FF-4FF7-A03C-8BE73F944F58}" type="datetime1">
              <a:rPr lang="en-US" smtClean="0"/>
              <a:pPr/>
              <a:t>1/1/2022</a:t>
            </a:fld>
            <a:endParaRPr lang="en-US"/>
          </a:p>
        </p:txBody>
      </p:sp>
      <p:sp>
        <p:nvSpPr>
          <p:cNvPr id="1048677" name="Footer Placeholder 18"/>
          <p:cNvSpPr>
            <a:spLocks noGrp="1"/>
          </p:cNvSpPr>
          <p:nvPr>
            <p:ph type="ftr" sz="quarter" idx="11"/>
          </p:nvPr>
        </p:nvSpPr>
        <p:spPr/>
        <p:txBody>
          <a:bodyPr/>
          <a:lstStyle/>
          <a:p>
            <a:r>
              <a:rPr lang="en-US" dirty="0"/>
              <a:t>PCP Polytechnic</a:t>
            </a:r>
          </a:p>
        </p:txBody>
      </p:sp>
      <p:sp>
        <p:nvSpPr>
          <p:cNvPr id="1048678" name="Slide Number Placeholder 26"/>
          <p:cNvSpPr>
            <a:spLocks noGrp="1"/>
          </p:cNvSpPr>
          <p:nvPr>
            <p:ph type="sldNum" sz="quarter" idx="12"/>
          </p:nvPr>
        </p:nvSpPr>
        <p:spPr/>
        <p:txBody>
          <a:bodyPr/>
          <a:lstStyle/>
          <a:p>
            <a:fld id="{57C35D65-914A-49BA-BD88-58E4A954728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4" name="Title 1"/>
          <p:cNvSpPr>
            <a:spLocks noGrp="1"/>
          </p:cNvSpPr>
          <p:nvPr>
            <p:ph type="title"/>
          </p:nvPr>
        </p:nvSpPr>
        <p:spPr/>
        <p:txBody>
          <a:bodyPr/>
          <a:lstStyle/>
          <a:p>
            <a:r>
              <a:rPr kumimoji="0" lang="en-US"/>
              <a:t>Click to edit Master title style</a:t>
            </a:r>
          </a:p>
        </p:txBody>
      </p:sp>
      <p:sp>
        <p:nvSpPr>
          <p:cNvPr id="1048695"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96" name="Date Placeholder 3"/>
          <p:cNvSpPr>
            <a:spLocks noGrp="1"/>
          </p:cNvSpPr>
          <p:nvPr>
            <p:ph type="dt" sz="half" idx="10"/>
          </p:nvPr>
        </p:nvSpPr>
        <p:spPr/>
        <p:txBody>
          <a:bodyPr/>
          <a:lstStyle/>
          <a:p>
            <a:fld id="{5F41A8A0-BBE8-47E4-B6E8-F91EDA06676A}" type="datetime1">
              <a:rPr lang="en-US" smtClean="0"/>
              <a:pPr/>
              <a:t>1/1/2022</a:t>
            </a:fld>
            <a:endParaRPr lang="en-US"/>
          </a:p>
        </p:txBody>
      </p:sp>
      <p:sp>
        <p:nvSpPr>
          <p:cNvPr id="1048697" name="Footer Placeholder 4"/>
          <p:cNvSpPr>
            <a:spLocks noGrp="1"/>
          </p:cNvSpPr>
          <p:nvPr>
            <p:ph type="ftr" sz="quarter" idx="11"/>
          </p:nvPr>
        </p:nvSpPr>
        <p:spPr/>
        <p:txBody>
          <a:bodyPr/>
          <a:lstStyle/>
          <a:p>
            <a:r>
              <a:rPr lang="en-US" dirty="0"/>
              <a:t>PCP Polytechnic</a:t>
            </a:r>
          </a:p>
        </p:txBody>
      </p:sp>
      <p:sp>
        <p:nvSpPr>
          <p:cNvPr id="1048698" name="Slide Number Placeholder 5"/>
          <p:cNvSpPr>
            <a:spLocks noGrp="1"/>
          </p:cNvSpPr>
          <p:nvPr>
            <p:ph type="sldNum" sz="quarter" idx="12"/>
          </p:nvPr>
        </p:nvSpPr>
        <p:spPr/>
        <p:txBody>
          <a:bodyPr/>
          <a:lstStyle/>
          <a:p>
            <a:fld id="{57C35D65-914A-49BA-BD88-58E4A95472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9"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1048680"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81" name="Date Placeholder 3"/>
          <p:cNvSpPr>
            <a:spLocks noGrp="1"/>
          </p:cNvSpPr>
          <p:nvPr>
            <p:ph type="dt" sz="half" idx="10"/>
          </p:nvPr>
        </p:nvSpPr>
        <p:spPr/>
        <p:txBody>
          <a:bodyPr/>
          <a:lstStyle/>
          <a:p>
            <a:fld id="{7B5A3653-E3EB-43CF-A014-43B588DD56FF}" type="datetime1">
              <a:rPr lang="en-US" smtClean="0"/>
              <a:pPr/>
              <a:t>1/1/2022</a:t>
            </a:fld>
            <a:endParaRPr lang="en-US"/>
          </a:p>
        </p:txBody>
      </p:sp>
      <p:sp>
        <p:nvSpPr>
          <p:cNvPr id="1048682" name="Footer Placeholder 4"/>
          <p:cNvSpPr>
            <a:spLocks noGrp="1"/>
          </p:cNvSpPr>
          <p:nvPr>
            <p:ph type="ftr" sz="quarter" idx="11"/>
          </p:nvPr>
        </p:nvSpPr>
        <p:spPr/>
        <p:txBody>
          <a:bodyPr/>
          <a:lstStyle/>
          <a:p>
            <a:r>
              <a:rPr lang="en-US" dirty="0"/>
              <a:t>PCP Polytechnic</a:t>
            </a:r>
          </a:p>
        </p:txBody>
      </p:sp>
      <p:sp>
        <p:nvSpPr>
          <p:cNvPr id="1048683" name="Slide Number Placeholder 5"/>
          <p:cNvSpPr>
            <a:spLocks noGrp="1"/>
          </p:cNvSpPr>
          <p:nvPr>
            <p:ph type="sldNum" sz="quarter" idx="12"/>
          </p:nvPr>
        </p:nvSpPr>
        <p:spPr/>
        <p:txBody>
          <a:bodyPr/>
          <a:lstStyle/>
          <a:p>
            <a:fld id="{57C35D65-914A-49BA-BD88-58E4A95472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kumimoji="0" lang="en-US"/>
              <a:t>Click to edit Master title style</a:t>
            </a:r>
          </a:p>
        </p:txBody>
      </p:sp>
      <p:sp>
        <p:nvSpPr>
          <p:cNvPr id="1048598"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599" name="Date Placeholder 3"/>
          <p:cNvSpPr>
            <a:spLocks noGrp="1"/>
          </p:cNvSpPr>
          <p:nvPr>
            <p:ph type="dt" sz="half" idx="10"/>
          </p:nvPr>
        </p:nvSpPr>
        <p:spPr/>
        <p:txBody>
          <a:bodyPr/>
          <a:lstStyle/>
          <a:p>
            <a:fld id="{AAFC4AE4-7E45-4106-90E6-28827EA2C4DC}" type="datetime1">
              <a:rPr lang="en-US" smtClean="0"/>
              <a:pPr/>
              <a:t>1/1/2022</a:t>
            </a:fld>
            <a:endParaRPr lang="en-US"/>
          </a:p>
        </p:txBody>
      </p:sp>
      <p:sp>
        <p:nvSpPr>
          <p:cNvPr id="1048600" name="Footer Placeholder 4"/>
          <p:cNvSpPr>
            <a:spLocks noGrp="1"/>
          </p:cNvSpPr>
          <p:nvPr>
            <p:ph type="ftr" sz="quarter" idx="11"/>
          </p:nvPr>
        </p:nvSpPr>
        <p:spPr/>
        <p:txBody>
          <a:bodyPr/>
          <a:lstStyle/>
          <a:p>
            <a:r>
              <a:rPr lang="en-US" dirty="0"/>
              <a:t>PCP Polytechnic</a:t>
            </a:r>
          </a:p>
        </p:txBody>
      </p:sp>
      <p:sp>
        <p:nvSpPr>
          <p:cNvPr id="1048601" name="Slide Number Placeholder 5"/>
          <p:cNvSpPr>
            <a:spLocks noGrp="1"/>
          </p:cNvSpPr>
          <p:nvPr>
            <p:ph type="sldNum" sz="quarter" idx="12"/>
          </p:nvPr>
        </p:nvSpPr>
        <p:spPr/>
        <p:txBody>
          <a:bodyPr/>
          <a:lstStyle/>
          <a:p>
            <a:fld id="{57C35D65-914A-49BA-BD88-58E4A95472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1048699"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048700"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701" name="Date Placeholder 3"/>
          <p:cNvSpPr>
            <a:spLocks noGrp="1"/>
          </p:cNvSpPr>
          <p:nvPr>
            <p:ph type="dt" sz="half" idx="10"/>
          </p:nvPr>
        </p:nvSpPr>
        <p:spPr/>
        <p:txBody>
          <a:bodyPr/>
          <a:lstStyle/>
          <a:p>
            <a:fld id="{B8DC35B7-CBC0-49CC-9A71-1AC197D5539E}" type="datetime1">
              <a:rPr lang="en-US" smtClean="0"/>
              <a:pPr/>
              <a:t>1/1/2022</a:t>
            </a:fld>
            <a:endParaRPr lang="en-US"/>
          </a:p>
        </p:txBody>
      </p:sp>
      <p:sp>
        <p:nvSpPr>
          <p:cNvPr id="1048702" name="Footer Placeholder 4"/>
          <p:cNvSpPr>
            <a:spLocks noGrp="1"/>
          </p:cNvSpPr>
          <p:nvPr>
            <p:ph type="ftr" sz="quarter" idx="11"/>
          </p:nvPr>
        </p:nvSpPr>
        <p:spPr/>
        <p:txBody>
          <a:bodyPr/>
          <a:lstStyle/>
          <a:p>
            <a:r>
              <a:rPr lang="en-US" dirty="0"/>
              <a:t>PCP Polytechnic</a:t>
            </a:r>
          </a:p>
        </p:txBody>
      </p:sp>
      <p:sp>
        <p:nvSpPr>
          <p:cNvPr id="1048703" name="Slide Number Placeholder 5"/>
          <p:cNvSpPr>
            <a:spLocks noGrp="1"/>
          </p:cNvSpPr>
          <p:nvPr>
            <p:ph type="sldNum" sz="quarter" idx="12"/>
          </p:nvPr>
        </p:nvSpPr>
        <p:spPr/>
        <p:txBody>
          <a:bodyPr/>
          <a:lstStyle/>
          <a:p>
            <a:fld id="{57C35D65-914A-49BA-BD88-58E4A954728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585"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1048586"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587"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588" name="Date Placeholder 4"/>
          <p:cNvSpPr>
            <a:spLocks noGrp="1"/>
          </p:cNvSpPr>
          <p:nvPr>
            <p:ph type="dt" sz="half" idx="10"/>
          </p:nvPr>
        </p:nvSpPr>
        <p:spPr/>
        <p:txBody>
          <a:bodyPr/>
          <a:lstStyle/>
          <a:p>
            <a:fld id="{E1401432-2C54-4632-AA75-792392DC2078}" type="datetime1">
              <a:rPr lang="en-US" smtClean="0"/>
              <a:pPr/>
              <a:t>1/1/2022</a:t>
            </a:fld>
            <a:endParaRPr lang="en-US"/>
          </a:p>
        </p:txBody>
      </p:sp>
      <p:sp>
        <p:nvSpPr>
          <p:cNvPr id="1048589" name="Footer Placeholder 5"/>
          <p:cNvSpPr>
            <a:spLocks noGrp="1"/>
          </p:cNvSpPr>
          <p:nvPr>
            <p:ph type="ftr" sz="quarter" idx="11"/>
          </p:nvPr>
        </p:nvSpPr>
        <p:spPr/>
        <p:txBody>
          <a:bodyPr/>
          <a:lstStyle/>
          <a:p>
            <a:r>
              <a:rPr lang="en-US" dirty="0"/>
              <a:t>PCP Polytechnic</a:t>
            </a:r>
          </a:p>
        </p:txBody>
      </p:sp>
      <p:sp>
        <p:nvSpPr>
          <p:cNvPr id="1048590" name="Slide Number Placeholder 6"/>
          <p:cNvSpPr>
            <a:spLocks noGrp="1"/>
          </p:cNvSpPr>
          <p:nvPr>
            <p:ph type="sldNum" sz="quarter" idx="12"/>
          </p:nvPr>
        </p:nvSpPr>
        <p:spPr/>
        <p:txBody>
          <a:bodyPr/>
          <a:lstStyle/>
          <a:p>
            <a:fld id="{57C35D65-914A-49BA-BD88-58E4A95472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04" name="Title 1"/>
          <p:cNvSpPr>
            <a:spLocks noGrp="1"/>
          </p:cNvSpPr>
          <p:nvPr>
            <p:ph type="title"/>
          </p:nvPr>
        </p:nvSpPr>
        <p:spPr>
          <a:xfrm>
            <a:off x="609600" y="704088"/>
            <a:ext cx="10972800" cy="1143000"/>
          </a:xfrm>
        </p:spPr>
        <p:txBody>
          <a:bodyPr tIns="45720" anchor="b"/>
          <a:lstStyle/>
          <a:p>
            <a:r>
              <a:rPr kumimoji="0" lang="en-US"/>
              <a:t>Click to edit Master title style</a:t>
            </a:r>
          </a:p>
        </p:txBody>
      </p:sp>
      <p:sp>
        <p:nvSpPr>
          <p:cNvPr id="1048705"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706"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707"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08"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09" name="Date Placeholder 6"/>
          <p:cNvSpPr>
            <a:spLocks noGrp="1"/>
          </p:cNvSpPr>
          <p:nvPr>
            <p:ph type="dt" sz="half" idx="10"/>
          </p:nvPr>
        </p:nvSpPr>
        <p:spPr/>
        <p:txBody>
          <a:bodyPr/>
          <a:lstStyle/>
          <a:p>
            <a:fld id="{433F1760-B45E-464F-80EE-963F9D68D597}" type="datetime1">
              <a:rPr lang="en-US" smtClean="0"/>
              <a:pPr/>
              <a:t>1/1/2022</a:t>
            </a:fld>
            <a:endParaRPr lang="en-US"/>
          </a:p>
        </p:txBody>
      </p:sp>
      <p:sp>
        <p:nvSpPr>
          <p:cNvPr id="1048710" name="Footer Placeholder 7"/>
          <p:cNvSpPr>
            <a:spLocks noGrp="1"/>
          </p:cNvSpPr>
          <p:nvPr>
            <p:ph type="ftr" sz="quarter" idx="11"/>
          </p:nvPr>
        </p:nvSpPr>
        <p:spPr/>
        <p:txBody>
          <a:bodyPr/>
          <a:lstStyle/>
          <a:p>
            <a:r>
              <a:rPr lang="en-US" dirty="0"/>
              <a:t>PCP Polytechnic</a:t>
            </a:r>
          </a:p>
        </p:txBody>
      </p:sp>
      <p:sp>
        <p:nvSpPr>
          <p:cNvPr id="1048711" name="Slide Number Placeholder 8"/>
          <p:cNvSpPr>
            <a:spLocks noGrp="1"/>
          </p:cNvSpPr>
          <p:nvPr>
            <p:ph type="sldNum" sz="quarter" idx="12"/>
          </p:nvPr>
        </p:nvSpPr>
        <p:spPr/>
        <p:txBody>
          <a:bodyPr/>
          <a:lstStyle/>
          <a:p>
            <a:fld id="{57C35D65-914A-49BA-BD88-58E4A95472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67"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1048668" name="Date Placeholder 2"/>
          <p:cNvSpPr>
            <a:spLocks noGrp="1"/>
          </p:cNvSpPr>
          <p:nvPr>
            <p:ph type="dt" sz="half" idx="10"/>
          </p:nvPr>
        </p:nvSpPr>
        <p:spPr/>
        <p:txBody>
          <a:bodyPr/>
          <a:lstStyle/>
          <a:p>
            <a:fld id="{549F8407-70C1-4FD0-8EB5-5A7E2CB09D2D}" type="datetime1">
              <a:rPr lang="en-US" smtClean="0"/>
              <a:pPr/>
              <a:t>1/1/2022</a:t>
            </a:fld>
            <a:endParaRPr lang="en-US"/>
          </a:p>
        </p:txBody>
      </p:sp>
      <p:sp>
        <p:nvSpPr>
          <p:cNvPr id="1048669" name="Footer Placeholder 3"/>
          <p:cNvSpPr>
            <a:spLocks noGrp="1"/>
          </p:cNvSpPr>
          <p:nvPr>
            <p:ph type="ftr" sz="quarter" idx="11"/>
          </p:nvPr>
        </p:nvSpPr>
        <p:spPr/>
        <p:txBody>
          <a:bodyPr/>
          <a:lstStyle/>
          <a:p>
            <a:r>
              <a:rPr lang="en-US" dirty="0"/>
              <a:t>PCP Polytechnic</a:t>
            </a:r>
          </a:p>
        </p:txBody>
      </p:sp>
      <p:sp>
        <p:nvSpPr>
          <p:cNvPr id="1048670" name="Slide Number Placeholder 4"/>
          <p:cNvSpPr>
            <a:spLocks noGrp="1"/>
          </p:cNvSpPr>
          <p:nvPr>
            <p:ph type="sldNum" sz="quarter" idx="12"/>
          </p:nvPr>
        </p:nvSpPr>
        <p:spPr/>
        <p:txBody>
          <a:bodyPr/>
          <a:lstStyle/>
          <a:p>
            <a:fld id="{57C35D65-914A-49BA-BD88-58E4A95472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37" name="Date Placeholder 1"/>
          <p:cNvSpPr>
            <a:spLocks noGrp="1"/>
          </p:cNvSpPr>
          <p:nvPr>
            <p:ph type="dt" sz="half" idx="10"/>
          </p:nvPr>
        </p:nvSpPr>
        <p:spPr/>
        <p:txBody>
          <a:bodyPr/>
          <a:lstStyle/>
          <a:p>
            <a:fld id="{81880834-3FF2-4BBD-AA1B-BA5B17D78501}" type="datetime1">
              <a:rPr lang="en-US" smtClean="0"/>
              <a:pPr/>
              <a:t>1/1/2022</a:t>
            </a:fld>
            <a:endParaRPr lang="en-US"/>
          </a:p>
        </p:txBody>
      </p:sp>
      <p:sp>
        <p:nvSpPr>
          <p:cNvPr id="1048638" name="Footer Placeholder 2"/>
          <p:cNvSpPr>
            <a:spLocks noGrp="1"/>
          </p:cNvSpPr>
          <p:nvPr>
            <p:ph type="ftr" sz="quarter" idx="11"/>
          </p:nvPr>
        </p:nvSpPr>
        <p:spPr/>
        <p:txBody>
          <a:bodyPr/>
          <a:lstStyle/>
          <a:p>
            <a:r>
              <a:rPr lang="en-US" dirty="0"/>
              <a:t>PCP Polytechnic</a:t>
            </a:r>
          </a:p>
        </p:txBody>
      </p:sp>
      <p:sp>
        <p:nvSpPr>
          <p:cNvPr id="1048639" name="Slide Number Placeholder 3"/>
          <p:cNvSpPr>
            <a:spLocks noGrp="1"/>
          </p:cNvSpPr>
          <p:nvPr>
            <p:ph type="sldNum" sz="quarter" idx="12"/>
          </p:nvPr>
        </p:nvSpPr>
        <p:spPr/>
        <p:txBody>
          <a:bodyPr/>
          <a:lstStyle/>
          <a:p>
            <a:fld id="{57C35D65-914A-49BA-BD88-58E4A95472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104871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104871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15" name="Date Placeholder 4"/>
          <p:cNvSpPr>
            <a:spLocks noGrp="1"/>
          </p:cNvSpPr>
          <p:nvPr>
            <p:ph type="dt" sz="half" idx="10"/>
          </p:nvPr>
        </p:nvSpPr>
        <p:spPr/>
        <p:txBody>
          <a:bodyPr/>
          <a:lstStyle/>
          <a:p>
            <a:fld id="{39E8F008-4E03-4ADB-93A0-2210E0C59384}" type="datetime1">
              <a:rPr lang="en-US" smtClean="0"/>
              <a:pPr/>
              <a:t>1/1/2022</a:t>
            </a:fld>
            <a:endParaRPr lang="en-US"/>
          </a:p>
        </p:txBody>
      </p:sp>
      <p:sp>
        <p:nvSpPr>
          <p:cNvPr id="1048716" name="Footer Placeholder 5"/>
          <p:cNvSpPr>
            <a:spLocks noGrp="1"/>
          </p:cNvSpPr>
          <p:nvPr>
            <p:ph type="ftr" sz="quarter" idx="11"/>
          </p:nvPr>
        </p:nvSpPr>
        <p:spPr/>
        <p:txBody>
          <a:bodyPr/>
          <a:lstStyle/>
          <a:p>
            <a:r>
              <a:rPr lang="en-US" dirty="0"/>
              <a:t>PCP Polytechnic</a:t>
            </a:r>
          </a:p>
        </p:txBody>
      </p:sp>
      <p:sp>
        <p:nvSpPr>
          <p:cNvPr id="1048717" name="Slide Number Placeholder 6"/>
          <p:cNvSpPr>
            <a:spLocks noGrp="1"/>
          </p:cNvSpPr>
          <p:nvPr>
            <p:ph type="sldNum" sz="quarter" idx="12"/>
          </p:nvPr>
        </p:nvSpPr>
        <p:spPr/>
        <p:txBody>
          <a:bodyPr/>
          <a:lstStyle/>
          <a:p>
            <a:fld id="{57C35D65-914A-49BA-BD88-58E4A95472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84"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85"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86"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1048687"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48688" name="Date Placeholder 4"/>
          <p:cNvSpPr>
            <a:spLocks noGrp="1"/>
          </p:cNvSpPr>
          <p:nvPr>
            <p:ph type="dt" sz="half" idx="10"/>
          </p:nvPr>
        </p:nvSpPr>
        <p:spPr/>
        <p:txBody>
          <a:bodyPr/>
          <a:lstStyle/>
          <a:p>
            <a:fld id="{91F68CCA-6BCA-4F06-A89E-D1634AEE0675}" type="datetime1">
              <a:rPr lang="en-US" smtClean="0"/>
              <a:pPr/>
              <a:t>1/1/2022</a:t>
            </a:fld>
            <a:endParaRPr lang="en-US"/>
          </a:p>
        </p:txBody>
      </p:sp>
      <p:sp>
        <p:nvSpPr>
          <p:cNvPr id="1048689" name="Footer Placeholder 5"/>
          <p:cNvSpPr>
            <a:spLocks noGrp="1"/>
          </p:cNvSpPr>
          <p:nvPr>
            <p:ph type="ftr" sz="quarter" idx="11"/>
          </p:nvPr>
        </p:nvSpPr>
        <p:spPr/>
        <p:txBody>
          <a:bodyPr/>
          <a:lstStyle/>
          <a:p>
            <a:r>
              <a:rPr lang="en-US" dirty="0"/>
              <a:t>PCP Polytechnic</a:t>
            </a:r>
          </a:p>
        </p:txBody>
      </p:sp>
      <p:sp>
        <p:nvSpPr>
          <p:cNvPr id="1048690" name="Slide Number Placeholder 6"/>
          <p:cNvSpPr>
            <a:spLocks noGrp="1"/>
          </p:cNvSpPr>
          <p:nvPr>
            <p:ph type="sldNum" sz="quarter" idx="12"/>
          </p:nvPr>
        </p:nvSpPr>
        <p:spPr>
          <a:xfrm>
            <a:off x="10769600" y="6356351"/>
            <a:ext cx="812800" cy="365125"/>
          </a:xfrm>
        </p:spPr>
        <p:txBody>
          <a:bodyPr/>
          <a:lstStyle/>
          <a:p>
            <a:fld id="{57C35D65-914A-49BA-BD88-58E4A9547280}" type="slidenum">
              <a:rPr lang="en-US" smtClean="0"/>
              <a:pPr/>
              <a:t>‹#›</a:t>
            </a:fld>
            <a:endParaRPr lang="en-US"/>
          </a:p>
        </p:txBody>
      </p:sp>
      <p:sp>
        <p:nvSpPr>
          <p:cNvPr id="1048691"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48692" name="Freeform 9"/>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693" name="Freeform 10"/>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48576" name="Freeform 6"/>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7" name="Freeform 7"/>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1048579"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8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95AD93C-77D6-4364-B3D3-067DEDB1BBDF}" type="datetime1">
              <a:rPr lang="en-US" smtClean="0"/>
              <a:pPr/>
              <a:t>1/1/2022</a:t>
            </a:fld>
            <a:endParaRPr lang="en-US"/>
          </a:p>
        </p:txBody>
      </p:sp>
      <p:sp>
        <p:nvSpPr>
          <p:cNvPr id="1048581"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dirty="0"/>
              <a:t>PCP Polytechnic</a:t>
            </a:r>
          </a:p>
        </p:txBody>
      </p:sp>
      <p:sp>
        <p:nvSpPr>
          <p:cNvPr id="1048582"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7C35D65-914A-49BA-BD88-58E4A9547280}" type="slidenum">
              <a:rPr lang="en-US" smtClean="0"/>
              <a:pPr/>
              <a:t>‹#›</a:t>
            </a:fld>
            <a:endParaRPr lang="en-US"/>
          </a:p>
        </p:txBody>
      </p:sp>
      <p:grpSp>
        <p:nvGrpSpPr>
          <p:cNvPr id="13" name="Group 1"/>
          <p:cNvGrpSpPr/>
          <p:nvPr/>
        </p:nvGrpSpPr>
        <p:grpSpPr>
          <a:xfrm>
            <a:off x="-25356" y="202408"/>
            <a:ext cx="12240731"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a:xfrm>
            <a:off x="2154441" y="679938"/>
            <a:ext cx="8596668" cy="1185864"/>
          </a:xfrm>
        </p:spPr>
        <p:txBody>
          <a:bodyPr>
            <a:normAutofit/>
          </a:bodyPr>
          <a:lstStyle/>
          <a:p>
            <a:pPr algn="ctr"/>
            <a:r>
              <a:rPr lang="en-US" sz="6000" i="1" dirty="0">
                <a:effectLst>
                  <a:outerShdw blurRad="38100" dist="38100" dir="2700000" algn="tl">
                    <a:srgbClr val="000000">
                      <a:alpha val="43137"/>
                    </a:srgbClr>
                  </a:outerShdw>
                </a:effectLst>
              </a:rPr>
              <a:t>Business Analyzer</a:t>
            </a:r>
            <a:endParaRPr lang="zh-CN" altLang="en-US" dirty="0"/>
          </a:p>
        </p:txBody>
      </p:sp>
      <p:sp>
        <p:nvSpPr>
          <p:cNvPr id="1048621" name="Content Placeholder 2"/>
          <p:cNvSpPr>
            <a:spLocks noGrp="1"/>
          </p:cNvSpPr>
          <p:nvPr>
            <p:ph idx="1"/>
          </p:nvPr>
        </p:nvSpPr>
        <p:spPr>
          <a:xfrm>
            <a:off x="677334" y="1795463"/>
            <a:ext cx="5292503" cy="4389120"/>
          </a:xfrm>
          <a:solidFill>
            <a:schemeClr val="bg1"/>
          </a:solidFill>
          <a:ln>
            <a:noFill/>
          </a:ln>
        </p:spPr>
        <p:txBody>
          <a:bodyPr vert="horz" anchor="t">
            <a:normAutofit/>
          </a:bodyPr>
          <a:lstStyle/>
          <a:p>
            <a:pPr>
              <a:buClrTx/>
              <a:buNone/>
            </a:pPr>
            <a:endParaRPr lang="en-US" sz="3200" i="1" dirty="0"/>
          </a:p>
          <a:p>
            <a:pPr>
              <a:buClr>
                <a:schemeClr val="tx2">
                  <a:lumMod val="60000"/>
                  <a:lumOff val="40000"/>
                </a:schemeClr>
              </a:buClr>
              <a:buFont typeface="Arial" pitchFamily="34" charset="0"/>
              <a:buChar char="•"/>
            </a:pPr>
            <a:r>
              <a:rPr lang="en-US" sz="3200" i="1" dirty="0"/>
              <a:t> </a:t>
            </a:r>
            <a:r>
              <a:rPr lang="en-US" sz="3200" b="1" i="1" dirty="0"/>
              <a:t>Guide</a:t>
            </a:r>
            <a:r>
              <a:rPr lang="en-US" sz="3200" i="1" dirty="0"/>
              <a:t> :</a:t>
            </a:r>
            <a:endParaRPr lang="en-US" sz="2400" i="1" dirty="0"/>
          </a:p>
          <a:p>
            <a:pPr marL="0" indent="0">
              <a:buClrTx/>
              <a:buNone/>
            </a:pPr>
            <a:r>
              <a:rPr lang="en-US" sz="2400" i="1" dirty="0"/>
              <a:t>         </a:t>
            </a:r>
            <a:r>
              <a:rPr lang="en-US" sz="3200" i="1" dirty="0"/>
              <a:t>Ms. Monika Kute</a:t>
            </a:r>
            <a:r>
              <a:rPr lang="en-US" sz="2400" i="1" dirty="0"/>
              <a:t> </a:t>
            </a:r>
            <a:r>
              <a:rPr lang="en-US" sz="3200" i="1" dirty="0"/>
              <a:t> </a:t>
            </a:r>
            <a:endParaRPr lang="en-US" sz="2400" i="1" dirty="0"/>
          </a:p>
          <a:p>
            <a:pPr marL="0" indent="0" algn="l">
              <a:buClrTx/>
              <a:buNone/>
            </a:pPr>
            <a:endParaRPr lang="en-US" sz="4800" i="1" dirty="0">
              <a:solidFill>
                <a:schemeClr val="accent2"/>
              </a:solidFill>
            </a:endParaRPr>
          </a:p>
        </p:txBody>
      </p:sp>
      <p:sp>
        <p:nvSpPr>
          <p:cNvPr id="1048622" name="Footer Placeholder 3"/>
          <p:cNvSpPr>
            <a:spLocks noGrp="1"/>
          </p:cNvSpPr>
          <p:nvPr>
            <p:ph type="ftr" sz="quarter" idx="11"/>
          </p:nvPr>
        </p:nvSpPr>
        <p:spPr/>
        <p:txBody>
          <a:bodyPr/>
          <a:lstStyle/>
          <a:p>
            <a:r>
              <a:rPr lang="en-US" dirty="0"/>
              <a:t>PCP Polytechnic</a:t>
            </a:r>
          </a:p>
        </p:txBody>
      </p:sp>
      <p:sp>
        <p:nvSpPr>
          <p:cNvPr id="1048623" name="Slide Number Placeholder 4"/>
          <p:cNvSpPr>
            <a:spLocks noGrp="1"/>
          </p:cNvSpPr>
          <p:nvPr>
            <p:ph type="sldNum" sz="quarter" idx="12"/>
          </p:nvPr>
        </p:nvSpPr>
        <p:spPr/>
        <p:txBody>
          <a:bodyPr/>
          <a:lstStyle/>
          <a:p>
            <a:fld id="{57C35D65-914A-49BA-BD88-58E4A9547280}" type="slidenum">
              <a:rPr lang="en-US" smtClean="0"/>
              <a:pPr/>
              <a:t>1</a:t>
            </a:fld>
            <a:endParaRPr lang="en-US"/>
          </a:p>
        </p:txBody>
      </p:sp>
      <p:sp>
        <p:nvSpPr>
          <p:cNvPr id="1048624" name="TextBox 1048623"/>
          <p:cNvSpPr txBox="1"/>
          <p:nvPr/>
        </p:nvSpPr>
        <p:spPr>
          <a:xfrm>
            <a:off x="6095999" y="2154026"/>
            <a:ext cx="5369779" cy="993139"/>
          </a:xfrm>
          <a:prstGeom prst="rect">
            <a:avLst/>
          </a:prstGeom>
        </p:spPr>
        <p:txBody>
          <a:bodyPr wrap="square" rtlCol="0">
            <a:spAutoFit/>
          </a:bodyPr>
          <a:lstStyle/>
          <a:p>
            <a:pPr marL="457200" indent="-457200">
              <a:buFont typeface="Wingdings" charset="2"/>
              <a:buChar char="l"/>
            </a:pPr>
            <a:r>
              <a:rPr lang="en-US" sz="3200" b="1" i="1">
                <a:solidFill>
                  <a:srgbClr val="000000"/>
                </a:solidFill>
              </a:rPr>
              <a:t>Team</a:t>
            </a:r>
            <a:r>
              <a:rPr lang="en-US" sz="2800">
                <a:solidFill>
                  <a:srgbClr val="000000"/>
                </a:solidFill>
              </a:rPr>
              <a:t> :</a:t>
            </a:r>
          </a:p>
          <a:p>
            <a:pPr marL="0" indent="0">
              <a:buNone/>
            </a:pPr>
            <a:r>
              <a:rPr lang="en-US" sz="2800">
                <a:solidFill>
                  <a:srgbClr val="000000"/>
                </a:solidFill>
              </a:rPr>
              <a:t>         </a:t>
            </a:r>
          </a:p>
        </p:txBody>
      </p:sp>
      <p:sp>
        <p:nvSpPr>
          <p:cNvPr id="1048625" name="Content Placeholder 2"/>
          <p:cNvSpPr>
            <a:spLocks noGrp="1"/>
          </p:cNvSpPr>
          <p:nvPr>
            <p:ph idx="1"/>
          </p:nvPr>
        </p:nvSpPr>
        <p:spPr>
          <a:xfrm>
            <a:off x="5642983" y="1795463"/>
            <a:ext cx="5745519" cy="4389120"/>
          </a:xfrm>
          <a:prstGeom prst="rect">
            <a:avLst/>
          </a:prstGeom>
          <a:solidFill>
            <a:schemeClr val="bg1"/>
          </a:solidFill>
          <a:ln>
            <a:noFill/>
          </a:ln>
        </p:spPr>
        <p:txBody>
          <a:bodyPr vert="horz" anchor="t">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ClrTx/>
              <a:buNone/>
            </a:pPr>
            <a:endParaRPr lang="en-US" sz="3200" i="1" dirty="0"/>
          </a:p>
          <a:p>
            <a:pPr>
              <a:buClr>
                <a:schemeClr val="tx2">
                  <a:lumMod val="60000"/>
                  <a:lumOff val="40000"/>
                </a:schemeClr>
              </a:buClr>
              <a:buFont typeface="Arial" pitchFamily="34" charset="0"/>
              <a:buChar char="•"/>
            </a:pPr>
            <a:r>
              <a:rPr lang="en-US" sz="3200" b="1" i="1" dirty="0" smtClean="0"/>
              <a:t>Team  </a:t>
            </a:r>
            <a:r>
              <a:rPr lang="en-US" sz="3200" i="1" dirty="0"/>
              <a:t>:</a:t>
            </a:r>
            <a:endParaRPr lang="en-US" sz="2400" i="1" dirty="0"/>
          </a:p>
          <a:p>
            <a:pPr marL="0" indent="0">
              <a:buClrTx/>
              <a:buNone/>
            </a:pPr>
            <a:r>
              <a:rPr lang="en-US" sz="3200" i="1" dirty="0"/>
              <a:t>        35. Shivam Kuchekar</a:t>
            </a:r>
            <a:endParaRPr lang="en-US" sz="2400" i="1" dirty="0"/>
          </a:p>
          <a:p>
            <a:pPr marL="0" indent="0">
              <a:buClrTx/>
              <a:buNone/>
            </a:pPr>
            <a:r>
              <a:rPr lang="en-US" sz="3200" i="1" dirty="0"/>
              <a:t>        50. Omkar Waghmare</a:t>
            </a:r>
            <a:endParaRPr lang="en-US" sz="2400" i="1" dirty="0"/>
          </a:p>
          <a:p>
            <a:pPr marL="0" indent="0">
              <a:buClrTx/>
              <a:buNone/>
            </a:pPr>
            <a:r>
              <a:rPr lang="en-US" sz="3200" i="1" dirty="0"/>
              <a:t>        90. Shruti  Patil</a:t>
            </a:r>
            <a:endParaRPr lang="en-US" sz="2400" i="1" dirty="0"/>
          </a:p>
          <a:p>
            <a:pPr marL="0" indent="0">
              <a:buClrTx/>
              <a:buNone/>
            </a:pPr>
            <a:r>
              <a:rPr lang="en-US" sz="2400" i="1" dirty="0"/>
              <a:t>          </a:t>
            </a:r>
            <a:r>
              <a:rPr lang="en-US" sz="3200" i="1" dirty="0"/>
              <a:t> </a:t>
            </a:r>
            <a:endParaRPr lang="en-US" sz="2400" i="1" dirty="0"/>
          </a:p>
          <a:p>
            <a:pPr marL="0" indent="0" algn="l">
              <a:buClrTx/>
              <a:buNone/>
            </a:pPr>
            <a:endParaRPr lang="en-US" sz="4800" i="1"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Content Placeholder 7"/>
          <p:cNvPicPr>
            <a:picLocks noGrp="1" noChangeAspect="1"/>
          </p:cNvPicPr>
          <p:nvPr>
            <p:ph sz="half" idx="2"/>
          </p:nvPr>
        </p:nvPicPr>
        <p:blipFill>
          <a:blip r:embed="rId2"/>
          <a:stretch>
            <a:fillRect/>
          </a:stretch>
        </p:blipFill>
        <p:spPr>
          <a:xfrm>
            <a:off x="1688123" y="1069145"/>
            <a:ext cx="8707901" cy="5444197"/>
          </a:xfrm>
          <a:prstGeom prst="rect">
            <a:avLst/>
          </a:prstGeom>
        </p:spPr>
      </p:pic>
      <p:sp>
        <p:nvSpPr>
          <p:cNvPr id="1048594" name="Footer Placeholder 4"/>
          <p:cNvSpPr>
            <a:spLocks noGrp="1"/>
          </p:cNvSpPr>
          <p:nvPr>
            <p:ph type="ftr" sz="quarter" idx="11"/>
          </p:nvPr>
        </p:nvSpPr>
        <p:spPr/>
        <p:txBody>
          <a:bodyPr/>
          <a:lstStyle/>
          <a:p>
            <a:r>
              <a:rPr lang="en-US" dirty="0"/>
              <a:t>PCP Polytechnic</a:t>
            </a:r>
          </a:p>
        </p:txBody>
      </p:sp>
      <p:sp>
        <p:nvSpPr>
          <p:cNvPr id="1048595" name="Slide Number Placeholder 5"/>
          <p:cNvSpPr>
            <a:spLocks noGrp="1"/>
          </p:cNvSpPr>
          <p:nvPr>
            <p:ph type="sldNum" sz="quarter" idx="12"/>
          </p:nvPr>
        </p:nvSpPr>
        <p:spPr/>
        <p:txBody>
          <a:bodyPr/>
          <a:lstStyle/>
          <a:p>
            <a:fld id="{57C35D65-914A-49BA-BD88-58E4A9547280}" type="slidenum">
              <a:rPr lang="en-US" smtClean="0"/>
              <a:pPr/>
              <a:t>10</a:t>
            </a:fld>
            <a:endParaRPr lang="en-US"/>
          </a:p>
        </p:txBody>
      </p:sp>
      <p:sp>
        <p:nvSpPr>
          <p:cNvPr id="1048596" name="Rectangle 11"/>
          <p:cNvSpPr/>
          <p:nvPr/>
        </p:nvSpPr>
        <p:spPr>
          <a:xfrm>
            <a:off x="787190" y="503052"/>
            <a:ext cx="3776980" cy="624840"/>
          </a:xfrm>
          <a:prstGeom prst="rect">
            <a:avLst/>
          </a:prstGeom>
          <a:noFill/>
        </p:spPr>
        <p:txBody>
          <a:bodyPr wrap="none" lIns="91440" tIns="45720" rIns="91440" bIns="45720">
            <a:spAutoFit/>
          </a:bodyPr>
          <a:lstStyle/>
          <a:p>
            <a:pPr algn="ctr"/>
            <a:r>
              <a:rPr lang="en-US" sz="3600" dirty="0" err="1">
                <a:ln w="12700">
                  <a:solidFill>
                    <a:schemeClr val="tx1"/>
                  </a:solidFill>
                  <a:prstDash val="solid"/>
                </a:ln>
                <a:effectLst>
                  <a:outerShdw blurRad="41275" dist="20320" dir="1800000" algn="tl" rotWithShape="0">
                    <a:srgbClr val="000000">
                      <a:alpha val="40000"/>
                    </a:srgbClr>
                  </a:outerShdw>
                </a:effectLst>
              </a:rPr>
              <a:t>Usecase</a:t>
            </a:r>
            <a:r>
              <a:rPr lang="en-US" sz="3600" dirty="0">
                <a:ln w="12700">
                  <a:solidFill>
                    <a:schemeClr val="tx1"/>
                  </a:solidFill>
                  <a:prstDash val="solid"/>
                </a:ln>
                <a:effectLst>
                  <a:outerShdw blurRad="41275" dist="20320" dir="1800000" algn="tl" rotWithShape="0">
                    <a:srgbClr val="000000">
                      <a:alpha val="40000"/>
                    </a:srgbClr>
                  </a:outerShdw>
                </a:effectLst>
              </a:rPr>
              <a:t> Diagram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677334" y="2555875"/>
            <a:ext cx="8596668" cy="1320800"/>
          </a:xfrm>
        </p:spPr>
        <p:txBody>
          <a:bodyPr/>
          <a:lstStyle/>
          <a:p>
            <a:endParaRPr lang="en-US" dirty="0"/>
          </a:p>
        </p:txBody>
      </p:sp>
      <p:sp>
        <p:nvSpPr>
          <p:cNvPr id="1048607" name="Footer Placeholder 3"/>
          <p:cNvSpPr>
            <a:spLocks noGrp="1"/>
          </p:cNvSpPr>
          <p:nvPr>
            <p:ph type="ftr" sz="quarter" idx="11"/>
          </p:nvPr>
        </p:nvSpPr>
        <p:spPr/>
        <p:txBody>
          <a:bodyPr/>
          <a:lstStyle/>
          <a:p>
            <a:r>
              <a:rPr lang="en-US" dirty="0"/>
              <a:t>PCP Polytechnic</a:t>
            </a:r>
          </a:p>
        </p:txBody>
      </p:sp>
      <p:sp>
        <p:nvSpPr>
          <p:cNvPr id="1048608" name="Slide Number Placeholder 4"/>
          <p:cNvSpPr>
            <a:spLocks noGrp="1"/>
          </p:cNvSpPr>
          <p:nvPr>
            <p:ph type="sldNum" sz="quarter" idx="12"/>
          </p:nvPr>
        </p:nvSpPr>
        <p:spPr/>
        <p:txBody>
          <a:bodyPr/>
          <a:lstStyle/>
          <a:p>
            <a:fld id="{57C35D65-914A-49BA-BD88-58E4A9547280}" type="slidenum">
              <a:rPr lang="en-US" smtClean="0"/>
              <a:pPr/>
              <a:t>11</a:t>
            </a:fld>
            <a:endParaRPr lang="en-US"/>
          </a:p>
        </p:txBody>
      </p:sp>
      <p:pic>
        <p:nvPicPr>
          <p:cNvPr id="2097155" name="Picture 6"/>
          <p:cNvPicPr>
            <a:picLocks noChangeAspect="1"/>
          </p:cNvPicPr>
          <p:nvPr/>
        </p:nvPicPr>
        <p:blipFill>
          <a:blip r:embed="rId2"/>
          <a:stretch>
            <a:fillRect/>
          </a:stretch>
        </p:blipFill>
        <p:spPr>
          <a:xfrm>
            <a:off x="647114" y="1026769"/>
            <a:ext cx="11544886" cy="5516931"/>
          </a:xfrm>
          <a:prstGeom prst="rect">
            <a:avLst/>
          </a:prstGeom>
        </p:spPr>
      </p:pic>
      <p:sp>
        <p:nvSpPr>
          <p:cNvPr id="1048609" name="Rectangle 13"/>
          <p:cNvSpPr/>
          <p:nvPr/>
        </p:nvSpPr>
        <p:spPr>
          <a:xfrm>
            <a:off x="835906" y="502238"/>
            <a:ext cx="3167380" cy="624840"/>
          </a:xfrm>
          <a:prstGeom prst="rect">
            <a:avLst/>
          </a:prstGeom>
          <a:noFill/>
          <a:ln>
            <a:noFill/>
          </a:ln>
        </p:spPr>
        <p:txBody>
          <a:bodyPr wrap="none" lIns="91440" tIns="45720" rIns="91440" bIns="45720">
            <a:spAutoFit/>
          </a:bodyPr>
          <a:lstStyle/>
          <a:p>
            <a:pPr algn="ctr"/>
            <a:r>
              <a:rPr lang="en-US" sz="3600" dirty="0">
                <a:ln w="12700">
                  <a:solidFill>
                    <a:schemeClr val="tx1"/>
                  </a:solidFill>
                  <a:prstDash val="solid"/>
                </a:ln>
                <a:effectLst>
                  <a:outerShdw blurRad="41275" dist="20320" dir="1800000" algn="tl" rotWithShape="0">
                    <a:srgbClr val="000000">
                      <a:alpha val="40000"/>
                    </a:srgbClr>
                  </a:outerShdw>
                </a:effectLst>
              </a:rPr>
              <a:t>Class Diagram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539262" y="633750"/>
            <a:ext cx="10972800" cy="1143000"/>
          </a:xfrm>
        </p:spPr>
        <p:txBody>
          <a:bodyPr>
            <a:normAutofit fontScale="90000"/>
          </a:bodyPr>
          <a:lstStyle/>
          <a:p>
            <a:r>
              <a:rPr lang="en-US" sz="5400" dirty="0" smtClean="0">
                <a:ln w="12700">
                  <a:solidFill>
                    <a:schemeClr val="tx1"/>
                  </a:solidFill>
                  <a:prstDash val="solid"/>
                </a:ln>
                <a:effectLst>
                  <a:outerShdw blurRad="41275" dist="20320" dir="1800000" algn="tl" rotWithShape="0">
                    <a:srgbClr val="000000">
                      <a:alpha val="40000"/>
                    </a:srgbClr>
                  </a:outerShdw>
                </a:effectLst>
              </a:rPr>
              <a:t>Activity Diagram</a:t>
            </a:r>
            <a:br>
              <a:rPr lang="en-US" sz="5400" dirty="0" smtClean="0">
                <a:ln w="12700">
                  <a:solidFill>
                    <a:schemeClr val="tx1"/>
                  </a:solidFill>
                  <a:prstDash val="solid"/>
                </a:ln>
                <a:effectLst>
                  <a:outerShdw blurRad="41275" dist="20320" dir="1800000" algn="tl" rotWithShape="0">
                    <a:srgbClr val="000000">
                      <a:alpha val="40000"/>
                    </a:srgbClr>
                  </a:outerShdw>
                </a:effectLst>
              </a:rPr>
            </a:br>
            <a:endParaRPr lang="en-US" dirty="0"/>
          </a:p>
        </p:txBody>
      </p:sp>
      <p:pic>
        <p:nvPicPr>
          <p:cNvPr id="2097156" name="Content Placeholder 5" descr="activity.png"/>
          <p:cNvPicPr>
            <a:picLocks noGrp="1" noChangeAspect="1"/>
          </p:cNvPicPr>
          <p:nvPr>
            <p:ph idx="1"/>
          </p:nvPr>
        </p:nvPicPr>
        <p:blipFill>
          <a:blip r:embed="rId2"/>
          <a:stretch>
            <a:fillRect/>
          </a:stretch>
        </p:blipFill>
        <p:spPr>
          <a:xfrm>
            <a:off x="675249" y="1199010"/>
            <a:ext cx="9777047" cy="4953692"/>
          </a:xfrm>
        </p:spPr>
      </p:pic>
      <p:sp>
        <p:nvSpPr>
          <p:cNvPr id="1048615" name="Footer Placeholder 3"/>
          <p:cNvSpPr>
            <a:spLocks noGrp="1"/>
          </p:cNvSpPr>
          <p:nvPr>
            <p:ph type="ftr" sz="quarter" idx="11"/>
          </p:nvPr>
        </p:nvSpPr>
        <p:spPr/>
        <p:txBody>
          <a:bodyPr/>
          <a:lstStyle/>
          <a:p>
            <a:r>
              <a:rPr lang="en-US" smtClean="0"/>
              <a:t>PCP Polytechnic</a:t>
            </a:r>
            <a:endParaRPr lang="en-US" dirty="0"/>
          </a:p>
        </p:txBody>
      </p:sp>
      <p:sp>
        <p:nvSpPr>
          <p:cNvPr id="1048616" name="Slide Number Placeholder 4"/>
          <p:cNvSpPr>
            <a:spLocks noGrp="1"/>
          </p:cNvSpPr>
          <p:nvPr>
            <p:ph type="sldNum" sz="quarter" idx="12"/>
          </p:nvPr>
        </p:nvSpPr>
        <p:spPr/>
        <p:txBody>
          <a:bodyPr/>
          <a:lstStyle/>
          <a:p>
            <a:fld id="{57C35D65-914A-49BA-BD88-58E4A9547280}"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Content Placeholder 6"/>
          <p:cNvPicPr>
            <a:picLocks noGrp="1" noChangeAspect="1"/>
          </p:cNvPicPr>
          <p:nvPr>
            <p:ph sz="half" idx="1"/>
          </p:nvPr>
        </p:nvPicPr>
        <p:blipFill>
          <a:blip r:embed="rId2"/>
          <a:stretch>
            <a:fillRect/>
          </a:stretch>
        </p:blipFill>
        <p:spPr>
          <a:xfrm>
            <a:off x="734134" y="1477108"/>
            <a:ext cx="10505952" cy="4628270"/>
          </a:xfrm>
          <a:prstGeom prst="rect">
            <a:avLst/>
          </a:prstGeom>
        </p:spPr>
      </p:pic>
      <p:sp>
        <p:nvSpPr>
          <p:cNvPr id="1048648" name="Footer Placeholder 4"/>
          <p:cNvSpPr>
            <a:spLocks noGrp="1"/>
          </p:cNvSpPr>
          <p:nvPr>
            <p:ph type="ftr" sz="quarter" idx="11"/>
          </p:nvPr>
        </p:nvSpPr>
        <p:spPr/>
        <p:txBody>
          <a:bodyPr/>
          <a:lstStyle/>
          <a:p>
            <a:r>
              <a:rPr lang="en-US" dirty="0"/>
              <a:t>PCP Polytechnic</a:t>
            </a:r>
          </a:p>
        </p:txBody>
      </p:sp>
      <p:sp>
        <p:nvSpPr>
          <p:cNvPr id="1048649" name="Slide Number Placeholder 5"/>
          <p:cNvSpPr>
            <a:spLocks noGrp="1"/>
          </p:cNvSpPr>
          <p:nvPr>
            <p:ph type="sldNum" sz="quarter" idx="12"/>
          </p:nvPr>
        </p:nvSpPr>
        <p:spPr/>
        <p:txBody>
          <a:bodyPr/>
          <a:lstStyle/>
          <a:p>
            <a:fld id="{57C35D65-914A-49BA-BD88-58E4A9547280}" type="slidenum">
              <a:rPr lang="en-US" smtClean="0"/>
              <a:pPr/>
              <a:t>13</a:t>
            </a:fld>
            <a:endParaRPr lang="en-US"/>
          </a:p>
        </p:txBody>
      </p:sp>
      <p:sp>
        <p:nvSpPr>
          <p:cNvPr id="1048650" name="TextBox 11"/>
          <p:cNvSpPr txBox="1"/>
          <p:nvPr/>
        </p:nvSpPr>
        <p:spPr>
          <a:xfrm>
            <a:off x="639074" y="908370"/>
            <a:ext cx="4402183" cy="646331"/>
          </a:xfrm>
          <a:prstGeom prst="rect">
            <a:avLst/>
          </a:prstGeom>
          <a:noFill/>
        </p:spPr>
        <p:txBody>
          <a:bodyPr wrap="square" rtlCol="0">
            <a:spAutoFit/>
          </a:bodyPr>
          <a:lstStyle/>
          <a:p>
            <a:r>
              <a:rPr lang="en-US" sz="3600" dirty="0">
                <a:ln w="12700">
                  <a:solidFill>
                    <a:schemeClr val="tx1"/>
                  </a:solidFill>
                  <a:prstDash val="solid"/>
                </a:ln>
                <a:effectLst>
                  <a:outerShdw blurRad="41275" dist="20320" dir="1800000" algn="tl" rotWithShape="0">
                    <a:srgbClr val="000000">
                      <a:alpha val="40000"/>
                    </a:srgbClr>
                  </a:outerShdw>
                </a:effectLst>
              </a:rPr>
              <a:t>Sequence Diagram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p:txBody>
          <a:bodyPr/>
          <a:lstStyle/>
          <a:p>
            <a:r>
              <a:rPr lang="en-US" dirty="0"/>
              <a:t>Application</a:t>
            </a:r>
          </a:p>
        </p:txBody>
      </p:sp>
      <p:sp>
        <p:nvSpPr>
          <p:cNvPr id="1048652" name="Content Placeholder 2"/>
          <p:cNvSpPr>
            <a:spLocks noGrp="1"/>
          </p:cNvSpPr>
          <p:nvPr>
            <p:ph idx="1"/>
          </p:nvPr>
        </p:nvSpPr>
        <p:spPr>
          <a:xfrm>
            <a:off x="304799" y="2108745"/>
            <a:ext cx="10972800" cy="4247606"/>
          </a:xfrm>
        </p:spPr>
        <p:txBody>
          <a:bodyPr>
            <a:normAutofit/>
          </a:bodyPr>
          <a:lstStyle/>
          <a:p>
            <a:pPr marL="0" indent="0"/>
            <a:r>
              <a:rPr lang="en-US" altLang="en-IN" dirty="0"/>
              <a:t>Sales, inventory and purchase management</a:t>
            </a:r>
            <a:endParaRPr lang="en-US" dirty="0"/>
          </a:p>
          <a:p>
            <a:pPr marL="0" indent="0"/>
            <a:r>
              <a:rPr lang="en-US" altLang="en-IN" dirty="0" smtClean="0"/>
              <a:t>Integrated </a:t>
            </a:r>
            <a:r>
              <a:rPr lang="en-US" altLang="en-IN" dirty="0"/>
              <a:t>payroll management</a:t>
            </a:r>
            <a:endParaRPr lang="en-US" dirty="0"/>
          </a:p>
          <a:p>
            <a:pPr marL="0" indent="0"/>
            <a:r>
              <a:rPr lang="en-US" altLang="en-IN" dirty="0"/>
              <a:t>Access and security control</a:t>
            </a:r>
            <a:endParaRPr lang="en-US" dirty="0"/>
          </a:p>
          <a:p>
            <a:pPr marL="0" indent="0"/>
            <a:r>
              <a:rPr lang="en-US" altLang="en-IN" dirty="0"/>
              <a:t>GST invoicing</a:t>
            </a:r>
            <a:endParaRPr lang="en-US" dirty="0"/>
          </a:p>
          <a:p>
            <a:pPr marL="0" indent="0"/>
            <a:r>
              <a:rPr lang="en-US" altLang="en-IN" dirty="0"/>
              <a:t>Budgets and scenario management</a:t>
            </a:r>
            <a:endParaRPr lang="en-US" dirty="0"/>
          </a:p>
          <a:p>
            <a:pPr marL="0" indent="0"/>
            <a:r>
              <a:rPr lang="en-US" altLang="en-IN" dirty="0"/>
              <a:t>Auto bank reconciliation</a:t>
            </a:r>
            <a:endParaRPr lang="en-US" dirty="0"/>
          </a:p>
          <a:p>
            <a:pPr marL="0" indent="0"/>
            <a:r>
              <a:rPr lang="en-US" altLang="en-IN" dirty="0"/>
              <a:t>Data backups and data synchronization </a:t>
            </a:r>
            <a:endParaRPr lang="en-US" dirty="0"/>
          </a:p>
        </p:txBody>
      </p:sp>
      <p:sp>
        <p:nvSpPr>
          <p:cNvPr id="1048653" name="Footer Placeholder 3"/>
          <p:cNvSpPr>
            <a:spLocks noGrp="1"/>
          </p:cNvSpPr>
          <p:nvPr>
            <p:ph type="ftr" sz="quarter" idx="11"/>
          </p:nvPr>
        </p:nvSpPr>
        <p:spPr/>
        <p:txBody>
          <a:bodyPr/>
          <a:lstStyle/>
          <a:p>
            <a:r>
              <a:rPr lang="en-US" dirty="0"/>
              <a:t>PCP Polytechnic</a:t>
            </a:r>
          </a:p>
        </p:txBody>
      </p:sp>
      <p:sp>
        <p:nvSpPr>
          <p:cNvPr id="1048654" name="Slide Number Placeholder 4"/>
          <p:cNvSpPr>
            <a:spLocks noGrp="1"/>
          </p:cNvSpPr>
          <p:nvPr>
            <p:ph type="sldNum" sz="quarter" idx="12"/>
          </p:nvPr>
        </p:nvSpPr>
        <p:spPr/>
        <p:txBody>
          <a:bodyPr/>
          <a:lstStyle/>
          <a:p>
            <a:fld id="{57C35D65-914A-49BA-BD88-58E4A9547280}"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1"/>
          <p:cNvSpPr>
            <a:spLocks noGrp="1"/>
          </p:cNvSpPr>
          <p:nvPr>
            <p:ph type="title"/>
          </p:nvPr>
        </p:nvSpPr>
        <p:spPr/>
        <p:txBody>
          <a:bodyPr/>
          <a:lstStyle/>
          <a:p>
            <a:r>
              <a:rPr lang="en-US" dirty="0"/>
              <a:t>Future Scope</a:t>
            </a:r>
          </a:p>
        </p:txBody>
      </p:sp>
      <p:sp>
        <p:nvSpPr>
          <p:cNvPr id="1048656" name="Content Placeholder 2"/>
          <p:cNvSpPr>
            <a:spLocks noGrp="1"/>
          </p:cNvSpPr>
          <p:nvPr>
            <p:ph idx="1"/>
          </p:nvPr>
        </p:nvSpPr>
        <p:spPr>
          <a:noFill/>
        </p:spPr>
        <p:txBody>
          <a:bodyPr vert="horz">
            <a:normAutofit/>
          </a:bodyPr>
          <a:lstStyle/>
          <a:p>
            <a:pPr lvl="0">
              <a:buFont typeface="Wingdings" charset="2"/>
              <a:buChar char="l"/>
            </a:pPr>
            <a:r>
              <a:rPr lang="en-US" dirty="0" smtClean="0"/>
              <a:t>Now our app is android supported only. In future it will also available for iOS devices and windows system.</a:t>
            </a:r>
          </a:p>
        </p:txBody>
      </p:sp>
      <p:sp>
        <p:nvSpPr>
          <p:cNvPr id="1048657" name="Footer Placeholder 3"/>
          <p:cNvSpPr>
            <a:spLocks noGrp="1"/>
          </p:cNvSpPr>
          <p:nvPr>
            <p:ph type="ftr" sz="quarter" idx="11"/>
          </p:nvPr>
        </p:nvSpPr>
        <p:spPr/>
        <p:txBody>
          <a:bodyPr/>
          <a:lstStyle/>
          <a:p>
            <a:r>
              <a:rPr lang="en-US" dirty="0"/>
              <a:t>PCP Polytechnic</a:t>
            </a:r>
          </a:p>
        </p:txBody>
      </p:sp>
      <p:sp>
        <p:nvSpPr>
          <p:cNvPr id="1048658" name="Slide Number Placeholder 4"/>
          <p:cNvSpPr>
            <a:spLocks noGrp="1"/>
          </p:cNvSpPr>
          <p:nvPr>
            <p:ph type="sldNum" sz="quarter" idx="12"/>
          </p:nvPr>
        </p:nvSpPr>
        <p:spPr/>
        <p:txBody>
          <a:bodyPr/>
          <a:lstStyle/>
          <a:p>
            <a:fld id="{57C35D65-914A-49BA-BD88-58E4A9547280}"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p:cNvSpPr>
          <p:nvPr>
            <p:ph type="title"/>
          </p:nvPr>
        </p:nvSpPr>
        <p:spPr>
          <a:xfrm>
            <a:off x="497058" y="436802"/>
            <a:ext cx="10972800" cy="1143000"/>
          </a:xfrm>
        </p:spPr>
        <p:txBody>
          <a:bodyPr/>
          <a:lstStyle/>
          <a:p>
            <a:r>
              <a:rPr lang="en-US" dirty="0"/>
              <a:t>Conclusion</a:t>
            </a:r>
          </a:p>
        </p:txBody>
      </p:sp>
      <p:sp>
        <p:nvSpPr>
          <p:cNvPr id="1048660" name="Content Placeholder 2"/>
          <p:cNvSpPr>
            <a:spLocks noGrp="1"/>
          </p:cNvSpPr>
          <p:nvPr>
            <p:ph idx="1"/>
          </p:nvPr>
        </p:nvSpPr>
        <p:spPr>
          <a:xfrm>
            <a:off x="567397" y="1443111"/>
            <a:ext cx="10972800" cy="4389120"/>
          </a:xfrm>
        </p:spPr>
        <p:txBody>
          <a:bodyPr>
            <a:normAutofit/>
          </a:bodyPr>
          <a:lstStyle/>
          <a:p>
            <a:pPr marL="0" indent="0">
              <a:buNone/>
            </a:pPr>
            <a:endParaRPr lang="en-US" sz="2400" dirty="0"/>
          </a:p>
          <a:p>
            <a:r>
              <a:rPr lang="en-US" sz="2400" dirty="0"/>
              <a:t>Our application create sells and also purchase invoices.</a:t>
            </a:r>
            <a:endParaRPr lang="zh-CN" altLang="en-US"/>
          </a:p>
          <a:p>
            <a:r>
              <a:rPr lang="en-US" sz="2400" dirty="0"/>
              <a:t>For the best security it only shares access with the sells team member. </a:t>
            </a:r>
            <a:endParaRPr lang="zh-CN" altLang="en-US"/>
          </a:p>
          <a:p>
            <a:r>
              <a:rPr lang="en-US" altLang="en-US" sz="2400" dirty="0"/>
              <a:t>App provides backup service to restore data in some case.</a:t>
            </a:r>
            <a:endParaRPr lang="zh-CN" altLang="en-US"/>
          </a:p>
        </p:txBody>
      </p:sp>
      <p:sp>
        <p:nvSpPr>
          <p:cNvPr id="1048661" name="Footer Placeholder 3"/>
          <p:cNvSpPr>
            <a:spLocks noGrp="1"/>
          </p:cNvSpPr>
          <p:nvPr>
            <p:ph type="ftr" sz="quarter" idx="11"/>
          </p:nvPr>
        </p:nvSpPr>
        <p:spPr/>
        <p:txBody>
          <a:bodyPr/>
          <a:lstStyle/>
          <a:p>
            <a:r>
              <a:rPr lang="en-US" dirty="0"/>
              <a:t>PCP Polytechnic</a:t>
            </a:r>
          </a:p>
        </p:txBody>
      </p:sp>
      <p:sp>
        <p:nvSpPr>
          <p:cNvPr id="1048662" name="Slide Number Placeholder 4"/>
          <p:cNvSpPr>
            <a:spLocks noGrp="1"/>
          </p:cNvSpPr>
          <p:nvPr>
            <p:ph type="sldNum" sz="quarter" idx="12"/>
          </p:nvPr>
        </p:nvSpPr>
        <p:spPr/>
        <p:txBody>
          <a:bodyPr/>
          <a:lstStyle/>
          <a:p>
            <a:fld id="{57C35D65-914A-49BA-BD88-58E4A9547280}"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63" name="Title 1"/>
          <p:cNvSpPr>
            <a:spLocks noGrp="1"/>
          </p:cNvSpPr>
          <p:nvPr>
            <p:ph type="title"/>
          </p:nvPr>
        </p:nvSpPr>
        <p:spPr>
          <a:xfrm>
            <a:off x="539262" y="225786"/>
            <a:ext cx="10972800" cy="1143000"/>
          </a:xfrm>
        </p:spPr>
        <p:txBody>
          <a:bodyPr/>
          <a:lstStyle/>
          <a:p>
            <a:r>
              <a:rPr lang="en-US" dirty="0"/>
              <a:t>Reference</a:t>
            </a:r>
          </a:p>
        </p:txBody>
      </p:sp>
      <p:sp>
        <p:nvSpPr>
          <p:cNvPr id="1048664" name="Content Placeholder 2"/>
          <p:cNvSpPr>
            <a:spLocks noGrp="1"/>
          </p:cNvSpPr>
          <p:nvPr>
            <p:ph idx="1"/>
          </p:nvPr>
        </p:nvSpPr>
        <p:spPr>
          <a:xfrm>
            <a:off x="304799" y="1350496"/>
            <a:ext cx="10972800" cy="4994033"/>
          </a:xfrm>
          <a:solidFill>
            <a:srgbClr val="FFFFFF"/>
          </a:solidFill>
          <a:ln>
            <a:noFill/>
            <a:prstDash val="solid"/>
          </a:ln>
        </p:spPr>
        <p:txBody>
          <a:bodyPr vert="horz" anchor="t">
            <a:normAutofit fontScale="92500" lnSpcReduction="10000"/>
          </a:bodyPr>
          <a:lstStyle/>
          <a:p>
            <a:pPr marL="514350" indent="-514350"/>
            <a:r>
              <a:rPr lang="en-US" sz="2526" b="0" i="0" dirty="0">
                <a:solidFill>
                  <a:srgbClr val="000000"/>
                </a:solidFill>
                <a:effectLst/>
              </a:rPr>
              <a:t>Book </a:t>
            </a:r>
            <a:r>
              <a:rPr lang="en-US" sz="2526" b="0" i="0" dirty="0" smtClean="0">
                <a:solidFill>
                  <a:srgbClr val="000000"/>
                </a:solidFill>
                <a:effectLst/>
              </a:rPr>
              <a:t>Reference: </a:t>
            </a:r>
          </a:p>
          <a:p>
            <a:pPr marL="514350" indent="-514350">
              <a:buNone/>
            </a:pPr>
            <a:r>
              <a:rPr lang="en-US" sz="2526" dirty="0" smtClean="0">
                <a:solidFill>
                  <a:srgbClr val="000000"/>
                </a:solidFill>
              </a:rPr>
              <a:t>        </a:t>
            </a:r>
            <a:r>
              <a:rPr lang="en-US" sz="2526" dirty="0" smtClean="0">
                <a:solidFill>
                  <a:srgbClr val="000000"/>
                </a:solidFill>
              </a:rPr>
              <a:t>1] </a:t>
            </a:r>
            <a:r>
              <a:rPr lang="en-US" sz="2000" dirty="0" smtClean="0">
                <a:solidFill>
                  <a:srgbClr val="000000"/>
                </a:solidFill>
              </a:rPr>
              <a:t>Android Programming: The Big Nard Ranch Head</a:t>
            </a:r>
          </a:p>
          <a:p>
            <a:pPr marL="514350" indent="-514350">
              <a:buNone/>
            </a:pPr>
            <a:r>
              <a:rPr lang="en-US" sz="2000" dirty="0" smtClean="0">
                <a:solidFill>
                  <a:srgbClr val="000000"/>
                </a:solidFill>
              </a:rPr>
              <a:t>          </a:t>
            </a:r>
            <a:r>
              <a:rPr lang="en-US" sz="2000" dirty="0" smtClean="0">
                <a:solidFill>
                  <a:srgbClr val="000000"/>
                </a:solidFill>
              </a:rPr>
              <a:t>2]Android </a:t>
            </a:r>
            <a:r>
              <a:rPr lang="en-US" sz="2000" dirty="0" smtClean="0">
                <a:solidFill>
                  <a:srgbClr val="000000"/>
                </a:solidFill>
              </a:rPr>
              <a:t>Development Java Programming</a:t>
            </a:r>
          </a:p>
          <a:p>
            <a:pPr marL="514350" indent="-514350">
              <a:buNone/>
            </a:pPr>
            <a:r>
              <a:rPr lang="en-US" sz="2000" dirty="0" smtClean="0">
                <a:solidFill>
                  <a:srgbClr val="000000"/>
                </a:solidFill>
              </a:rPr>
              <a:t>        </a:t>
            </a:r>
            <a:endParaRPr sz="2526" b="0" i="0">
              <a:solidFill>
                <a:srgbClr val="000000"/>
              </a:solidFill>
              <a:effectLst/>
            </a:endParaRPr>
          </a:p>
          <a:p>
            <a:pPr marL="457200" indent="-457200"/>
            <a:r>
              <a:rPr lang="en-US" sz="2400" b="0" i="0" dirty="0">
                <a:solidFill>
                  <a:srgbClr val="000000"/>
                </a:solidFill>
                <a:effectLst/>
              </a:rPr>
              <a:t>Website Reference </a:t>
            </a:r>
            <a:r>
              <a:rPr lang="en-US" sz="2400" b="0" i="0" dirty="0" smtClean="0">
                <a:solidFill>
                  <a:srgbClr val="000000"/>
                </a:solidFill>
                <a:effectLst/>
              </a:rPr>
              <a:t>https:</a:t>
            </a:r>
          </a:p>
          <a:p>
            <a:pPr marL="457200" indent="-457200">
              <a:buNone/>
            </a:pPr>
            <a:r>
              <a:rPr lang="en-US" sz="2400" b="0" i="0" dirty="0" smtClean="0">
                <a:solidFill>
                  <a:srgbClr val="000000"/>
                </a:solidFill>
                <a:effectLst/>
              </a:rPr>
              <a:t>         </a:t>
            </a:r>
            <a:r>
              <a:rPr lang="en-US" sz="2400" b="0" i="0" dirty="0" smtClean="0">
                <a:solidFill>
                  <a:srgbClr val="000000"/>
                </a:solidFill>
                <a:effectLst/>
              </a:rPr>
              <a:t>1]https</a:t>
            </a:r>
            <a:r>
              <a:rPr lang="en-US" sz="2400" b="0" i="0" dirty="0" smtClean="0">
                <a:solidFill>
                  <a:srgbClr val="000000"/>
                </a:solidFill>
                <a:effectLst/>
              </a:rPr>
              <a:t>//</a:t>
            </a:r>
            <a:r>
              <a:rPr lang="en-US" sz="2400" b="0" i="0" dirty="0" err="1" smtClean="0">
                <a:solidFill>
                  <a:srgbClr val="000000"/>
                </a:solidFill>
                <a:effectLst/>
              </a:rPr>
              <a:t>bizanalyst.in</a:t>
            </a:r>
            <a:endParaRPr lang="en-US" sz="2400" b="0" i="0" dirty="0" smtClean="0">
              <a:solidFill>
                <a:srgbClr val="000000"/>
              </a:solidFill>
              <a:effectLst/>
            </a:endParaRPr>
          </a:p>
          <a:p>
            <a:pPr marL="457200" indent="-457200">
              <a:buNone/>
            </a:pPr>
            <a:r>
              <a:rPr lang="en-US" sz="2400" smtClean="0">
                <a:solidFill>
                  <a:srgbClr val="000000"/>
                </a:solidFill>
              </a:rPr>
              <a:t> </a:t>
            </a:r>
            <a:r>
              <a:rPr lang="en-US" sz="2400" smtClean="0">
                <a:solidFill>
                  <a:srgbClr val="000000"/>
                </a:solidFill>
              </a:rPr>
              <a:t>        2]</a:t>
            </a:r>
            <a:r>
              <a:rPr lang="en-US" sz="2400" smtClean="0"/>
              <a:t> ]http://ieeexplore.ieeee.org</a:t>
            </a:r>
            <a:endParaRPr lang="en-US" sz="2400" b="0" i="0" dirty="0" smtClean="0">
              <a:solidFill>
                <a:srgbClr val="000000"/>
              </a:solidFill>
              <a:effectLst/>
            </a:endParaRPr>
          </a:p>
          <a:p>
            <a:pPr marL="457200" indent="-457200">
              <a:buNone/>
            </a:pPr>
            <a:endParaRPr sz="2400" b="0" i="0">
              <a:solidFill>
                <a:srgbClr val="000000"/>
              </a:solidFill>
              <a:effectLst/>
            </a:endParaRPr>
          </a:p>
          <a:p>
            <a:pPr marL="457200" indent="-457200"/>
            <a:r>
              <a:rPr lang="en-US" sz="2400" b="0" i="0" dirty="0">
                <a:solidFill>
                  <a:srgbClr val="000000"/>
                </a:solidFill>
                <a:effectLst/>
              </a:rPr>
              <a:t>IEEE Reference </a:t>
            </a:r>
            <a:r>
              <a:rPr lang="en-US" sz="2400" b="0" i="0" dirty="0" smtClean="0">
                <a:solidFill>
                  <a:srgbClr val="000000"/>
                </a:solidFill>
                <a:effectLst/>
              </a:rPr>
              <a:t>:</a:t>
            </a:r>
          </a:p>
          <a:p>
            <a:pPr marL="457200" indent="-457200">
              <a:buNone/>
            </a:pPr>
            <a:r>
              <a:rPr lang="en-US" sz="2400" b="0" i="0" dirty="0" smtClean="0">
                <a:solidFill>
                  <a:srgbClr val="000000"/>
                </a:solidFill>
                <a:effectLst/>
              </a:rPr>
              <a:t>        </a:t>
            </a:r>
            <a:r>
              <a:rPr lang="en-US" sz="2400" b="0" i="0" dirty="0" smtClean="0">
                <a:solidFill>
                  <a:srgbClr val="000000"/>
                </a:solidFill>
                <a:effectLst/>
              </a:rPr>
              <a:t>1] </a:t>
            </a:r>
            <a:r>
              <a:rPr lang="en-US" sz="2400" dirty="0" smtClean="0"/>
              <a:t>athyanath Lappasi Ramamoorthy .Faculty of Technology, Telecommunication and Networks Birmingham City University, UK .</a:t>
            </a:r>
            <a:r>
              <a:rPr lang="en-US" sz="2400" b="0" i="0" dirty="0" smtClean="0">
                <a:solidFill>
                  <a:srgbClr val="000000"/>
                </a:solidFill>
                <a:effectLst/>
              </a:rPr>
              <a:t> </a:t>
            </a:r>
          </a:p>
          <a:p>
            <a:pPr marL="457200" indent="-457200">
              <a:buNone/>
            </a:pPr>
            <a:r>
              <a:rPr lang="en-US" sz="2400" b="0" i="0" dirty="0" smtClean="0">
                <a:solidFill>
                  <a:srgbClr val="000000"/>
                </a:solidFill>
                <a:effectLst/>
              </a:rPr>
              <a:t> </a:t>
            </a:r>
          </a:p>
          <a:p>
            <a:pPr marL="457200" indent="-457200">
              <a:buNone/>
            </a:pPr>
            <a:r>
              <a:rPr lang="en-US" sz="2400" dirty="0" smtClean="0">
                <a:solidFill>
                  <a:srgbClr val="000000"/>
                </a:solidFill>
              </a:rPr>
              <a:t>         </a:t>
            </a:r>
            <a:r>
              <a:rPr lang="en-US" sz="2400" dirty="0" smtClean="0">
                <a:solidFill>
                  <a:srgbClr val="000000"/>
                </a:solidFill>
              </a:rPr>
              <a:t>2]</a:t>
            </a:r>
            <a:r>
              <a:rPr lang="en-US" sz="2400" dirty="0" err="1" smtClean="0"/>
              <a:t>Jagdev</a:t>
            </a:r>
            <a:r>
              <a:rPr lang="en-US" sz="2400" dirty="0" smtClean="0"/>
              <a:t> </a:t>
            </a:r>
            <a:r>
              <a:rPr lang="en-US" sz="2400" dirty="0" smtClean="0"/>
              <a:t>Bhogal.Facultyo f Technology, Telecommunication and Networks Birmingham City University, UK,</a:t>
            </a:r>
            <a:endParaRPr sz="2400" b="0" i="0">
              <a:solidFill>
                <a:srgbClr val="000000"/>
              </a:solidFill>
              <a:effectLst/>
            </a:endParaRPr>
          </a:p>
          <a:p>
            <a:pPr marL="1371600" lvl="0" indent="-1371600">
              <a:buFont typeface="+mj-lt"/>
              <a:buAutoNum type="alphaLcPeriod"/>
            </a:pPr>
            <a:endParaRPr sz="8000" b="0" i="0">
              <a:solidFill>
                <a:srgbClr val="000000"/>
              </a:solidFill>
              <a:effectLst/>
            </a:endParaRPr>
          </a:p>
        </p:txBody>
      </p:sp>
      <p:sp>
        <p:nvSpPr>
          <p:cNvPr id="1048665" name="Footer Placeholder 3"/>
          <p:cNvSpPr>
            <a:spLocks noGrp="1"/>
          </p:cNvSpPr>
          <p:nvPr>
            <p:ph type="ftr" sz="quarter" idx="11"/>
          </p:nvPr>
        </p:nvSpPr>
        <p:spPr/>
        <p:txBody>
          <a:bodyPr/>
          <a:lstStyle/>
          <a:p>
            <a:r>
              <a:rPr lang="en-US" dirty="0"/>
              <a:t>PCP Polytechnic</a:t>
            </a:r>
          </a:p>
        </p:txBody>
      </p:sp>
      <p:sp>
        <p:nvSpPr>
          <p:cNvPr id="1048666" name="Slide Number Placeholder 4"/>
          <p:cNvSpPr>
            <a:spLocks noGrp="1"/>
          </p:cNvSpPr>
          <p:nvPr>
            <p:ph type="sldNum" sz="quarter" idx="12"/>
          </p:nvPr>
        </p:nvSpPr>
        <p:spPr/>
        <p:txBody>
          <a:bodyPr/>
          <a:lstStyle/>
          <a:p>
            <a:fld id="{57C35D65-914A-49BA-BD88-58E4A9547280}"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048664"/>
          <p:cNvSpPr>
            <a:spLocks noGrp="1"/>
          </p:cNvSpPr>
          <p:nvPr>
            <p:ph type="title"/>
          </p:nvPr>
        </p:nvSpPr>
        <p:spPr>
          <a:xfrm>
            <a:off x="3539331" y="2348000"/>
            <a:ext cx="3840624" cy="1143000"/>
          </a:xfrm>
        </p:spPr>
        <p:txBody>
          <a:bodyPr/>
          <a:lstStyle/>
          <a:p>
            <a:r>
              <a:rPr lang="en-US" altLang="en-IN" dirty="0"/>
              <a:t>Thank </a:t>
            </a:r>
            <a:r>
              <a:rPr lang="en-US" altLang="en-IN" dirty="0" smtClean="0"/>
              <a:t>you …! </a:t>
            </a:r>
            <a:endParaRPr lang="en-IN" dirty="0"/>
          </a:p>
        </p:txBody>
      </p:sp>
      <p:sp>
        <p:nvSpPr>
          <p:cNvPr id="1048672" name="Footer Placeholder 1048665"/>
          <p:cNvSpPr>
            <a:spLocks noGrp="1"/>
          </p:cNvSpPr>
          <p:nvPr>
            <p:ph type="ftr" sz="quarter" idx="11"/>
          </p:nvPr>
        </p:nvSpPr>
        <p:spPr/>
        <p:txBody>
          <a:bodyPr/>
          <a:lstStyle/>
          <a:p>
            <a:r>
              <a:rPr lang="en-US" dirty="0"/>
              <a:t>PCP Polytechnic</a:t>
            </a:r>
          </a:p>
        </p:txBody>
      </p:sp>
      <p:sp>
        <p:nvSpPr>
          <p:cNvPr id="1048673" name="Slide Number Placeholder 1048666"/>
          <p:cNvSpPr>
            <a:spLocks noGrp="1"/>
          </p:cNvSpPr>
          <p:nvPr>
            <p:ph type="sldNum" sz="quarter" idx="12"/>
          </p:nvPr>
        </p:nvSpPr>
        <p:spPr/>
        <p:txBody>
          <a:bodyPr/>
          <a:lstStyle/>
          <a:p>
            <a:fld id="{57C35D65-914A-49BA-BD88-58E4A9547280}" type="slidenum">
              <a:rPr lang="en-US" smtClean="0"/>
              <a:pPr/>
              <a:t>18</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a:xfrm>
            <a:off x="271975" y="182880"/>
            <a:ext cx="10972800" cy="1143000"/>
          </a:xfrm>
        </p:spPr>
        <p:txBody>
          <a:bodyPr/>
          <a:lstStyle/>
          <a:p>
            <a:r>
              <a:rPr lang="en-US" dirty="0"/>
              <a:t>Introduction		</a:t>
            </a:r>
          </a:p>
        </p:txBody>
      </p:sp>
      <p:sp>
        <p:nvSpPr>
          <p:cNvPr id="1048627" name="Footer Placeholder 3"/>
          <p:cNvSpPr>
            <a:spLocks noGrp="1"/>
          </p:cNvSpPr>
          <p:nvPr>
            <p:ph type="ftr" sz="quarter" idx="11"/>
          </p:nvPr>
        </p:nvSpPr>
        <p:spPr/>
        <p:txBody>
          <a:bodyPr/>
          <a:lstStyle/>
          <a:p>
            <a:r>
              <a:rPr lang="en-US" dirty="0"/>
              <a:t>PCP Polytechnic</a:t>
            </a:r>
          </a:p>
        </p:txBody>
      </p:sp>
      <p:sp>
        <p:nvSpPr>
          <p:cNvPr id="1048628" name="Slide Number Placeholder 4"/>
          <p:cNvSpPr>
            <a:spLocks noGrp="1"/>
          </p:cNvSpPr>
          <p:nvPr>
            <p:ph type="sldNum" sz="quarter" idx="12"/>
          </p:nvPr>
        </p:nvSpPr>
        <p:spPr/>
        <p:txBody>
          <a:bodyPr/>
          <a:lstStyle/>
          <a:p>
            <a:fld id="{57C35D65-914A-49BA-BD88-58E4A9547280}" type="slidenum">
              <a:rPr lang="en-US" smtClean="0"/>
              <a:pPr/>
              <a:t>2</a:t>
            </a:fld>
            <a:endParaRPr lang="en-US"/>
          </a:p>
        </p:txBody>
      </p:sp>
      <p:sp>
        <p:nvSpPr>
          <p:cNvPr id="1048629" name="Content Placeholder 2"/>
          <p:cNvSpPr>
            <a:spLocks noGrp="1"/>
          </p:cNvSpPr>
          <p:nvPr/>
        </p:nvSpPr>
        <p:spPr>
          <a:xfrm>
            <a:off x="0" y="1139482"/>
            <a:ext cx="11943471" cy="4360985"/>
          </a:xfrm>
          <a:prstGeom prst="rect">
            <a:avLst/>
          </a:prstGeom>
        </p:spPr>
        <p:txBody>
          <a:bodyPr vert="horz">
            <a:noAutofit/>
          </a:bodyPr>
          <a:lstStyle>
            <a:lvl1pPr marL="274320" indent="-274320" algn="l" rtl="0" eaLnBrk="1" latinLnBrk="0" hangingPunct="1">
              <a:spcBef>
                <a:spcPct val="20000"/>
              </a:spcBef>
              <a:buClr>
                <a:srgbClr val="0BD0D9"/>
              </a:buClr>
              <a:buSzPct val="95000"/>
              <a:buFont typeface="Wingdings 2"/>
              <a:buChar char=""/>
              <a:defRPr kumimoji="0" sz="2600" kern="1200">
                <a:solidFill>
                  <a:srgbClr val="000000"/>
                </a:solidFill>
                <a:latin typeface="+mn-lt"/>
                <a:ea typeface="+mn-ea"/>
                <a:cs typeface="+mn-cs"/>
              </a:defRPr>
            </a:lvl1pPr>
            <a:lvl2pPr marL="640080" indent="-246888" algn="l" rtl="0" eaLnBrk="1" latinLnBrk="0" hangingPunct="1">
              <a:spcBef>
                <a:spcPct val="20000"/>
              </a:spcBef>
              <a:buClr>
                <a:srgbClr val="0F6FC6"/>
              </a:buClr>
              <a:buSzPct val="85000"/>
              <a:buFont typeface="Wingdings 2"/>
              <a:buChar char=""/>
              <a:defRPr kumimoji="0" sz="2400" kern="1200">
                <a:solidFill>
                  <a:srgbClr val="000000"/>
                </a:solidFill>
                <a:latin typeface="+mn-lt"/>
                <a:ea typeface="+mn-ea"/>
                <a:cs typeface="+mn-cs"/>
              </a:defRPr>
            </a:lvl2pPr>
            <a:lvl3pPr marL="914400" indent="-246888" algn="l" rtl="0" eaLnBrk="1" latinLnBrk="0" hangingPunct="1">
              <a:spcBef>
                <a:spcPct val="20000"/>
              </a:spcBef>
              <a:buClr>
                <a:srgbClr val="009DD9"/>
              </a:buClr>
              <a:buSzPct val="70000"/>
              <a:buFont typeface="Wingdings 2"/>
              <a:buChar char=""/>
              <a:defRPr kumimoji="0" sz="2100" kern="1200">
                <a:solidFill>
                  <a:srgbClr val="000000"/>
                </a:solidFill>
                <a:latin typeface="+mn-lt"/>
                <a:ea typeface="+mn-ea"/>
                <a:cs typeface="+mn-cs"/>
              </a:defRPr>
            </a:lvl3pPr>
            <a:lvl4pPr marL="1188720" indent="-210312" algn="l" rtl="0" eaLnBrk="1" latinLnBrk="0" hangingPunct="1">
              <a:spcBef>
                <a:spcPct val="20000"/>
              </a:spcBef>
              <a:buClr>
                <a:srgbClr val="0BD0D9"/>
              </a:buClr>
              <a:buSzPct val="65000"/>
              <a:buFont typeface="Wingdings 2"/>
              <a:buChar char=""/>
              <a:defRPr kumimoji="0" sz="2000" kern="1200">
                <a:solidFill>
                  <a:srgbClr val="000000"/>
                </a:solidFill>
                <a:latin typeface="+mn-lt"/>
                <a:ea typeface="+mn-ea"/>
                <a:cs typeface="+mn-cs"/>
              </a:defRPr>
            </a:lvl4pPr>
            <a:lvl5pPr marL="1463040" indent="-210312" algn="l" rtl="0" eaLnBrk="1" latinLnBrk="0" hangingPunct="1">
              <a:spcBef>
                <a:spcPct val="20000"/>
              </a:spcBef>
              <a:buClr>
                <a:srgbClr val="10CF9B"/>
              </a:buClr>
              <a:buSzPct val="65000"/>
              <a:buFont typeface="Wingdings 2"/>
              <a:buChar char=""/>
              <a:defRPr kumimoji="0" sz="2000" kern="1200">
                <a:solidFill>
                  <a:srgbClr val="000000"/>
                </a:solidFill>
                <a:latin typeface="+mn-lt"/>
                <a:ea typeface="+mn-ea"/>
                <a:cs typeface="+mn-cs"/>
              </a:defRPr>
            </a:lvl5pPr>
            <a:lvl6pPr marL="1737360" indent="-210312" algn="l" rtl="0" eaLnBrk="1" latinLnBrk="0" hangingPunct="1">
              <a:spcBef>
                <a:spcPct val="20000"/>
              </a:spcBef>
              <a:buClr>
                <a:srgbClr val="7CCA62"/>
              </a:buClr>
              <a:buSzPct val="80000"/>
              <a:buFont typeface="Wingdings 2"/>
              <a:buChar char=""/>
              <a:defRPr kumimoji="0" sz="1800" kern="1200">
                <a:solidFill>
                  <a:srgbClr val="000000"/>
                </a:solidFill>
                <a:latin typeface="+mn-lt"/>
                <a:ea typeface="+mn-ea"/>
                <a:cs typeface="+mn-cs"/>
              </a:defRPr>
            </a:lvl6pPr>
            <a:lvl7pPr marL="1920240" indent="-182880" algn="l" rtl="0" eaLnBrk="1" latinLnBrk="0" hangingPunct="1">
              <a:spcBef>
                <a:spcPct val="20000"/>
              </a:spcBef>
              <a:buClr>
                <a:srgbClr val="A5C249"/>
              </a:buClr>
              <a:buSzPct val="80000"/>
              <a:buFont typeface="Wingdings 2"/>
              <a:buChar char=""/>
              <a:defRPr kumimoji="0" sz="1600" kern="1200" baseline="0">
                <a:solidFill>
                  <a:srgbClr val="000000"/>
                </a:solidFill>
                <a:latin typeface="+mn-lt"/>
                <a:ea typeface="+mn-ea"/>
                <a:cs typeface="+mn-cs"/>
              </a:defRPr>
            </a:lvl7pPr>
            <a:lvl8pPr marL="2194560" indent="-182880" algn="l" rtl="0" eaLnBrk="1" latinLnBrk="0" hangingPunct="1">
              <a:spcBef>
                <a:spcPct val="20000"/>
              </a:spcBef>
              <a:buClr>
                <a:srgbClr val="04617B"/>
              </a:buClr>
              <a:buChar char="•"/>
              <a:defRPr kumimoji="0" sz="1600" kern="1200">
                <a:solidFill>
                  <a:srgbClr val="000000"/>
                </a:solidFill>
                <a:latin typeface="+mn-lt"/>
                <a:ea typeface="+mn-ea"/>
                <a:cs typeface="+mn-cs"/>
              </a:defRPr>
            </a:lvl8pPr>
            <a:lvl9pPr marL="2468880" indent="-182880" algn="l" rtl="0" eaLnBrk="1" latinLnBrk="0" hangingPunct="1">
              <a:spcBef>
                <a:spcPct val="20000"/>
              </a:spcBef>
              <a:buClr>
                <a:srgbClr val="04617B"/>
              </a:buClr>
              <a:buFontTx/>
              <a:buChar char="•"/>
              <a:defRPr kumimoji="0" sz="1400" kern="1200" baseline="0">
                <a:solidFill>
                  <a:srgbClr val="000000"/>
                </a:solidFill>
                <a:latin typeface="+mn-lt"/>
                <a:ea typeface="+mn-ea"/>
                <a:cs typeface="+mn-cs"/>
              </a:defRPr>
            </a:lvl9pPr>
          </a:lstStyle>
          <a:p>
            <a:pPr>
              <a:lnSpc>
                <a:spcPct val="150000"/>
              </a:lnSpc>
              <a:buClr>
                <a:schemeClr val="tx2">
                  <a:lumMod val="60000"/>
                  <a:lumOff val="40000"/>
                </a:schemeClr>
              </a:buClr>
              <a:buFont typeface="Arial" pitchFamily="34" charset="0"/>
              <a:buChar char="•"/>
            </a:pPr>
            <a:r>
              <a:rPr lang="en-US" sz="2400" b="0" u="none" dirty="0" smtClean="0"/>
              <a:t>Nowadays </a:t>
            </a:r>
            <a:r>
              <a:rPr lang="en-US" sz="2400" b="0" u="none" dirty="0"/>
              <a:t>most of the products of tally apps in the market are. </a:t>
            </a:r>
            <a:endParaRPr lang="en-US" sz="2400" b="0" u="none" dirty="0" smtClean="0"/>
          </a:p>
          <a:p>
            <a:pPr>
              <a:lnSpc>
                <a:spcPct val="150000"/>
              </a:lnSpc>
              <a:buClr>
                <a:schemeClr val="tx2">
                  <a:lumMod val="60000"/>
                  <a:lumOff val="40000"/>
                </a:schemeClr>
              </a:buClr>
              <a:buFont typeface="Arial" pitchFamily="34" charset="0"/>
              <a:buChar char="•"/>
            </a:pPr>
            <a:r>
              <a:rPr lang="en-US" sz="2400" b="0" u="none" dirty="0" smtClean="0"/>
              <a:t>There </a:t>
            </a:r>
            <a:r>
              <a:rPr lang="en-US" sz="2400" b="0" u="none" dirty="0"/>
              <a:t>are many complains of data synchrozing regarding those </a:t>
            </a:r>
            <a:r>
              <a:rPr lang="en-US" sz="2400" b="0" u="none" dirty="0" smtClean="0"/>
              <a:t> app. Also </a:t>
            </a:r>
            <a:r>
              <a:rPr lang="en-US" sz="2400" b="0" u="none" dirty="0"/>
              <a:t>Ledger never matches the tally.   </a:t>
            </a:r>
            <a:endParaRPr lang="en-US" sz="2400" b="0" u="none" dirty="0" smtClean="0"/>
          </a:p>
          <a:p>
            <a:pPr>
              <a:lnSpc>
                <a:spcPct val="150000"/>
              </a:lnSpc>
              <a:buClr>
                <a:schemeClr val="tx2">
                  <a:lumMod val="60000"/>
                  <a:lumOff val="40000"/>
                </a:schemeClr>
              </a:buClr>
              <a:buFont typeface="Arial" pitchFamily="34" charset="0"/>
              <a:buChar char="•"/>
            </a:pPr>
            <a:r>
              <a:rPr lang="en-US" sz="2400" b="0" u="none" dirty="0" smtClean="0"/>
              <a:t>The </a:t>
            </a:r>
            <a:r>
              <a:rPr lang="en-US" sz="2400" b="0" u="none" dirty="0"/>
              <a:t>main point is that this app don’t have backup storage. </a:t>
            </a:r>
            <a:endParaRPr lang="en-US" sz="2400" dirty="0"/>
          </a:p>
          <a:p>
            <a:pPr>
              <a:lnSpc>
                <a:spcPct val="150000"/>
              </a:lnSpc>
              <a:buClr>
                <a:schemeClr val="tx2">
                  <a:lumMod val="60000"/>
                  <a:lumOff val="40000"/>
                </a:schemeClr>
              </a:buClr>
              <a:buFont typeface="Arial" pitchFamily="34" charset="0"/>
              <a:buChar char="•"/>
            </a:pPr>
            <a:r>
              <a:rPr lang="en-US" sz="2400" b="0" u="none" dirty="0" smtClean="0"/>
              <a:t>All </a:t>
            </a:r>
            <a:r>
              <a:rPr lang="en-US" sz="2400" b="0" u="none" dirty="0"/>
              <a:t>of those are paid apps which every person cannot afford.  </a:t>
            </a:r>
            <a:endParaRPr lang="en-US" sz="2400" b="0" u="none" dirty="0" smtClean="0"/>
          </a:p>
          <a:p>
            <a:pPr>
              <a:lnSpc>
                <a:spcPct val="150000"/>
              </a:lnSpc>
              <a:buClr>
                <a:schemeClr val="tx2">
                  <a:lumMod val="60000"/>
                  <a:lumOff val="40000"/>
                </a:schemeClr>
              </a:buClr>
              <a:buFont typeface="Arial" pitchFamily="34" charset="0"/>
              <a:buChar char="•"/>
            </a:pPr>
            <a:r>
              <a:rPr lang="en-US" sz="2400" b="0" u="none" dirty="0" smtClean="0"/>
              <a:t>Those </a:t>
            </a:r>
            <a:r>
              <a:rPr lang="en-US" sz="2400" b="0" u="none" dirty="0"/>
              <a:t>apps don’t have an enough security, which is very necessary for such apps because we have many private things in it. </a:t>
            </a:r>
            <a:endParaRPr lang="en-US" sz="2400" b="0" u="none" dirty="0" smtClean="0"/>
          </a:p>
          <a:p>
            <a:pPr>
              <a:lnSpc>
                <a:spcPct val="150000"/>
              </a:lnSpc>
              <a:buClr>
                <a:schemeClr val="tx2">
                  <a:lumMod val="60000"/>
                  <a:lumOff val="40000"/>
                </a:schemeClr>
              </a:buClr>
              <a:buFont typeface="Arial" pitchFamily="34" charset="0"/>
              <a:buChar char="•"/>
            </a:pPr>
            <a:r>
              <a:rPr lang="en-US" sz="2400" b="0" u="none" dirty="0" smtClean="0"/>
              <a:t>Therefore</a:t>
            </a:r>
            <a:r>
              <a:rPr lang="en-US" sz="2400" b="0" u="none" dirty="0"/>
              <a:t>, to overcome all this issues we made a new app called Business Analyzer. </a:t>
            </a:r>
            <a:endParaRPr lang="en-US" sz="2400" b="0" u="none" dirty="0" smtClean="0"/>
          </a:p>
          <a:p>
            <a:pPr>
              <a:lnSpc>
                <a:spcPct val="150000"/>
              </a:lnSpc>
              <a:buClr>
                <a:schemeClr val="tx2">
                  <a:lumMod val="60000"/>
                  <a:lumOff val="40000"/>
                </a:schemeClr>
              </a:buClr>
              <a:buFont typeface="Arial" pitchFamily="34" charset="0"/>
              <a:buChar char="•"/>
            </a:pPr>
            <a:r>
              <a:rPr lang="en-US" sz="2400" b="0" u="none" dirty="0" smtClean="0"/>
              <a:t>Also </a:t>
            </a:r>
            <a:r>
              <a:rPr lang="en-US" sz="2400" b="0" u="none" dirty="0"/>
              <a:t>in our app we are providing a much better </a:t>
            </a:r>
            <a:r>
              <a:rPr lang="en-US" sz="2400" b="0" u="none" dirty="0" smtClean="0"/>
              <a:t>security  </a:t>
            </a:r>
            <a:r>
              <a:rPr lang="en-US" sz="2400" b="0" u="none" dirty="0"/>
              <a:t>with all the modifications in it. </a:t>
            </a:r>
            <a:endParaRPr lang="zh-CN" altLang="en-US" b="0" u="non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a:xfrm>
            <a:off x="462875" y="412842"/>
            <a:ext cx="10972800" cy="995757"/>
          </a:xfrm>
        </p:spPr>
        <p:txBody>
          <a:bodyPr/>
          <a:lstStyle/>
          <a:p>
            <a:r>
              <a:rPr lang="en-US" dirty="0"/>
              <a:t>Literature Survey</a:t>
            </a:r>
          </a:p>
        </p:txBody>
      </p:sp>
      <p:sp>
        <p:nvSpPr>
          <p:cNvPr id="1048631" name="Footer Placeholder 3"/>
          <p:cNvSpPr>
            <a:spLocks noGrp="1"/>
          </p:cNvSpPr>
          <p:nvPr>
            <p:ph type="ftr" sz="quarter" idx="11"/>
          </p:nvPr>
        </p:nvSpPr>
        <p:spPr/>
        <p:txBody>
          <a:bodyPr/>
          <a:lstStyle/>
          <a:p>
            <a:r>
              <a:rPr lang="en-US" dirty="0"/>
              <a:t>PCP Polytechnic</a:t>
            </a:r>
          </a:p>
        </p:txBody>
      </p:sp>
      <p:sp>
        <p:nvSpPr>
          <p:cNvPr id="1048632" name="Slide Number Placeholder 4"/>
          <p:cNvSpPr>
            <a:spLocks noGrp="1"/>
          </p:cNvSpPr>
          <p:nvPr>
            <p:ph type="sldNum" sz="quarter" idx="12"/>
          </p:nvPr>
        </p:nvSpPr>
        <p:spPr/>
        <p:txBody>
          <a:bodyPr/>
          <a:lstStyle/>
          <a:p>
            <a:fld id="{57C35D65-914A-49BA-BD88-58E4A9547280}" type="slidenum">
              <a:rPr lang="en-US" smtClean="0"/>
              <a:pPr/>
              <a:t>3</a:t>
            </a:fld>
            <a:endParaRPr lang="en-US"/>
          </a:p>
        </p:txBody>
      </p:sp>
      <p:sp>
        <p:nvSpPr>
          <p:cNvPr id="1048633" name="Content Placeholder 2"/>
          <p:cNvSpPr>
            <a:spLocks noGrp="1"/>
          </p:cNvSpPr>
          <p:nvPr>
            <p:ph idx="1"/>
          </p:nvPr>
        </p:nvSpPr>
        <p:spPr>
          <a:xfrm>
            <a:off x="462875" y="1408598"/>
            <a:ext cx="11396870" cy="5583702"/>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nSpc>
                <a:spcPct val="150000"/>
              </a:lnSpc>
              <a:buClrTx/>
              <a:buNone/>
            </a:pPr>
            <a:r>
              <a:rPr lang="en-US" sz="2400" dirty="0" smtClean="0"/>
              <a:t>There </a:t>
            </a:r>
            <a:r>
              <a:rPr lang="en-US" sz="2400" dirty="0"/>
              <a:t>are various techniques that can be used to tally or for GST generation.</a:t>
            </a:r>
          </a:p>
          <a:p>
            <a:pPr marL="0" indent="0">
              <a:lnSpc>
                <a:spcPct val="150000"/>
              </a:lnSpc>
              <a:buClrTx/>
              <a:buNone/>
            </a:pPr>
            <a:r>
              <a:rPr lang="en-US" sz="2400" dirty="0"/>
              <a:t>These 2 mobile apps are one of it.</a:t>
            </a:r>
          </a:p>
          <a:p>
            <a:pPr marL="0" indent="0">
              <a:lnSpc>
                <a:spcPct val="150000"/>
              </a:lnSpc>
              <a:buClrTx/>
              <a:buNone/>
            </a:pPr>
            <a:r>
              <a:rPr lang="en-US" sz="2400" b="1" dirty="0"/>
              <a:t>1. Biz Analyst</a:t>
            </a:r>
            <a:r>
              <a:rPr lang="en-US" sz="2400" dirty="0"/>
              <a:t> : Biz Analyst is a mobile app.This app is also regarding to tally and GST generation. But it also have some disadvantages too which we are going to solve in our app. Firstly there are many complains of data synchrozing regarding this app. Also Ledger never matches the tally. Also the services are very slow. They don’t take actions sooner. The main point is that this app don’t have backup storage. </a:t>
            </a:r>
          </a:p>
          <a:p>
            <a:pPr marL="0" indent="0">
              <a:lnSpc>
                <a:spcPct val="150000"/>
              </a:lnSpc>
              <a:buClrTx/>
              <a:buNone/>
            </a:pPr>
            <a:r>
              <a:rPr lang="en-US" sz="2400" dirty="0"/>
              <a:t> </a:t>
            </a:r>
            <a:r>
              <a:rPr lang="en-IN" sz="2000" dirty="0"/>
              <a:t>	</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Footer Placeholder 1048639"/>
          <p:cNvSpPr>
            <a:spLocks noGrp="1"/>
          </p:cNvSpPr>
          <p:nvPr>
            <p:ph type="ftr" sz="quarter" idx="11"/>
          </p:nvPr>
        </p:nvSpPr>
        <p:spPr/>
        <p:txBody>
          <a:bodyPr/>
          <a:lstStyle/>
          <a:p>
            <a:r>
              <a:rPr lang="en-US" dirty="0"/>
              <a:t>PCP Polytechnic</a:t>
            </a:r>
          </a:p>
        </p:txBody>
      </p:sp>
      <p:sp>
        <p:nvSpPr>
          <p:cNvPr id="1048641" name="Slide Number Placeholder 1048640"/>
          <p:cNvSpPr>
            <a:spLocks noGrp="1"/>
          </p:cNvSpPr>
          <p:nvPr>
            <p:ph type="sldNum" sz="quarter" idx="12"/>
          </p:nvPr>
        </p:nvSpPr>
        <p:spPr/>
        <p:txBody>
          <a:bodyPr/>
          <a:lstStyle/>
          <a:p>
            <a:fld id="{57C35D65-914A-49BA-BD88-58E4A9547280}" type="slidenum">
              <a:rPr lang="en-US" smtClean="0"/>
              <a:pPr/>
              <a:t>4</a:t>
            </a:fld>
            <a:endParaRPr lang="en-US"/>
          </a:p>
        </p:txBody>
      </p:sp>
      <p:sp>
        <p:nvSpPr>
          <p:cNvPr id="1048642" name="Title 1"/>
          <p:cNvSpPr>
            <a:spLocks noGrp="1"/>
          </p:cNvSpPr>
          <p:nvPr>
            <p:ph type="title"/>
          </p:nvPr>
        </p:nvSpPr>
        <p:spPr>
          <a:xfrm>
            <a:off x="462878" y="694448"/>
            <a:ext cx="10972800" cy="1143000"/>
          </a:xfrm>
          <a:prstGeom prst="rect">
            <a:avLst/>
          </a:prstGeom>
        </p:spPr>
        <p:txBody>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dirty="0"/>
              <a:t>Literature Survey Cont...</a:t>
            </a:r>
            <a:endParaRPr lang="zh-CN" altLang="en-US"/>
          </a:p>
        </p:txBody>
      </p:sp>
      <p:sp>
        <p:nvSpPr>
          <p:cNvPr id="1048643" name="Content Placeholder 2"/>
          <p:cNvSpPr>
            <a:spLocks noGrp="1"/>
          </p:cNvSpPr>
          <p:nvPr>
            <p:ph idx="1"/>
          </p:nvPr>
        </p:nvSpPr>
        <p:spPr>
          <a:xfrm>
            <a:off x="462878" y="1654886"/>
            <a:ext cx="11396870" cy="4701464"/>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nSpc>
                <a:spcPct val="150000"/>
              </a:lnSpc>
              <a:buClrTx/>
              <a:buNone/>
            </a:pPr>
            <a:endParaRPr lang="en-US" sz="2400" dirty="0"/>
          </a:p>
          <a:p>
            <a:pPr marL="0" indent="0">
              <a:lnSpc>
                <a:spcPct val="150000"/>
              </a:lnSpc>
              <a:buClrTx/>
              <a:buNone/>
            </a:pPr>
            <a:r>
              <a:rPr lang="en-US" sz="2400" b="1" dirty="0"/>
              <a:t>2</a:t>
            </a:r>
            <a:r>
              <a:rPr lang="en-US" sz="2400" b="1" dirty="0" smtClean="0"/>
              <a:t>. </a:t>
            </a:r>
            <a:r>
              <a:rPr lang="en-US" sz="2400" b="1" dirty="0"/>
              <a:t>BizMis</a:t>
            </a:r>
            <a:r>
              <a:rPr lang="en-US" sz="2400" dirty="0"/>
              <a:t> : BizMiss tally on mobile is a mobile app basically having each and every feature. But this app also have some rare disadvantages which we are overcoming in our app. First of all it’s a paid app which every person cannot afford. Second thing and main thing is that this app don’t have an enough security, which is very necessary for such apps because we have many private things in it. Many of them complained but no one takes action.</a:t>
            </a:r>
            <a:r>
              <a:rPr lang="en-IN" sz="2000" dirty="0"/>
              <a:t>	</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Footer Placeholder 1048643"/>
          <p:cNvSpPr>
            <a:spLocks noGrp="1"/>
          </p:cNvSpPr>
          <p:nvPr>
            <p:ph type="ftr" sz="quarter" idx="11"/>
          </p:nvPr>
        </p:nvSpPr>
        <p:spPr/>
        <p:txBody>
          <a:bodyPr/>
          <a:lstStyle/>
          <a:p>
            <a:r>
              <a:rPr lang="en-US" dirty="0"/>
              <a:t>PCP Polytechnic</a:t>
            </a:r>
          </a:p>
        </p:txBody>
      </p:sp>
      <p:sp>
        <p:nvSpPr>
          <p:cNvPr id="1048645" name="Slide Number Placeholder 1048644"/>
          <p:cNvSpPr>
            <a:spLocks noGrp="1"/>
          </p:cNvSpPr>
          <p:nvPr>
            <p:ph type="sldNum" sz="quarter" idx="12"/>
          </p:nvPr>
        </p:nvSpPr>
        <p:spPr/>
        <p:txBody>
          <a:bodyPr/>
          <a:lstStyle/>
          <a:p>
            <a:fld id="{57C35D65-914A-49BA-BD88-58E4A9547280}" type="slidenum">
              <a:rPr lang="en-US" smtClean="0"/>
              <a:pPr/>
              <a:t>5</a:t>
            </a:fld>
            <a:endParaRPr lang="en-US"/>
          </a:p>
        </p:txBody>
      </p:sp>
      <p:sp>
        <p:nvSpPr>
          <p:cNvPr id="1048646" name="Content Placeholder 2"/>
          <p:cNvSpPr>
            <a:spLocks noGrp="1"/>
          </p:cNvSpPr>
          <p:nvPr>
            <p:ph idx="1"/>
          </p:nvPr>
        </p:nvSpPr>
        <p:spPr>
          <a:xfrm>
            <a:off x="397565" y="795247"/>
            <a:ext cx="11396870" cy="5743665"/>
          </a:xfrm>
          <a:prstGeom prst="rect">
            <a:avLst/>
          </a:prstGeom>
        </p:spPr>
        <p:txBody>
          <a:bodyPr>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ct val="150000"/>
              </a:lnSpc>
              <a:buClrTx/>
              <a:buFont typeface="Wingdings" charset="2"/>
              <a:buChar char="n"/>
            </a:pPr>
            <a:endParaRPr lang="en-US" sz="2400" dirty="0"/>
          </a:p>
          <a:p>
            <a:pPr>
              <a:lnSpc>
                <a:spcPct val="150000"/>
              </a:lnSpc>
              <a:buClr>
                <a:schemeClr val="tx2">
                  <a:lumMod val="60000"/>
                  <a:lumOff val="40000"/>
                </a:schemeClr>
              </a:buClr>
              <a:buFont typeface="Arial" pitchFamily="34" charset="0"/>
              <a:buChar char="•"/>
            </a:pPr>
            <a:r>
              <a:rPr lang="en-US" sz="2400" dirty="0" smtClean="0"/>
              <a:t>The </a:t>
            </a:r>
            <a:r>
              <a:rPr lang="en-US" sz="2400" dirty="0"/>
              <a:t>algorithm aims to accurately tally and generate GST. The Business Analyzer algorithm is built on Java and MySql library. </a:t>
            </a:r>
            <a:endParaRPr lang="en-US" sz="2400" dirty="0" smtClean="0"/>
          </a:p>
          <a:p>
            <a:pPr>
              <a:lnSpc>
                <a:spcPct val="150000"/>
              </a:lnSpc>
              <a:buClr>
                <a:schemeClr val="tx2">
                  <a:lumMod val="60000"/>
                  <a:lumOff val="40000"/>
                </a:schemeClr>
              </a:buClr>
              <a:buFont typeface="Arial" pitchFamily="34" charset="0"/>
              <a:buChar char="•"/>
            </a:pPr>
            <a:r>
              <a:rPr lang="en-US" sz="2400" dirty="0" smtClean="0"/>
              <a:t>It </a:t>
            </a:r>
            <a:r>
              <a:rPr lang="en-US" sz="2400" dirty="0"/>
              <a:t>automatically calculates sales credit notes and also the purchase debit notes, which is not properly available in above apps but is actually needed. </a:t>
            </a:r>
            <a:endParaRPr lang="en-US" sz="2400" dirty="0" smtClean="0"/>
          </a:p>
          <a:p>
            <a:pPr>
              <a:lnSpc>
                <a:spcPct val="150000"/>
              </a:lnSpc>
              <a:buClr>
                <a:schemeClr val="tx2">
                  <a:lumMod val="60000"/>
                  <a:lumOff val="40000"/>
                </a:schemeClr>
              </a:buClr>
              <a:buFont typeface="Arial" pitchFamily="34" charset="0"/>
              <a:buChar char="•"/>
            </a:pPr>
            <a:r>
              <a:rPr lang="en-US" sz="2400" dirty="0" smtClean="0"/>
              <a:t>It </a:t>
            </a:r>
            <a:r>
              <a:rPr lang="en-US" sz="2400" dirty="0"/>
              <a:t>will also help the user to check the stock using stock analyzer after purchasing or selling the stocks, which is very important for the user because one user cannot check all the stocks. </a:t>
            </a:r>
            <a:endParaRPr lang="en-US" sz="2400" dirty="0" smtClean="0"/>
          </a:p>
          <a:p>
            <a:pPr>
              <a:lnSpc>
                <a:spcPct val="150000"/>
              </a:lnSpc>
              <a:buClr>
                <a:schemeClr val="tx2">
                  <a:lumMod val="60000"/>
                  <a:lumOff val="40000"/>
                </a:schemeClr>
              </a:buClr>
              <a:buFont typeface="Arial" pitchFamily="34" charset="0"/>
              <a:buChar char="•"/>
            </a:pPr>
            <a:r>
              <a:rPr lang="en-US" sz="2400" dirty="0" smtClean="0"/>
              <a:t>Many </a:t>
            </a:r>
            <a:r>
              <a:rPr lang="en-US" sz="2400" dirty="0"/>
              <a:t>companies’ data will be there in this app but to handle it simultaneously is a very difficult part for one</a:t>
            </a:r>
            <a:r>
              <a:rPr lang="en-IN" sz="2400" dirty="0"/>
              <a:t>	</a:t>
            </a:r>
            <a:endParaRPr lang="en-US" sz="2400" dirty="0"/>
          </a:p>
        </p:txBody>
      </p:sp>
      <p:sp>
        <p:nvSpPr>
          <p:cNvPr id="1048647" name="Title 1"/>
          <p:cNvSpPr>
            <a:spLocks noGrp="1"/>
          </p:cNvSpPr>
          <p:nvPr>
            <p:ph type="title"/>
          </p:nvPr>
        </p:nvSpPr>
        <p:spPr>
          <a:xfrm>
            <a:off x="397565" y="546394"/>
            <a:ext cx="10972800" cy="1143000"/>
          </a:xfrm>
          <a:prstGeom prst="rect">
            <a:avLst/>
          </a:prstGeom>
        </p:spPr>
        <p:txBody>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dirty="0"/>
              <a:t>Scope Of The Project</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lstStyle/>
          <a:p>
            <a:r>
              <a:rPr lang="en-US" dirty="0"/>
              <a:t>Architecture Diagrams		</a:t>
            </a:r>
          </a:p>
        </p:txBody>
      </p:sp>
      <p:sp>
        <p:nvSpPr>
          <p:cNvPr id="1048618" name="Footer Placeholder 3"/>
          <p:cNvSpPr>
            <a:spLocks noGrp="1"/>
          </p:cNvSpPr>
          <p:nvPr>
            <p:ph type="ftr" sz="quarter" idx="11"/>
          </p:nvPr>
        </p:nvSpPr>
        <p:spPr/>
        <p:txBody>
          <a:bodyPr/>
          <a:lstStyle/>
          <a:p>
            <a:r>
              <a:rPr lang="en-US" dirty="0"/>
              <a:t>PCP Polytechnic</a:t>
            </a:r>
          </a:p>
        </p:txBody>
      </p:sp>
      <p:sp>
        <p:nvSpPr>
          <p:cNvPr id="1048619" name="Slide Number Placeholder 4"/>
          <p:cNvSpPr>
            <a:spLocks noGrp="1"/>
          </p:cNvSpPr>
          <p:nvPr>
            <p:ph type="sldNum" sz="quarter" idx="12"/>
          </p:nvPr>
        </p:nvSpPr>
        <p:spPr/>
        <p:txBody>
          <a:bodyPr/>
          <a:lstStyle/>
          <a:p>
            <a:fld id="{57C35D65-914A-49BA-BD88-58E4A9547280}" type="slidenum">
              <a:rPr lang="en-US" smtClean="0"/>
              <a:pPr/>
              <a:t>6</a:t>
            </a:fld>
            <a:endParaRPr lang="en-US"/>
          </a:p>
        </p:txBody>
      </p:sp>
      <p:pic>
        <p:nvPicPr>
          <p:cNvPr id="2097157" name="Picture 5" descr="C:\Users\Shruti\Desktop\Untitled.png"/>
          <p:cNvPicPr>
            <a:picLocks/>
          </p:cNvPicPr>
          <p:nvPr/>
        </p:nvPicPr>
        <p:blipFill>
          <a:blip r:embed="rId2"/>
          <a:stretch>
            <a:fillRect/>
          </a:stretch>
        </p:blipFill>
        <p:spPr bwMode="auto">
          <a:xfrm>
            <a:off x="239151" y="2334147"/>
            <a:ext cx="11549575" cy="367275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en-US" dirty="0"/>
              <a:t>Hardware Requirement</a:t>
            </a:r>
          </a:p>
        </p:txBody>
      </p:sp>
      <p:sp>
        <p:nvSpPr>
          <p:cNvPr id="1048611" name="Content Placeholder 2"/>
          <p:cNvSpPr>
            <a:spLocks noGrp="1"/>
          </p:cNvSpPr>
          <p:nvPr>
            <p:ph idx="1"/>
          </p:nvPr>
        </p:nvSpPr>
        <p:spPr/>
        <p:txBody>
          <a:bodyPr/>
          <a:lstStyle/>
          <a:p>
            <a:pPr>
              <a:buClrTx/>
              <a:buFont typeface="+mj-lt"/>
              <a:buAutoNum type="arabicPeriod"/>
            </a:pPr>
            <a:r>
              <a:t>2 GB RAM(minimum) </a:t>
            </a:r>
            <a:endParaRPr lang="zh-CN" altLang="en-US"/>
          </a:p>
          <a:p>
            <a:pPr>
              <a:buClrTx/>
              <a:buFont typeface="+mj-lt"/>
              <a:buAutoNum type="arabicPeriod"/>
            </a:pPr>
            <a:r>
              <a:t>32 GB ROM (minimum) </a:t>
            </a:r>
            <a:endParaRPr lang="zh-CN" altLang="en-US"/>
          </a:p>
          <a:p>
            <a:pPr>
              <a:buClrTx/>
              <a:buFont typeface="+mj-lt"/>
              <a:buAutoNum type="arabicPeriod"/>
            </a:pPr>
            <a:r>
              <a:t>Smartphone (Android)</a:t>
            </a:r>
            <a:endParaRPr lang="zh-CN" altLang="en-US"/>
          </a:p>
        </p:txBody>
      </p:sp>
      <p:sp>
        <p:nvSpPr>
          <p:cNvPr id="1048612" name="Footer Placeholder 3"/>
          <p:cNvSpPr>
            <a:spLocks noGrp="1"/>
          </p:cNvSpPr>
          <p:nvPr>
            <p:ph type="ftr" sz="quarter" idx="11"/>
          </p:nvPr>
        </p:nvSpPr>
        <p:spPr/>
        <p:txBody>
          <a:bodyPr/>
          <a:lstStyle/>
          <a:p>
            <a:r>
              <a:rPr lang="en-US" dirty="0"/>
              <a:t>PCP Polytechnic</a:t>
            </a:r>
          </a:p>
        </p:txBody>
      </p:sp>
      <p:sp>
        <p:nvSpPr>
          <p:cNvPr id="1048613" name="Slide Number Placeholder 4"/>
          <p:cNvSpPr>
            <a:spLocks noGrp="1"/>
          </p:cNvSpPr>
          <p:nvPr>
            <p:ph type="sldNum" sz="quarter" idx="12"/>
          </p:nvPr>
        </p:nvSpPr>
        <p:spPr/>
        <p:txBody>
          <a:bodyPr/>
          <a:lstStyle/>
          <a:p>
            <a:fld id="{57C35D65-914A-49BA-BD88-58E4A954728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lstStyle/>
          <a:p>
            <a:r>
              <a:rPr lang="en-US" dirty="0"/>
              <a:t>Software Requirement	</a:t>
            </a:r>
          </a:p>
        </p:txBody>
      </p:sp>
      <p:sp>
        <p:nvSpPr>
          <p:cNvPr id="1048603" name="Content Placeholder 2"/>
          <p:cNvSpPr>
            <a:spLocks noGrp="1"/>
          </p:cNvSpPr>
          <p:nvPr>
            <p:ph idx="1"/>
          </p:nvPr>
        </p:nvSpPr>
        <p:spPr/>
        <p:txBody>
          <a:bodyPr/>
          <a:lstStyle/>
          <a:p>
            <a:pPr>
              <a:buClr>
                <a:schemeClr val="tx2">
                  <a:lumMod val="60000"/>
                  <a:lumOff val="40000"/>
                </a:schemeClr>
              </a:buClr>
              <a:buFont typeface="Arial" pitchFamily="34" charset="0"/>
              <a:buChar char="•"/>
            </a:pPr>
            <a:r>
              <a:rPr lang="en-IN" dirty="0"/>
              <a:t> Software : -</a:t>
            </a:r>
          </a:p>
          <a:p>
            <a:pPr marL="514350" indent="-514350">
              <a:buClrTx/>
              <a:buFont typeface="+mj-lt"/>
              <a:buAutoNum type="arabicPeriod"/>
            </a:pPr>
            <a:r>
              <a:rPr lang="en-US" dirty="0"/>
              <a:t>Android Studio 2</a:t>
            </a:r>
            <a:endParaRPr lang="zh-CN" altLang="en-US" dirty="0"/>
          </a:p>
          <a:p>
            <a:pPr marL="514350" indent="-514350">
              <a:buClrTx/>
              <a:buFont typeface="+mj-lt"/>
              <a:buAutoNum type="arabicPeriod"/>
            </a:pPr>
            <a:r>
              <a:rPr lang="en-US" dirty="0"/>
              <a:t>Java </a:t>
            </a:r>
            <a:endParaRPr lang="zh-CN" altLang="en-US" dirty="0"/>
          </a:p>
          <a:p>
            <a:pPr marL="514350" indent="-514350">
              <a:buClrTx/>
              <a:buFont typeface="+mj-lt"/>
              <a:buAutoNum type="arabicPeriod"/>
            </a:pPr>
            <a:r>
              <a:rPr lang="en-US" dirty="0"/>
              <a:t>My SQL </a:t>
            </a:r>
            <a:endParaRPr lang="zh-CN" altLang="en-US" dirty="0"/>
          </a:p>
          <a:p>
            <a:pPr marL="514350" indent="-514350">
              <a:buClrTx/>
              <a:buFont typeface="+mj-lt"/>
              <a:buAutoNum type="arabicPeriod"/>
            </a:pPr>
            <a:r>
              <a:rPr lang="en-US" dirty="0"/>
              <a:t>AWS</a:t>
            </a:r>
            <a:endParaRPr lang="zh-CN" altLang="en-US" dirty="0"/>
          </a:p>
          <a:p>
            <a:pPr marL="514350" indent="-514350">
              <a:buClrTx/>
              <a:buFont typeface="+mj-lt"/>
              <a:buAutoNum type="arabicPeriod"/>
            </a:pPr>
            <a:r>
              <a:rPr lang="en-US" dirty="0"/>
              <a:t> Platform  --  Windows , Linux or any</a:t>
            </a:r>
          </a:p>
          <a:p>
            <a:pPr>
              <a:buClrTx/>
              <a:buFont typeface="+mj-lt"/>
              <a:buAutoNum type="arabicPeriod"/>
            </a:pPr>
            <a:endParaRPr lang="en-US" dirty="0"/>
          </a:p>
        </p:txBody>
      </p:sp>
      <p:sp>
        <p:nvSpPr>
          <p:cNvPr id="1048604" name="Footer Placeholder 3"/>
          <p:cNvSpPr>
            <a:spLocks noGrp="1"/>
          </p:cNvSpPr>
          <p:nvPr>
            <p:ph type="ftr" sz="quarter" idx="11"/>
          </p:nvPr>
        </p:nvSpPr>
        <p:spPr/>
        <p:txBody>
          <a:bodyPr/>
          <a:lstStyle/>
          <a:p>
            <a:r>
              <a:rPr lang="en-US" dirty="0"/>
              <a:t>PCP Polytechnic</a:t>
            </a:r>
          </a:p>
        </p:txBody>
      </p:sp>
      <p:sp>
        <p:nvSpPr>
          <p:cNvPr id="1048605" name="Slide Number Placeholder 4"/>
          <p:cNvSpPr>
            <a:spLocks noGrp="1"/>
          </p:cNvSpPr>
          <p:nvPr>
            <p:ph type="sldNum" sz="quarter" idx="12"/>
          </p:nvPr>
        </p:nvSpPr>
        <p:spPr/>
        <p:txBody>
          <a:bodyPr/>
          <a:lstStyle/>
          <a:p>
            <a:fld id="{57C35D65-914A-49BA-BD88-58E4A9547280}"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US" dirty="0"/>
              <a:t>UML Diagrams Class Diagram</a:t>
            </a:r>
          </a:p>
        </p:txBody>
      </p:sp>
      <p:pic>
        <p:nvPicPr>
          <p:cNvPr id="2097152" name="Content Placeholder 6"/>
          <p:cNvPicPr>
            <a:picLocks noGrp="1" noChangeAspect="1"/>
          </p:cNvPicPr>
          <p:nvPr>
            <p:ph sz="half" idx="1"/>
          </p:nvPr>
        </p:nvPicPr>
        <p:blipFill>
          <a:blip r:embed="rId2"/>
          <a:stretch>
            <a:fillRect/>
          </a:stretch>
        </p:blipFill>
        <p:spPr>
          <a:xfrm>
            <a:off x="196948" y="1914961"/>
            <a:ext cx="5514535" cy="4162281"/>
          </a:xfrm>
          <a:prstGeom prst="rect">
            <a:avLst/>
          </a:prstGeom>
        </p:spPr>
      </p:pic>
      <p:pic>
        <p:nvPicPr>
          <p:cNvPr id="2097153" name="Content Placeholder 7"/>
          <p:cNvPicPr>
            <a:picLocks noGrp="1" noChangeAspect="1"/>
          </p:cNvPicPr>
          <p:nvPr>
            <p:ph sz="half" idx="2"/>
          </p:nvPr>
        </p:nvPicPr>
        <p:blipFill>
          <a:blip r:embed="rId3"/>
          <a:stretch>
            <a:fillRect/>
          </a:stretch>
        </p:blipFill>
        <p:spPr>
          <a:xfrm>
            <a:off x="5683348" y="2073558"/>
            <a:ext cx="6246055" cy="3961481"/>
          </a:xfrm>
          <a:prstGeom prst="rect">
            <a:avLst/>
          </a:prstGeom>
        </p:spPr>
      </p:pic>
      <p:sp>
        <p:nvSpPr>
          <p:cNvPr id="1048592" name="Footer Placeholder 4"/>
          <p:cNvSpPr>
            <a:spLocks noGrp="1"/>
          </p:cNvSpPr>
          <p:nvPr>
            <p:ph type="ftr" sz="quarter" idx="11"/>
          </p:nvPr>
        </p:nvSpPr>
        <p:spPr/>
        <p:txBody>
          <a:bodyPr/>
          <a:lstStyle/>
          <a:p>
            <a:r>
              <a:rPr lang="en-US" dirty="0"/>
              <a:t>PCP Polytechnic</a:t>
            </a:r>
          </a:p>
        </p:txBody>
      </p:sp>
      <p:sp>
        <p:nvSpPr>
          <p:cNvPr id="1048593" name="Slide Number Placeholder 5"/>
          <p:cNvSpPr>
            <a:spLocks noGrp="1"/>
          </p:cNvSpPr>
          <p:nvPr>
            <p:ph type="sldNum" sz="quarter" idx="12"/>
          </p:nvPr>
        </p:nvSpPr>
        <p:spPr/>
        <p:txBody>
          <a:bodyPr/>
          <a:lstStyle/>
          <a:p>
            <a:fld id="{57C35D65-914A-49BA-BD88-58E4A9547280}"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727</Words>
  <Application>Microsoft Office PowerPoint</Application>
  <PresentationFormat>Custom</PresentationFormat>
  <Paragraphs>117</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Business Analyzer</vt:lpstr>
      <vt:lpstr>Introduction  </vt:lpstr>
      <vt:lpstr>Literature Survey</vt:lpstr>
      <vt:lpstr>Literature Survey Cont...</vt:lpstr>
      <vt:lpstr>Scope Of The Project</vt:lpstr>
      <vt:lpstr>Architecture Diagrams  </vt:lpstr>
      <vt:lpstr>Hardware Requirement</vt:lpstr>
      <vt:lpstr>Software Requirement </vt:lpstr>
      <vt:lpstr>UML Diagrams Class Diagram</vt:lpstr>
      <vt:lpstr>Slide 10</vt:lpstr>
      <vt:lpstr>Slide 11</vt:lpstr>
      <vt:lpstr>Activity Diagram </vt:lpstr>
      <vt:lpstr>Slide 13</vt:lpstr>
      <vt:lpstr>Application</vt:lpstr>
      <vt:lpstr>Future Scope</vt:lpstr>
      <vt:lpstr>Conclusion</vt:lpstr>
      <vt:lpstr>Reference</vt:lpstr>
      <vt:lpstr>Thank you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palash.doshi.29@outlook.com</dc:creator>
  <cp:lastModifiedBy>Admin</cp:lastModifiedBy>
  <cp:revision>5</cp:revision>
  <dcterms:created xsi:type="dcterms:W3CDTF">2019-02-06T12:48:03Z</dcterms:created>
  <dcterms:modified xsi:type="dcterms:W3CDTF">2022-01-01T17:45:52Z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03997d012aba442b8861ce1811f85cc1</vt:lpwstr>
  </property>
</Properties>
</file>