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p:sldMasterIdLst>
    <p:sldMasterId id="2147483648" r:id="rId4"/>
  </p:sldMasterIdLst>
  <p:notesMasterIdLst>
    <p:notesMasterId r:id="rId9"/>
  </p:notesMasterIdLst>
  <p:handoutMasterIdLst>
    <p:handoutMasterId r:id="rId10"/>
  </p:handoutMasterIdLst>
  <p:sldIdLst>
    <p:sldId id="384" r:id="rId5"/>
    <p:sldId id="391" r:id="rId6"/>
    <p:sldId id="390" r:id="rId7"/>
    <p:sldId id="380" r:id="rId8"/>
  </p:sldIdLst>
  <p:sldSz cx="12192000" cy="6858000"/>
  <p:notesSz cx="6794500" cy="9906000"/>
  <p:embeddedFontLst>
    <p:embeddedFont>
      <p:font typeface="Honeywell Sans" panose="020B0604020202020204" charset="0"/>
      <p:regular r:id="rId11"/>
      <p:bold r:id="rId12"/>
      <p:italic r:id="rId13"/>
      <p:boldItalic r:id="rId14"/>
    </p:embeddedFont>
    <p:embeddedFont>
      <p:font typeface="Honeywell Sans Black" panose="020B0604020202020204" charset="0"/>
      <p:regular r:id="rId15"/>
      <p:bold r:id="rId16"/>
      <p:italic r:id="rId17"/>
      <p:boldItalic r:id="rId18"/>
    </p:embeddedFont>
    <p:embeddedFont>
      <p:font typeface="Honeywell Sans Medium" panose="020B0604020202020204" charset="0"/>
      <p:regular r:id="rId19"/>
      <p:bold r:id="rId20"/>
      <p:italic r:id="rId21"/>
      <p:boldItalic r:id="rId22"/>
    </p:embeddedFont>
    <p:embeddedFont>
      <p:font typeface="Segoe UI" panose="020B0502040204020203"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202E"/>
    <a:srgbClr val="000000"/>
    <a:srgbClr val="FFFFFF"/>
    <a:srgbClr val="E0E0E0"/>
    <a:srgbClr val="C0C0C0"/>
    <a:srgbClr val="A0A0A0"/>
    <a:srgbClr val="707070"/>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8A177E-51EF-4129-8E43-1119D04DD0B6}" v="5" dt="2021-07-15T05:53:51.0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7520" autoAdjust="0"/>
  </p:normalViewPr>
  <p:slideViewPr>
    <p:cSldViewPr snapToGrid="0" snapToObjects="1" showGuides="1">
      <p:cViewPr varScale="1">
        <p:scale>
          <a:sx n="63" d="100"/>
          <a:sy n="63" d="100"/>
        </p:scale>
        <p:origin x="728" y="56"/>
      </p:cViewPr>
      <p:guideLst/>
    </p:cSldViewPr>
  </p:slideViewPr>
  <p:notesTextViewPr>
    <p:cViewPr>
      <p:scale>
        <a:sx n="3" d="2"/>
        <a:sy n="3" d="2"/>
      </p:scale>
      <p:origin x="0" y="0"/>
    </p:cViewPr>
  </p:notesTextViewPr>
  <p:notesViewPr>
    <p:cSldViewPr snapToGrid="0" snapToObjects="1" showGuides="1">
      <p:cViewPr varScale="1">
        <p:scale>
          <a:sx n="124" d="100"/>
          <a:sy n="124" d="100"/>
        </p:scale>
        <p:origin x="487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customXml" Target="../customXml/item3.xml"/><Relationship Id="rId21" Type="http://schemas.openxmlformats.org/officeDocument/2006/relationships/font" Target="fonts/font11.fntdata"/><Relationship Id="rId7" Type="http://schemas.openxmlformats.org/officeDocument/2006/relationships/slide" Target="slides/slide3.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1.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handoutMaster" Target="handoutMasters/handoutMaster1.xml"/><Relationship Id="rId19" Type="http://schemas.openxmlformats.org/officeDocument/2006/relationships/font" Target="fonts/font9.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598721-3323-42CB-96FB-C6D7D9D20616}"/>
              </a:ext>
            </a:extLst>
          </p:cNvPr>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12FF977-0234-4542-94AE-376F45A8E77C}"/>
              </a:ext>
            </a:extLst>
          </p:cNvPr>
          <p:cNvSpPr>
            <a:spLocks noGrp="1"/>
          </p:cNvSpPr>
          <p:nvPr>
            <p:ph type="dt" sz="quarter" idx="1"/>
          </p:nvPr>
        </p:nvSpPr>
        <p:spPr>
          <a:xfrm>
            <a:off x="3848645" y="0"/>
            <a:ext cx="2944283" cy="497020"/>
          </a:xfrm>
          <a:prstGeom prst="rect">
            <a:avLst/>
          </a:prstGeom>
        </p:spPr>
        <p:txBody>
          <a:bodyPr vert="horz" lIns="91440" tIns="45720" rIns="91440" bIns="45720" rtlCol="0"/>
          <a:lstStyle>
            <a:lvl1pPr algn="r">
              <a:defRPr sz="1200"/>
            </a:lvl1pPr>
          </a:lstStyle>
          <a:p>
            <a:fld id="{7726CFF9-B101-4D5A-AE5F-81BC4D91C170}" type="datetimeFigureOut">
              <a:rPr lang="en-US" smtClean="0"/>
              <a:t>7/11/2025</a:t>
            </a:fld>
            <a:endParaRPr lang="en-US"/>
          </a:p>
        </p:txBody>
      </p:sp>
      <p:sp>
        <p:nvSpPr>
          <p:cNvPr id="4" name="Footer Placeholder 3">
            <a:extLst>
              <a:ext uri="{FF2B5EF4-FFF2-40B4-BE49-F238E27FC236}">
                <a16:creationId xmlns:a16="http://schemas.microsoft.com/office/drawing/2014/main" id="{692DC7A7-567A-4A18-A303-6ED5E91C6736}"/>
              </a:ext>
            </a:extLst>
          </p:cNvPr>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DC55533-4890-43A5-8A14-C9DE3F25618B}"/>
              </a:ext>
            </a:extLst>
          </p:cNvPr>
          <p:cNvSpPr>
            <a:spLocks noGrp="1"/>
          </p:cNvSpPr>
          <p:nvPr>
            <p:ph type="sldNum" sz="quarter" idx="3"/>
          </p:nvPr>
        </p:nvSpPr>
        <p:spPr>
          <a:xfrm>
            <a:off x="3848645" y="9408981"/>
            <a:ext cx="2944283" cy="497019"/>
          </a:xfrm>
          <a:prstGeom prst="rect">
            <a:avLst/>
          </a:prstGeom>
        </p:spPr>
        <p:txBody>
          <a:bodyPr vert="horz" lIns="91440" tIns="45720" rIns="91440" bIns="45720" rtlCol="0" anchor="b"/>
          <a:lstStyle>
            <a:lvl1pPr algn="r">
              <a:defRPr sz="1200"/>
            </a:lvl1pPr>
          </a:lstStyle>
          <a:p>
            <a:fld id="{A1C57C73-0239-4725-8F06-3E607150BC40}" type="slidenum">
              <a:rPr lang="en-US" smtClean="0"/>
              <a:t>‹#›</a:t>
            </a:fld>
            <a:endParaRPr lang="en-US"/>
          </a:p>
        </p:txBody>
      </p:sp>
    </p:spTree>
    <p:extLst>
      <p:ext uri="{BB962C8B-B14F-4D97-AF65-F5344CB8AC3E}">
        <p14:creationId xmlns:p14="http://schemas.microsoft.com/office/powerpoint/2010/main" val="958957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645" y="0"/>
            <a:ext cx="2944283" cy="497020"/>
          </a:xfrm>
          <a:prstGeom prst="rect">
            <a:avLst/>
          </a:prstGeom>
        </p:spPr>
        <p:txBody>
          <a:bodyPr vert="horz" lIns="91440" tIns="45720" rIns="91440" bIns="45720" rtlCol="0"/>
          <a:lstStyle>
            <a:lvl1pPr algn="r">
              <a:defRPr sz="1200"/>
            </a:lvl1pPr>
          </a:lstStyle>
          <a:p>
            <a:fld id="{770AA0C4-695F-4136-A1C4-C28E233376CC}" type="datetimeFigureOut">
              <a:rPr lang="en-US" smtClean="0"/>
              <a:t>7/11/2025</a:t>
            </a:fld>
            <a:endParaRPr lang="en-US"/>
          </a:p>
        </p:txBody>
      </p:sp>
      <p:sp>
        <p:nvSpPr>
          <p:cNvPr id="4" name="Slide Image Placeholder 3"/>
          <p:cNvSpPr>
            <a:spLocks noGrp="1" noRot="1" noChangeAspect="1"/>
          </p:cNvSpPr>
          <p:nvPr>
            <p:ph type="sldImg" idx="2"/>
          </p:nvPr>
        </p:nvSpPr>
        <p:spPr>
          <a:xfrm>
            <a:off x="425450" y="1238250"/>
            <a:ext cx="5943600" cy="33432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67262"/>
            <a:ext cx="5435600" cy="3900488"/>
          </a:xfrm>
          <a:prstGeom prst="rect">
            <a:avLst/>
          </a:prstGeom>
        </p:spPr>
        <p:txBody>
          <a:bodyPr vert="horz" lIns="0" tIns="0" rIns="0" bIns="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408981"/>
            <a:ext cx="2944283" cy="497019"/>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645" y="9408981"/>
            <a:ext cx="2944283" cy="497019"/>
          </a:xfrm>
          <a:prstGeom prst="rect">
            <a:avLst/>
          </a:prstGeom>
        </p:spPr>
        <p:txBody>
          <a:bodyPr vert="horz" lIns="91440" tIns="45720" rIns="91440" bIns="45720" rtlCol="0" anchor="b"/>
          <a:lstStyle>
            <a:lvl1pPr algn="r">
              <a:defRPr sz="1200"/>
            </a:lvl1pPr>
          </a:lstStyle>
          <a:p>
            <a:fld id="{ED70284F-7E88-4545-9BB2-221688BE3F3A}" type="slidenum">
              <a:rPr lang="en-US" smtClean="0"/>
              <a:t>‹#›</a:t>
            </a:fld>
            <a:endParaRPr lang="en-US"/>
          </a:p>
        </p:txBody>
      </p:sp>
    </p:spTree>
    <p:extLst>
      <p:ext uri="{BB962C8B-B14F-4D97-AF65-F5344CB8AC3E}">
        <p14:creationId xmlns:p14="http://schemas.microsoft.com/office/powerpoint/2010/main" val="1115178273"/>
      </p:ext>
    </p:extLst>
  </p:cSld>
  <p:clrMap bg1="lt1" tx1="dk1" bg2="lt2" tx2="dk2" accent1="accent1" accent2="accent2" accent3="accent3" accent4="accent4" accent5="accent5" accent6="accent6" hlink="hlink" folHlink="folHlink"/>
  <p:notesStyle>
    <a:lvl1pPr marL="0" algn="l" defTabSz="914400" rtl="0" eaLnBrk="1" latinLnBrk="0" hangingPunct="1">
      <a:spcAft>
        <a:spcPts val="600"/>
      </a:spcAft>
      <a:defRPr sz="1200" b="1" kern="1200">
        <a:solidFill>
          <a:schemeClr val="tx1"/>
        </a:solidFill>
        <a:latin typeface="+mj-lt"/>
        <a:ea typeface="+mn-ea"/>
        <a:cs typeface="+mn-cs"/>
      </a:defRPr>
    </a:lvl1pPr>
    <a:lvl2pPr marL="0" indent="0" algn="l" defTabSz="914400" rtl="0" eaLnBrk="1" latinLnBrk="0" hangingPunct="1">
      <a:spcAft>
        <a:spcPts val="600"/>
      </a:spcAft>
      <a:defRPr sz="1200" kern="1200">
        <a:solidFill>
          <a:schemeClr val="tx1"/>
        </a:solidFill>
        <a:latin typeface="+mj-lt"/>
        <a:ea typeface="+mn-ea"/>
        <a:cs typeface="+mn-cs"/>
      </a:defRPr>
    </a:lvl2pPr>
    <a:lvl3pPr marL="171450" indent="-171450" algn="l" defTabSz="914400" rtl="0" eaLnBrk="1" latinLnBrk="0" hangingPunct="1">
      <a:spcAft>
        <a:spcPts val="600"/>
      </a:spcAft>
      <a:buFont typeface="Arial" panose="020B0604020202020204" pitchFamily="34" charset="0"/>
      <a:buChar char="•"/>
      <a:defRPr sz="1200" kern="1200">
        <a:solidFill>
          <a:schemeClr val="tx1"/>
        </a:solidFill>
        <a:latin typeface="+mj-lt"/>
        <a:ea typeface="+mn-ea"/>
        <a:cs typeface="+mn-cs"/>
      </a:defRPr>
    </a:lvl3pPr>
    <a:lvl4pPr marL="400050" indent="-171450" algn="l" defTabSz="914400" rtl="0" eaLnBrk="1" latinLnBrk="0" hangingPunct="1">
      <a:spcAft>
        <a:spcPts val="600"/>
      </a:spcAft>
      <a:buFont typeface="Arial" panose="020B0604020202020204" pitchFamily="34" charset="0"/>
      <a:buChar char="‒"/>
      <a:defRPr sz="1000" kern="1200">
        <a:solidFill>
          <a:schemeClr val="tx1"/>
        </a:solidFill>
        <a:latin typeface="+mj-lt"/>
        <a:ea typeface="+mn-ea"/>
        <a:cs typeface="+mn-cs"/>
      </a:defRPr>
    </a:lvl4pPr>
    <a:lvl5pPr marL="630238" indent="-171450" algn="l" defTabSz="914400" rtl="0" eaLnBrk="1" latinLnBrk="0" hangingPunct="1">
      <a:spcAft>
        <a:spcPts val="600"/>
      </a:spcAft>
      <a:buFont typeface="Arial" panose="020B0604020202020204" pitchFamily="34" charset="0"/>
      <a:buChar char="•"/>
      <a:defRPr sz="900" kern="1200">
        <a:solidFill>
          <a:schemeClr val="tx1"/>
        </a:solidFill>
        <a:latin typeface="+mj-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Pic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632D-2F70-4D0E-B737-ACF4A2DDEB26}"/>
              </a:ext>
            </a:extLst>
          </p:cNvPr>
          <p:cNvSpPr>
            <a:spLocks noGrp="1"/>
          </p:cNvSpPr>
          <p:nvPr>
            <p:ph type="ctrTitle"/>
          </p:nvPr>
        </p:nvSpPr>
        <p:spPr>
          <a:xfrm>
            <a:off x="495300" y="1409700"/>
            <a:ext cx="8382000" cy="2019300"/>
          </a:xfrm>
        </p:spPr>
        <p:txBody>
          <a:bodyPr tIns="0" anchor="t"/>
          <a:lstStyle>
            <a:lvl1pPr algn="l">
              <a:lnSpc>
                <a:spcPct val="80000"/>
              </a:lnSpc>
              <a:defRPr sz="4400" b="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7C3F44-5413-48F1-ACBF-6BEAE9CA81A1}"/>
              </a:ext>
            </a:extLst>
          </p:cNvPr>
          <p:cNvSpPr>
            <a:spLocks noGrp="1"/>
          </p:cNvSpPr>
          <p:nvPr>
            <p:ph type="subTitle" idx="1" hasCustomPrompt="1"/>
          </p:nvPr>
        </p:nvSpPr>
        <p:spPr>
          <a:xfrm>
            <a:off x="495300" y="3848100"/>
            <a:ext cx="5600700" cy="892017"/>
          </a:xfrm>
        </p:spPr>
        <p:txBody>
          <a:bodyPr tIns="0" bIns="182880" anchor="t" anchorCtr="0"/>
          <a:lstStyle>
            <a:lvl1pPr marL="0" indent="0" algn="l">
              <a:spcAft>
                <a:spcPts val="0"/>
              </a:spcAft>
              <a:buNone/>
              <a:defRPr sz="1600" b="0" cap="all" baseline="0">
                <a:latin typeface="+mj-lt"/>
              </a:defRPr>
            </a:lvl1pPr>
            <a:lvl2pPr marL="0" indent="0" algn="l">
              <a:spcAft>
                <a:spcPts val="1200"/>
              </a:spcAft>
              <a:buNone/>
              <a:defRPr sz="1600" b="1" cap="all" baseline="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Name</a:t>
            </a:r>
          </a:p>
          <a:p>
            <a:pPr lvl="1"/>
            <a:r>
              <a:rPr lang="en-US" dirty="0"/>
              <a:t>Presenter’s Title</a:t>
            </a:r>
          </a:p>
        </p:txBody>
      </p:sp>
      <p:sp>
        <p:nvSpPr>
          <p:cNvPr id="4" name="Date Placeholder 3">
            <a:extLst>
              <a:ext uri="{FF2B5EF4-FFF2-40B4-BE49-F238E27FC236}">
                <a16:creationId xmlns:a16="http://schemas.microsoft.com/office/drawing/2014/main" id="{F3C79F04-7833-4562-B8D1-AC0341D757FA}"/>
              </a:ext>
            </a:extLst>
          </p:cNvPr>
          <p:cNvSpPr>
            <a:spLocks noGrp="1"/>
          </p:cNvSpPr>
          <p:nvPr>
            <p:ph type="dt" sz="half" idx="10"/>
          </p:nvPr>
        </p:nvSpPr>
        <p:spPr>
          <a:xfrm>
            <a:off x="495300" y="499811"/>
            <a:ext cx="2743200" cy="365125"/>
          </a:xfrm>
          <a:prstGeom prst="rect">
            <a:avLst/>
          </a:prstGeom>
        </p:spPr>
        <p:txBody>
          <a:bodyPr lIns="0" tIns="0" rIns="0" bIns="0" anchor="t"/>
          <a:lstStyle>
            <a:lvl1pPr>
              <a:defRPr sz="1600" b="1">
                <a:latin typeface="+mn-lt"/>
              </a:defRPr>
            </a:lvl1pPr>
          </a:lstStyle>
          <a:p>
            <a:endParaRPr lang="en-US" dirty="0"/>
          </a:p>
        </p:txBody>
      </p:sp>
      <p:pic>
        <p:nvPicPr>
          <p:cNvPr id="8" name="Graphic 7">
            <a:extLst>
              <a:ext uri="{FF2B5EF4-FFF2-40B4-BE49-F238E27FC236}">
                <a16:creationId xmlns:a16="http://schemas.microsoft.com/office/drawing/2014/main" id="{07D801B6-A973-4D6D-8431-BA0D1481B3CF}"/>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98212" y="6008332"/>
            <a:ext cx="2444600" cy="457200"/>
          </a:xfrm>
          <a:prstGeom prst="rect">
            <a:avLst/>
          </a:prstGeom>
        </p:spPr>
      </p:pic>
    </p:spTree>
    <p:extLst>
      <p:ext uri="{BB962C8B-B14F-4D97-AF65-F5344CB8AC3E}">
        <p14:creationId xmlns:p14="http://schemas.microsoft.com/office/powerpoint/2010/main" val="82030806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pos="5592" userDrawn="1">
          <p15:clr>
            <a:srgbClr val="FBAE40"/>
          </p15:clr>
        </p15:guide>
        <p15:guide id="2" orient="horz" pos="321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lvl1pPr>
              <a:defRPr sz="4000">
                <a:solidFill>
                  <a:schemeClr val="accent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a:xfrm>
            <a:off x="495300" y="1409701"/>
            <a:ext cx="5372100" cy="4457700"/>
          </a:xfrm>
        </p:spPr>
        <p:txBody>
          <a:bodyPr/>
          <a:lstStyle>
            <a:lvl1pPr marL="457200" indent="-457200">
              <a:spcBef>
                <a:spcPts val="600"/>
              </a:spcBef>
              <a:buClr>
                <a:schemeClr val="accent1"/>
              </a:buClr>
              <a:buFont typeface="+mj-lt"/>
              <a:buAutoNum type="arabicPeriod"/>
              <a:defRPr sz="2400"/>
            </a:lvl1pPr>
            <a:lvl2pPr marL="457200" indent="0">
              <a:defRPr sz="2400"/>
            </a:lvl2pPr>
            <a:lvl3pPr marL="685800" indent="-228600">
              <a:defRPr sz="2000"/>
            </a:lvl3pPr>
            <a:lvl4pPr marL="1028700" indent="-228600">
              <a:defRPr sz="1800"/>
            </a:lvl4pPr>
            <a:lvl5pPr>
              <a:defRPr sz="2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Content Placeholder 2">
            <a:extLst>
              <a:ext uri="{FF2B5EF4-FFF2-40B4-BE49-F238E27FC236}">
                <a16:creationId xmlns:a16="http://schemas.microsoft.com/office/drawing/2014/main" id="{081AB863-6602-411C-B695-D0F3F7473088}"/>
              </a:ext>
            </a:extLst>
          </p:cNvPr>
          <p:cNvSpPr>
            <a:spLocks noGrp="1"/>
          </p:cNvSpPr>
          <p:nvPr>
            <p:ph idx="13"/>
          </p:nvPr>
        </p:nvSpPr>
        <p:spPr>
          <a:xfrm>
            <a:off x="6324600" y="1409701"/>
            <a:ext cx="5372100" cy="4457700"/>
          </a:xfrm>
        </p:spPr>
        <p:txBody>
          <a:bodyPr/>
          <a:lstStyle>
            <a:lvl1pPr marL="457200" indent="-457200">
              <a:spcBef>
                <a:spcPts val="600"/>
              </a:spcBef>
              <a:buClr>
                <a:schemeClr val="accent1"/>
              </a:buClr>
              <a:buFont typeface="+mj-lt"/>
              <a:buAutoNum type="arabicPeriod"/>
              <a:defRPr sz="2400"/>
            </a:lvl1pPr>
            <a:lvl2pPr marL="457200" indent="0">
              <a:defRPr sz="2400"/>
            </a:lvl2pPr>
            <a:lvl3pPr marL="685800" indent="-228600">
              <a:defRPr sz="2000"/>
            </a:lvl3pPr>
            <a:lvl4pPr marL="1028700" indent="-228600">
              <a:defRPr sz="1800"/>
            </a:lvl4pPr>
            <a:lvl5pPr>
              <a:defRPr sz="2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14756299"/>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2" pos="3696">
          <p15:clr>
            <a:srgbClr val="FBAE40"/>
          </p15:clr>
        </p15:guide>
        <p15:guide id="3" pos="398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XL Content Gray">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a:xfrm>
            <a:off x="495299" y="495300"/>
            <a:ext cx="8382001" cy="5372100"/>
          </a:xfrm>
        </p:spPr>
        <p:txBody>
          <a:bodyPr tIns="0"/>
          <a:lstStyle>
            <a:lvl1pPr>
              <a:lnSpc>
                <a:spcPct val="80000"/>
              </a:lnSpc>
              <a:defRPr sz="9600" b="0">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lvl1pPr>
              <a:defRPr>
                <a:solidFill>
                  <a:schemeClr val="bg1"/>
                </a:solidFill>
              </a:defRPr>
            </a:lvl1p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lvl1pPr>
              <a:defRPr>
                <a:solidFill>
                  <a:schemeClr val="bg1"/>
                </a:solidFill>
              </a:defRPr>
            </a:lvl1pPr>
          </a:lstStyle>
          <a:p>
            <a:fld id="{7B94EC18-1D2B-4535-B738-0E53AFE26620}" type="slidenum">
              <a:rPr lang="en-US" smtClean="0"/>
              <a:pPr/>
              <a:t>‹#›</a:t>
            </a:fld>
            <a:endParaRPr lang="en-US"/>
          </a:p>
        </p:txBody>
      </p:sp>
      <p:sp>
        <p:nvSpPr>
          <p:cNvPr id="7" name="Rectangle 23">
            <a:extLst>
              <a:ext uri="{FF2B5EF4-FFF2-40B4-BE49-F238E27FC236}">
                <a16:creationId xmlns:a16="http://schemas.microsoft.com/office/drawing/2014/main" id="{4A2922BA-AA7B-49A4-BAC5-FF5A045498CE}"/>
              </a:ext>
            </a:extLst>
          </p:cNvPr>
          <p:cNvSpPr>
            <a:spLocks noChangeArrowheads="1"/>
          </p:cNvSpPr>
          <p:nvPr userDrawn="1"/>
        </p:nvSpPr>
        <p:spPr bwMode="auto">
          <a:xfrm>
            <a:off x="6594837" y="6478016"/>
            <a:ext cx="4118435" cy="215444"/>
          </a:xfrm>
          <a:prstGeom prst="rect">
            <a:avLst/>
          </a:prstGeom>
          <a:noFill/>
          <a:ln>
            <a:noFill/>
          </a:ln>
        </p:spPr>
        <p:txBody>
          <a:bodyPr wrap="none" lIns="0" tIns="0" rIns="0" bIns="0" anchor="b">
            <a:no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800" dirty="0">
                <a:solidFill>
                  <a:schemeClr val="bg1"/>
                </a:solidFill>
                <a:latin typeface="+mn-lt"/>
                <a:cs typeface="Arial" panose="020B0604020202020204" pitchFamily="34" charset="0"/>
              </a:rPr>
              <a:t>Honeywell Confidential - ©2019 by Honeywell International Inc. All rights reserved.</a:t>
            </a:r>
          </a:p>
        </p:txBody>
      </p:sp>
    </p:spTree>
    <p:extLst>
      <p:ext uri="{BB962C8B-B14F-4D97-AF65-F5344CB8AC3E}">
        <p14:creationId xmlns:p14="http://schemas.microsoft.com/office/powerpoint/2010/main" val="1712632329"/>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2" pos="55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arge Content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a:xfrm>
            <a:off x="495299" y="495300"/>
            <a:ext cx="5372101" cy="5372100"/>
          </a:xfrm>
        </p:spPr>
        <p:txBody>
          <a:bodyPr/>
          <a:lstStyle>
            <a:lvl1pPr>
              <a:defRPr sz="4000"/>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1C99F7BE-26E0-43EC-B648-2436C3A3F962}"/>
              </a:ext>
            </a:extLst>
          </p:cNvPr>
          <p:cNvSpPr>
            <a:spLocks noGrp="1"/>
          </p:cNvSpPr>
          <p:nvPr>
            <p:ph type="pic" sz="quarter" idx="13"/>
          </p:nvPr>
        </p:nvSpPr>
        <p:spPr>
          <a:xfrm>
            <a:off x="6324600" y="0"/>
            <a:ext cx="5867400" cy="6858000"/>
          </a:xfrm>
          <a:pattFill prst="wdUpDiag">
            <a:fgClr>
              <a:schemeClr val="bg2"/>
            </a:fgClr>
            <a:bgClr>
              <a:schemeClr val="bg1"/>
            </a:bgClr>
          </a:pattFill>
        </p:spPr>
        <p:txBody>
          <a:bodyPr/>
          <a:lstStyle/>
          <a:p>
            <a:r>
              <a:rPr lang="en-US"/>
              <a:t>Click icon to add picture</a:t>
            </a:r>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lvl1pPr>
              <a:defRPr>
                <a:solidFill>
                  <a:schemeClr val="accent4"/>
                </a:solidFill>
              </a:defRPr>
            </a:lvl1p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lvl1pPr>
              <a:defRPr>
                <a:solidFill>
                  <a:schemeClr val="tx1"/>
                </a:solidFill>
              </a:defRPr>
            </a:lvl1pPr>
          </a:lstStyle>
          <a:p>
            <a:fld id="{7B94EC18-1D2B-4535-B738-0E53AFE26620}" type="slidenum">
              <a:rPr lang="en-US" smtClean="0"/>
              <a:pPr/>
              <a:t>‹#›</a:t>
            </a:fld>
            <a:endParaRPr lang="en-US"/>
          </a:p>
        </p:txBody>
      </p:sp>
    </p:spTree>
    <p:extLst>
      <p:ext uri="{BB962C8B-B14F-4D97-AF65-F5344CB8AC3E}">
        <p14:creationId xmlns:p14="http://schemas.microsoft.com/office/powerpoint/2010/main" val="889829019"/>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pos="3696" userDrawn="1">
          <p15:clr>
            <a:srgbClr val="FBAE40"/>
          </p15:clr>
        </p15:guide>
        <p15:guide id="2" pos="398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arge Content 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a:xfrm>
            <a:off x="495299" y="495300"/>
            <a:ext cx="5372101" cy="5372100"/>
          </a:xfrm>
        </p:spPr>
        <p:txBody>
          <a:bodyPr/>
          <a:lstStyle>
            <a:lvl1pPr>
              <a:defRPr sz="4000">
                <a:solidFill>
                  <a:schemeClr val="bg1"/>
                </a:solidFill>
              </a:defRPr>
            </a:lvl1pPr>
          </a:lstStyle>
          <a:p>
            <a:r>
              <a:rPr lang="en-US"/>
              <a:t>Click to edit Master title style</a:t>
            </a:r>
            <a:endParaRPr lang="en-US" dirty="0"/>
          </a:p>
        </p:txBody>
      </p:sp>
      <p:sp>
        <p:nvSpPr>
          <p:cNvPr id="7" name="Picture Placeholder 6">
            <a:extLst>
              <a:ext uri="{FF2B5EF4-FFF2-40B4-BE49-F238E27FC236}">
                <a16:creationId xmlns:a16="http://schemas.microsoft.com/office/drawing/2014/main" id="{1C99F7BE-26E0-43EC-B648-2436C3A3F962}"/>
              </a:ext>
            </a:extLst>
          </p:cNvPr>
          <p:cNvSpPr>
            <a:spLocks noGrp="1"/>
          </p:cNvSpPr>
          <p:nvPr>
            <p:ph type="pic" sz="quarter" idx="13"/>
          </p:nvPr>
        </p:nvSpPr>
        <p:spPr>
          <a:xfrm>
            <a:off x="6324600" y="0"/>
            <a:ext cx="5867400" cy="6858000"/>
          </a:xfrm>
          <a:pattFill prst="wdUpDiag">
            <a:fgClr>
              <a:schemeClr val="bg2"/>
            </a:fgClr>
            <a:bgClr>
              <a:schemeClr val="bg1"/>
            </a:bgClr>
          </a:pattFill>
        </p:spPr>
        <p:txBody>
          <a:bodyPr/>
          <a:lstStyle/>
          <a:p>
            <a:r>
              <a:rPr lang="en-US"/>
              <a:t>Click icon to add picture</a:t>
            </a:r>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lvl1pPr>
              <a:defRPr>
                <a:solidFill>
                  <a:schemeClr val="bg1"/>
                </a:solidFill>
              </a:defRPr>
            </a:lvl1p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lvl1pPr>
              <a:defRPr>
                <a:solidFill>
                  <a:schemeClr val="bg1"/>
                </a:solidFill>
              </a:defRPr>
            </a:lvl1pPr>
          </a:lstStyle>
          <a:p>
            <a:fld id="{7B94EC18-1D2B-4535-B738-0E53AFE26620}" type="slidenum">
              <a:rPr lang="en-US" smtClean="0"/>
              <a:pPr/>
              <a:t>‹#›</a:t>
            </a:fld>
            <a:endParaRPr lang="en-US"/>
          </a:p>
        </p:txBody>
      </p:sp>
    </p:spTree>
    <p:extLst>
      <p:ext uri="{BB962C8B-B14F-4D97-AF65-F5344CB8AC3E}">
        <p14:creationId xmlns:p14="http://schemas.microsoft.com/office/powerpoint/2010/main" val="370752601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pos="3696">
          <p15:clr>
            <a:srgbClr val="FBAE40"/>
          </p15:clr>
        </p15:guide>
        <p15:guide id="2" pos="39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Text Placeholder 6">
            <a:extLst>
              <a:ext uri="{FF2B5EF4-FFF2-40B4-BE49-F238E27FC236}">
                <a16:creationId xmlns:a16="http://schemas.microsoft.com/office/drawing/2014/main" id="{50F7696B-AED7-4649-B1BE-83104AF7ADDD}"/>
              </a:ext>
            </a:extLst>
          </p:cNvPr>
          <p:cNvSpPr>
            <a:spLocks noGrp="1" noChangeAspect="1"/>
          </p:cNvSpPr>
          <p:nvPr>
            <p:ph type="body" sz="quarter" idx="16" hasCustomPrompt="1"/>
          </p:nvPr>
        </p:nvSpPr>
        <p:spPr>
          <a:xfrm>
            <a:off x="-1" y="5867400"/>
            <a:ext cx="12192000" cy="495299"/>
          </a:xfrm>
          <a:solidFill>
            <a:srgbClr val="DC202E"/>
          </a:solidFill>
        </p:spPr>
        <p:txBody>
          <a:bodyPr lIns="493776" tIns="45720" rIns="493776" bIns="45720" anchor="ctr" anchorCtr="0">
            <a:noAutofit/>
          </a:bodyPr>
          <a:lstStyle>
            <a:lvl1pPr algn="ctr">
              <a:lnSpc>
                <a:spcPct val="90000"/>
              </a:lnSpc>
              <a:spcAft>
                <a:spcPts val="0"/>
              </a:spcAft>
              <a:defRPr sz="2400">
                <a:solidFill>
                  <a:schemeClr val="bg1"/>
                </a:solidFill>
              </a:defRPr>
            </a:lvl1pPr>
            <a:lvl2pPr>
              <a:defRPr sz="1400"/>
            </a:lvl2pPr>
            <a:lvl3pPr>
              <a:defRPr sz="1200"/>
            </a:lvl3pPr>
            <a:lvl4pPr>
              <a:defRPr sz="1100"/>
            </a:lvl4pPr>
            <a:lvl5pPr>
              <a:defRPr sz="1600"/>
            </a:lvl5pPr>
          </a:lstStyle>
          <a:p>
            <a:pPr lvl="0"/>
            <a:r>
              <a:rPr lang="en-US" dirty="0"/>
              <a:t>Key Takeaway Text</a:t>
            </a:r>
          </a:p>
        </p:txBody>
      </p:sp>
    </p:spTree>
    <p:extLst>
      <p:ext uri="{BB962C8B-B14F-4D97-AF65-F5344CB8AC3E}">
        <p14:creationId xmlns:p14="http://schemas.microsoft.com/office/powerpoint/2010/main" val="3474014617"/>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a:xfrm>
            <a:off x="495300" y="1409701"/>
            <a:ext cx="5372100"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Content Placeholder 2">
            <a:extLst>
              <a:ext uri="{FF2B5EF4-FFF2-40B4-BE49-F238E27FC236}">
                <a16:creationId xmlns:a16="http://schemas.microsoft.com/office/drawing/2014/main" id="{081AB863-6602-411C-B695-D0F3F7473088}"/>
              </a:ext>
            </a:extLst>
          </p:cNvPr>
          <p:cNvSpPr>
            <a:spLocks noGrp="1"/>
          </p:cNvSpPr>
          <p:nvPr>
            <p:ph idx="13"/>
          </p:nvPr>
        </p:nvSpPr>
        <p:spPr>
          <a:xfrm>
            <a:off x="6324600" y="1409701"/>
            <a:ext cx="5372100"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6">
            <a:extLst>
              <a:ext uri="{FF2B5EF4-FFF2-40B4-BE49-F238E27FC236}">
                <a16:creationId xmlns:a16="http://schemas.microsoft.com/office/drawing/2014/main" id="{4D0DF29E-4A6C-4505-AA49-6B64388E1397}"/>
              </a:ext>
            </a:extLst>
          </p:cNvPr>
          <p:cNvSpPr>
            <a:spLocks noGrp="1" noChangeAspect="1"/>
          </p:cNvSpPr>
          <p:nvPr>
            <p:ph type="body" sz="quarter" idx="16" hasCustomPrompt="1"/>
          </p:nvPr>
        </p:nvSpPr>
        <p:spPr>
          <a:xfrm>
            <a:off x="-1" y="5867400"/>
            <a:ext cx="12192000" cy="495299"/>
          </a:xfrm>
          <a:solidFill>
            <a:schemeClr val="accent1"/>
          </a:solidFill>
        </p:spPr>
        <p:txBody>
          <a:bodyPr lIns="493776" tIns="45720" rIns="493776" bIns="45720" anchor="ctr" anchorCtr="0">
            <a:noAutofit/>
          </a:bodyPr>
          <a:lstStyle>
            <a:lvl1pPr algn="ctr">
              <a:lnSpc>
                <a:spcPct val="90000"/>
              </a:lnSpc>
              <a:spcAft>
                <a:spcPts val="0"/>
              </a:spcAft>
              <a:defRPr sz="2400">
                <a:solidFill>
                  <a:schemeClr val="bg1"/>
                </a:solidFill>
              </a:defRPr>
            </a:lvl1pPr>
            <a:lvl2pPr>
              <a:defRPr sz="1400"/>
            </a:lvl2pPr>
            <a:lvl3pPr>
              <a:defRPr sz="1200"/>
            </a:lvl3pPr>
            <a:lvl4pPr>
              <a:defRPr sz="1100"/>
            </a:lvl4pPr>
            <a:lvl5pPr>
              <a:defRPr sz="1600"/>
            </a:lvl5pPr>
          </a:lstStyle>
          <a:p>
            <a:pPr lvl="0"/>
            <a:r>
              <a:rPr lang="en-US" dirty="0"/>
              <a:t>Key Takeaway Text</a:t>
            </a:r>
          </a:p>
        </p:txBody>
      </p:sp>
    </p:spTree>
    <p:extLst>
      <p:ext uri="{BB962C8B-B14F-4D97-AF65-F5344CB8AC3E}">
        <p14:creationId xmlns:p14="http://schemas.microsoft.com/office/powerpoint/2010/main" val="4115104953"/>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2" pos="3696" userDrawn="1">
          <p15:clr>
            <a:srgbClr val="FBAE40"/>
          </p15:clr>
        </p15:guide>
        <p15:guide id="3" pos="398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a:xfrm>
            <a:off x="495300" y="1409701"/>
            <a:ext cx="5372100" cy="44576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7" name="Picture Placeholder 6">
            <a:extLst>
              <a:ext uri="{FF2B5EF4-FFF2-40B4-BE49-F238E27FC236}">
                <a16:creationId xmlns:a16="http://schemas.microsoft.com/office/drawing/2014/main" id="{1CF9CDEF-0719-484F-8C20-787B9E5CF79A}"/>
              </a:ext>
            </a:extLst>
          </p:cNvPr>
          <p:cNvSpPr>
            <a:spLocks noGrp="1"/>
          </p:cNvSpPr>
          <p:nvPr>
            <p:ph type="pic" sz="quarter" idx="13"/>
          </p:nvPr>
        </p:nvSpPr>
        <p:spPr>
          <a:xfrm>
            <a:off x="6324600" y="1409700"/>
            <a:ext cx="5372100" cy="4457700"/>
          </a:xfrm>
          <a:pattFill prst="wdUpDiag">
            <a:fgClr>
              <a:schemeClr val="bg2"/>
            </a:fgClr>
            <a:bgClr>
              <a:schemeClr val="bg1"/>
            </a:bgClr>
          </a:pattFill>
        </p:spPr>
        <p:txBody>
          <a:bodyPr/>
          <a:lstStyle/>
          <a:p>
            <a:r>
              <a:rPr lang="en-US"/>
              <a:t>Click icon to add picture</a:t>
            </a:r>
          </a:p>
        </p:txBody>
      </p:sp>
      <p:sp>
        <p:nvSpPr>
          <p:cNvPr id="10" name="Text Placeholder 6">
            <a:extLst>
              <a:ext uri="{FF2B5EF4-FFF2-40B4-BE49-F238E27FC236}">
                <a16:creationId xmlns:a16="http://schemas.microsoft.com/office/drawing/2014/main" id="{4064076E-2966-4D1B-8F30-6885CA148AF4}"/>
              </a:ext>
            </a:extLst>
          </p:cNvPr>
          <p:cNvSpPr>
            <a:spLocks noGrp="1" noChangeAspect="1"/>
          </p:cNvSpPr>
          <p:nvPr>
            <p:ph type="body" sz="quarter" idx="16" hasCustomPrompt="1"/>
          </p:nvPr>
        </p:nvSpPr>
        <p:spPr>
          <a:xfrm>
            <a:off x="-1" y="5867400"/>
            <a:ext cx="12192000" cy="495299"/>
          </a:xfrm>
          <a:solidFill>
            <a:schemeClr val="accent1"/>
          </a:solidFill>
        </p:spPr>
        <p:txBody>
          <a:bodyPr lIns="493776" tIns="45720" rIns="493776" bIns="45720" anchor="ctr" anchorCtr="0">
            <a:noAutofit/>
          </a:bodyPr>
          <a:lstStyle>
            <a:lvl1pPr algn="ctr">
              <a:lnSpc>
                <a:spcPct val="90000"/>
              </a:lnSpc>
              <a:spcAft>
                <a:spcPts val="0"/>
              </a:spcAft>
              <a:defRPr sz="2400">
                <a:solidFill>
                  <a:schemeClr val="bg1"/>
                </a:solidFill>
              </a:defRPr>
            </a:lvl1pPr>
            <a:lvl2pPr>
              <a:defRPr sz="1400"/>
            </a:lvl2pPr>
            <a:lvl3pPr>
              <a:defRPr sz="1200"/>
            </a:lvl3pPr>
            <a:lvl4pPr>
              <a:defRPr sz="1100"/>
            </a:lvl4pPr>
            <a:lvl5pPr>
              <a:defRPr sz="1600"/>
            </a:lvl5pPr>
          </a:lstStyle>
          <a:p>
            <a:pPr lvl="0"/>
            <a:r>
              <a:rPr lang="en-US" dirty="0"/>
              <a:t>Key Takeaway Text</a:t>
            </a:r>
          </a:p>
        </p:txBody>
      </p:sp>
    </p:spTree>
    <p:extLst>
      <p:ext uri="{BB962C8B-B14F-4D97-AF65-F5344CB8AC3E}">
        <p14:creationId xmlns:p14="http://schemas.microsoft.com/office/powerpoint/2010/main" val="833064290"/>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pos="3840">
          <p15:clr>
            <a:srgbClr val="FBAE40"/>
          </p15:clr>
        </p15:guide>
        <p15:guide id="2" pos="3696">
          <p15:clr>
            <a:srgbClr val="FBAE40"/>
          </p15:clr>
        </p15:guide>
        <p15:guide id="3" pos="39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 P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9" name="Content Placeholder 2">
            <a:extLst>
              <a:ext uri="{FF2B5EF4-FFF2-40B4-BE49-F238E27FC236}">
                <a16:creationId xmlns:a16="http://schemas.microsoft.com/office/drawing/2014/main" id="{D39F757B-7399-47EF-8C93-6F4A6410845A}"/>
              </a:ext>
            </a:extLst>
          </p:cNvPr>
          <p:cNvSpPr>
            <a:spLocks noGrp="1"/>
          </p:cNvSpPr>
          <p:nvPr>
            <p:ph idx="14"/>
          </p:nvPr>
        </p:nvSpPr>
        <p:spPr>
          <a:xfrm>
            <a:off x="495300" y="3886200"/>
            <a:ext cx="5372100" cy="1981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A9B1BC2-D1BF-4967-9DEB-0E2180966050}"/>
              </a:ext>
            </a:extLst>
          </p:cNvPr>
          <p:cNvSpPr>
            <a:spLocks noGrp="1"/>
          </p:cNvSpPr>
          <p:nvPr>
            <p:ph idx="15"/>
          </p:nvPr>
        </p:nvSpPr>
        <p:spPr>
          <a:xfrm>
            <a:off x="6322327" y="3886200"/>
            <a:ext cx="5372100" cy="1981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7B930328-96E9-4581-AB46-BC006A6DBD5A}"/>
              </a:ext>
            </a:extLst>
          </p:cNvPr>
          <p:cNvSpPr>
            <a:spLocks noGrp="1"/>
          </p:cNvSpPr>
          <p:nvPr>
            <p:ph type="pic" sz="quarter" idx="16"/>
          </p:nvPr>
        </p:nvSpPr>
        <p:spPr>
          <a:xfrm>
            <a:off x="495300" y="1409700"/>
            <a:ext cx="5372100" cy="2247900"/>
          </a:xfrm>
          <a:pattFill prst="wdUpDiag">
            <a:fgClr>
              <a:schemeClr val="bg2"/>
            </a:fgClr>
            <a:bgClr>
              <a:schemeClr val="bg1"/>
            </a:bgClr>
          </a:pattFill>
        </p:spPr>
        <p:txBody>
          <a:bodyPr/>
          <a:lstStyle/>
          <a:p>
            <a:r>
              <a:rPr lang="en-US"/>
              <a:t>Click icon to add picture</a:t>
            </a:r>
          </a:p>
        </p:txBody>
      </p:sp>
      <p:sp>
        <p:nvSpPr>
          <p:cNvPr id="11" name="Picture Placeholder 6">
            <a:extLst>
              <a:ext uri="{FF2B5EF4-FFF2-40B4-BE49-F238E27FC236}">
                <a16:creationId xmlns:a16="http://schemas.microsoft.com/office/drawing/2014/main" id="{A25C2411-148E-4C87-B0DD-41761ACB22CD}"/>
              </a:ext>
            </a:extLst>
          </p:cNvPr>
          <p:cNvSpPr>
            <a:spLocks noGrp="1"/>
          </p:cNvSpPr>
          <p:nvPr>
            <p:ph type="pic" sz="quarter" idx="17"/>
          </p:nvPr>
        </p:nvSpPr>
        <p:spPr>
          <a:xfrm>
            <a:off x="6324600" y="1409700"/>
            <a:ext cx="5372100" cy="2247900"/>
          </a:xfrm>
          <a:pattFill prst="wdUpDiag">
            <a:fgClr>
              <a:schemeClr val="bg2"/>
            </a:fgClr>
            <a:bgClr>
              <a:schemeClr val="bg1"/>
            </a:bgClr>
          </a:pattFill>
        </p:spPr>
        <p:txBody>
          <a:bodyPr/>
          <a:lstStyle/>
          <a:p>
            <a:r>
              <a:rPr lang="en-US"/>
              <a:t>Click icon to add picture</a:t>
            </a:r>
          </a:p>
        </p:txBody>
      </p:sp>
      <p:sp>
        <p:nvSpPr>
          <p:cNvPr id="14" name="Text Placeholder 6">
            <a:extLst>
              <a:ext uri="{FF2B5EF4-FFF2-40B4-BE49-F238E27FC236}">
                <a16:creationId xmlns:a16="http://schemas.microsoft.com/office/drawing/2014/main" id="{55B90B35-A8E2-43F4-9EE2-F7A3C794C84F}"/>
              </a:ext>
            </a:extLst>
          </p:cNvPr>
          <p:cNvSpPr>
            <a:spLocks noGrp="1" noChangeAspect="1"/>
          </p:cNvSpPr>
          <p:nvPr>
            <p:ph type="body" sz="quarter" idx="18" hasCustomPrompt="1"/>
          </p:nvPr>
        </p:nvSpPr>
        <p:spPr>
          <a:xfrm>
            <a:off x="-1" y="5867400"/>
            <a:ext cx="12192000" cy="495300"/>
          </a:xfrm>
          <a:solidFill>
            <a:schemeClr val="accent1"/>
          </a:solidFill>
        </p:spPr>
        <p:txBody>
          <a:bodyPr lIns="493776" tIns="45720" rIns="493776" bIns="45720" anchor="ctr" anchorCtr="0">
            <a:noAutofit/>
          </a:bodyPr>
          <a:lstStyle>
            <a:lvl1pPr algn="ctr">
              <a:lnSpc>
                <a:spcPct val="90000"/>
              </a:lnSpc>
              <a:spcAft>
                <a:spcPts val="0"/>
              </a:spcAft>
              <a:defRPr sz="2400">
                <a:solidFill>
                  <a:schemeClr val="bg1"/>
                </a:solidFill>
              </a:defRPr>
            </a:lvl1pPr>
            <a:lvl2pPr>
              <a:defRPr sz="1400"/>
            </a:lvl2pPr>
            <a:lvl3pPr>
              <a:defRPr sz="1200"/>
            </a:lvl3pPr>
            <a:lvl4pPr>
              <a:defRPr sz="1100"/>
            </a:lvl4pPr>
            <a:lvl5pPr>
              <a:defRPr sz="1600"/>
            </a:lvl5pPr>
          </a:lstStyle>
          <a:p>
            <a:pPr lvl="0"/>
            <a:r>
              <a:rPr lang="en-US" dirty="0"/>
              <a:t>Key Takeaway Text</a:t>
            </a:r>
          </a:p>
        </p:txBody>
      </p:sp>
    </p:spTree>
    <p:extLst>
      <p:ext uri="{BB962C8B-B14F-4D97-AF65-F5344CB8AC3E}">
        <p14:creationId xmlns:p14="http://schemas.microsoft.com/office/powerpoint/2010/main" val="846821532"/>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pos="3840">
          <p15:clr>
            <a:srgbClr val="FBAE40"/>
          </p15:clr>
        </p15:guide>
        <p15:guide id="2" pos="3696">
          <p15:clr>
            <a:srgbClr val="FBAE40"/>
          </p15:clr>
        </p15:guide>
        <p15:guide id="3" pos="3984">
          <p15:clr>
            <a:srgbClr val="FBAE40"/>
          </p15:clr>
        </p15:guide>
        <p15:guide id="4" orient="horz" pos="244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a:xfrm>
            <a:off x="495300" y="1409701"/>
            <a:ext cx="3429000"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Content Placeholder 2">
            <a:extLst>
              <a:ext uri="{FF2B5EF4-FFF2-40B4-BE49-F238E27FC236}">
                <a16:creationId xmlns:a16="http://schemas.microsoft.com/office/drawing/2014/main" id="{081AB863-6602-411C-B695-D0F3F7473088}"/>
              </a:ext>
            </a:extLst>
          </p:cNvPr>
          <p:cNvSpPr>
            <a:spLocks noGrp="1"/>
          </p:cNvSpPr>
          <p:nvPr>
            <p:ph idx="13"/>
          </p:nvPr>
        </p:nvSpPr>
        <p:spPr>
          <a:xfrm>
            <a:off x="4381534" y="1409701"/>
            <a:ext cx="3429000"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D0612F8-8A1A-4C2A-A93C-441DEDF8E283}"/>
              </a:ext>
            </a:extLst>
          </p:cNvPr>
          <p:cNvSpPr>
            <a:spLocks noGrp="1"/>
          </p:cNvSpPr>
          <p:nvPr>
            <p:ph idx="14"/>
          </p:nvPr>
        </p:nvSpPr>
        <p:spPr>
          <a:xfrm>
            <a:off x="8267768" y="1409701"/>
            <a:ext cx="3429000"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089AC965-3DBE-47AE-81C0-8C23B370263F}"/>
              </a:ext>
            </a:extLst>
          </p:cNvPr>
          <p:cNvCxnSpPr/>
          <p:nvPr userDrawn="1"/>
        </p:nvCxnSpPr>
        <p:spPr>
          <a:xfrm>
            <a:off x="4152917" y="1410880"/>
            <a:ext cx="0" cy="4462272"/>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55B345D-6ECD-4B25-B741-D306ED291B90}"/>
              </a:ext>
            </a:extLst>
          </p:cNvPr>
          <p:cNvCxnSpPr/>
          <p:nvPr userDrawn="1"/>
        </p:nvCxnSpPr>
        <p:spPr>
          <a:xfrm>
            <a:off x="8039151" y="1410881"/>
            <a:ext cx="0" cy="4462272"/>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C697456D-818A-4FA7-9322-10ECC2C05752}"/>
              </a:ext>
            </a:extLst>
          </p:cNvPr>
          <p:cNvSpPr>
            <a:spLocks noGrp="1" noChangeAspect="1"/>
          </p:cNvSpPr>
          <p:nvPr>
            <p:ph type="body" sz="quarter" idx="16" hasCustomPrompt="1"/>
          </p:nvPr>
        </p:nvSpPr>
        <p:spPr>
          <a:xfrm>
            <a:off x="-1" y="5873154"/>
            <a:ext cx="12192000" cy="489546"/>
          </a:xfrm>
          <a:solidFill>
            <a:schemeClr val="accent1"/>
          </a:solidFill>
        </p:spPr>
        <p:txBody>
          <a:bodyPr lIns="493776" tIns="45720" rIns="493776" bIns="45720" anchor="ctr" anchorCtr="0">
            <a:noAutofit/>
          </a:bodyPr>
          <a:lstStyle>
            <a:lvl1pPr algn="ctr">
              <a:lnSpc>
                <a:spcPct val="90000"/>
              </a:lnSpc>
              <a:spcAft>
                <a:spcPts val="0"/>
              </a:spcAft>
              <a:defRPr sz="2400">
                <a:solidFill>
                  <a:schemeClr val="bg1"/>
                </a:solidFill>
              </a:defRPr>
            </a:lvl1pPr>
            <a:lvl2pPr>
              <a:defRPr sz="1400"/>
            </a:lvl2pPr>
            <a:lvl3pPr>
              <a:defRPr sz="1200"/>
            </a:lvl3pPr>
            <a:lvl4pPr>
              <a:defRPr sz="1100"/>
            </a:lvl4pPr>
            <a:lvl5pPr>
              <a:defRPr sz="1600"/>
            </a:lvl5pPr>
          </a:lstStyle>
          <a:p>
            <a:pPr lvl="0"/>
            <a:r>
              <a:rPr lang="en-US" dirty="0"/>
              <a:t>Key Takeaway Text</a:t>
            </a:r>
          </a:p>
        </p:txBody>
      </p:sp>
    </p:spTree>
    <p:extLst>
      <p:ext uri="{BB962C8B-B14F-4D97-AF65-F5344CB8AC3E}">
        <p14:creationId xmlns:p14="http://schemas.microsoft.com/office/powerpoint/2010/main" val="172826085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 P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a:xfrm>
            <a:off x="495300" y="3886200"/>
            <a:ext cx="3429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Content Placeholder 2">
            <a:extLst>
              <a:ext uri="{FF2B5EF4-FFF2-40B4-BE49-F238E27FC236}">
                <a16:creationId xmlns:a16="http://schemas.microsoft.com/office/drawing/2014/main" id="{081AB863-6602-411C-B695-D0F3F7473088}"/>
              </a:ext>
            </a:extLst>
          </p:cNvPr>
          <p:cNvSpPr>
            <a:spLocks noGrp="1"/>
          </p:cNvSpPr>
          <p:nvPr>
            <p:ph idx="13"/>
          </p:nvPr>
        </p:nvSpPr>
        <p:spPr>
          <a:xfrm>
            <a:off x="4381534" y="3886200"/>
            <a:ext cx="3429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D0612F8-8A1A-4C2A-A93C-441DEDF8E283}"/>
              </a:ext>
            </a:extLst>
          </p:cNvPr>
          <p:cNvSpPr>
            <a:spLocks noGrp="1"/>
          </p:cNvSpPr>
          <p:nvPr>
            <p:ph idx="14"/>
          </p:nvPr>
        </p:nvSpPr>
        <p:spPr>
          <a:xfrm>
            <a:off x="8267768" y="3886200"/>
            <a:ext cx="3429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0DE1C42F-82A3-49D7-9B58-607C4E4D5817}"/>
              </a:ext>
            </a:extLst>
          </p:cNvPr>
          <p:cNvSpPr>
            <a:spLocks noGrp="1"/>
          </p:cNvSpPr>
          <p:nvPr>
            <p:ph type="pic" sz="quarter" idx="15"/>
          </p:nvPr>
        </p:nvSpPr>
        <p:spPr>
          <a:xfrm>
            <a:off x="495300" y="1409700"/>
            <a:ext cx="3429000" cy="2247900"/>
          </a:xfrm>
          <a:pattFill prst="wdUpDiag">
            <a:fgClr>
              <a:schemeClr val="bg2"/>
            </a:fgClr>
            <a:bgClr>
              <a:schemeClr val="bg1"/>
            </a:bgClr>
          </a:pattFill>
        </p:spPr>
        <p:txBody>
          <a:bodyPr/>
          <a:lstStyle/>
          <a:p>
            <a:r>
              <a:rPr lang="en-US"/>
              <a:t>Click icon to add picture</a:t>
            </a:r>
          </a:p>
        </p:txBody>
      </p:sp>
      <p:sp>
        <p:nvSpPr>
          <p:cNvPr id="11" name="Picture Placeholder 6">
            <a:extLst>
              <a:ext uri="{FF2B5EF4-FFF2-40B4-BE49-F238E27FC236}">
                <a16:creationId xmlns:a16="http://schemas.microsoft.com/office/drawing/2014/main" id="{622D68AC-932E-4B0C-90A5-71EE23ACE46A}"/>
              </a:ext>
            </a:extLst>
          </p:cNvPr>
          <p:cNvSpPr>
            <a:spLocks noGrp="1"/>
          </p:cNvSpPr>
          <p:nvPr>
            <p:ph type="pic" sz="quarter" idx="16"/>
          </p:nvPr>
        </p:nvSpPr>
        <p:spPr>
          <a:xfrm>
            <a:off x="4381534" y="1409700"/>
            <a:ext cx="3429000" cy="2247900"/>
          </a:xfrm>
          <a:pattFill prst="wdUpDiag">
            <a:fgClr>
              <a:schemeClr val="bg2"/>
            </a:fgClr>
            <a:bgClr>
              <a:schemeClr val="bg1"/>
            </a:bgClr>
          </a:pattFill>
        </p:spPr>
        <p:txBody>
          <a:bodyPr/>
          <a:lstStyle/>
          <a:p>
            <a:r>
              <a:rPr lang="en-US"/>
              <a:t>Click icon to add picture</a:t>
            </a:r>
          </a:p>
        </p:txBody>
      </p:sp>
      <p:sp>
        <p:nvSpPr>
          <p:cNvPr id="12" name="Picture Placeholder 6">
            <a:extLst>
              <a:ext uri="{FF2B5EF4-FFF2-40B4-BE49-F238E27FC236}">
                <a16:creationId xmlns:a16="http://schemas.microsoft.com/office/drawing/2014/main" id="{D1A7CD19-76F6-4CBE-B54D-93302EA79B1A}"/>
              </a:ext>
            </a:extLst>
          </p:cNvPr>
          <p:cNvSpPr>
            <a:spLocks noGrp="1"/>
          </p:cNvSpPr>
          <p:nvPr>
            <p:ph type="pic" sz="quarter" idx="17"/>
          </p:nvPr>
        </p:nvSpPr>
        <p:spPr>
          <a:xfrm>
            <a:off x="8267700" y="1409700"/>
            <a:ext cx="3429000" cy="2247900"/>
          </a:xfrm>
          <a:pattFill prst="wdUpDiag">
            <a:fgClr>
              <a:schemeClr val="bg2"/>
            </a:fgClr>
            <a:bgClr>
              <a:schemeClr val="bg1"/>
            </a:bgClr>
          </a:pattFill>
        </p:spPr>
        <p:txBody>
          <a:bodyPr/>
          <a:lstStyle/>
          <a:p>
            <a:r>
              <a:rPr lang="en-US"/>
              <a:t>Click icon to add picture</a:t>
            </a:r>
          </a:p>
        </p:txBody>
      </p:sp>
      <p:sp>
        <p:nvSpPr>
          <p:cNvPr id="15" name="Text Placeholder 6">
            <a:extLst>
              <a:ext uri="{FF2B5EF4-FFF2-40B4-BE49-F238E27FC236}">
                <a16:creationId xmlns:a16="http://schemas.microsoft.com/office/drawing/2014/main" id="{4CAE0181-37B5-43E5-A82A-CDD053C29C6C}"/>
              </a:ext>
            </a:extLst>
          </p:cNvPr>
          <p:cNvSpPr>
            <a:spLocks noGrp="1" noChangeAspect="1"/>
          </p:cNvSpPr>
          <p:nvPr>
            <p:ph type="body" sz="quarter" idx="18" hasCustomPrompt="1"/>
          </p:nvPr>
        </p:nvSpPr>
        <p:spPr>
          <a:xfrm>
            <a:off x="-1" y="5867400"/>
            <a:ext cx="12192000" cy="495299"/>
          </a:xfrm>
          <a:solidFill>
            <a:schemeClr val="accent1"/>
          </a:solidFill>
        </p:spPr>
        <p:txBody>
          <a:bodyPr lIns="493776" tIns="45720" rIns="493776" bIns="45720" anchor="ctr" anchorCtr="0">
            <a:noAutofit/>
          </a:bodyPr>
          <a:lstStyle>
            <a:lvl1pPr algn="ctr">
              <a:lnSpc>
                <a:spcPct val="90000"/>
              </a:lnSpc>
              <a:spcAft>
                <a:spcPts val="0"/>
              </a:spcAft>
              <a:defRPr sz="2400">
                <a:solidFill>
                  <a:schemeClr val="bg1"/>
                </a:solidFill>
              </a:defRPr>
            </a:lvl1pPr>
            <a:lvl2pPr>
              <a:defRPr sz="1400"/>
            </a:lvl2pPr>
            <a:lvl3pPr>
              <a:defRPr sz="1200"/>
            </a:lvl3pPr>
            <a:lvl4pPr>
              <a:defRPr sz="1100"/>
            </a:lvl4pPr>
            <a:lvl5pPr>
              <a:defRPr sz="1600"/>
            </a:lvl5pPr>
          </a:lstStyle>
          <a:p>
            <a:pPr lvl="0"/>
            <a:r>
              <a:rPr lang="en-US" dirty="0"/>
              <a:t>Key Takeaway Text</a:t>
            </a:r>
          </a:p>
        </p:txBody>
      </p:sp>
    </p:spTree>
    <p:extLst>
      <p:ext uri="{BB962C8B-B14F-4D97-AF65-F5344CB8AC3E}">
        <p14:creationId xmlns:p14="http://schemas.microsoft.com/office/powerpoint/2010/main" val="1406711490"/>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orient="horz" pos="24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 Pic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632D-2F70-4D0E-B737-ACF4A2DDEB26}"/>
              </a:ext>
            </a:extLst>
          </p:cNvPr>
          <p:cNvSpPr>
            <a:spLocks noGrp="1"/>
          </p:cNvSpPr>
          <p:nvPr>
            <p:ph type="ctrTitle"/>
          </p:nvPr>
        </p:nvSpPr>
        <p:spPr>
          <a:xfrm>
            <a:off x="495300" y="1409700"/>
            <a:ext cx="8382000" cy="2019300"/>
          </a:xfrm>
        </p:spPr>
        <p:txBody>
          <a:bodyPr tIns="0" anchor="t"/>
          <a:lstStyle>
            <a:lvl1pPr algn="l">
              <a:lnSpc>
                <a:spcPct val="80000"/>
              </a:lnSpc>
              <a:defRPr sz="4400" b="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7C3F44-5413-48F1-ACBF-6BEAE9CA81A1}"/>
              </a:ext>
            </a:extLst>
          </p:cNvPr>
          <p:cNvSpPr>
            <a:spLocks noGrp="1"/>
          </p:cNvSpPr>
          <p:nvPr>
            <p:ph type="subTitle" idx="1" hasCustomPrompt="1"/>
          </p:nvPr>
        </p:nvSpPr>
        <p:spPr>
          <a:xfrm>
            <a:off x="495300" y="3848100"/>
            <a:ext cx="5600700" cy="892017"/>
          </a:xfrm>
        </p:spPr>
        <p:txBody>
          <a:bodyPr tIns="0" bIns="182880" anchor="t" anchorCtr="0"/>
          <a:lstStyle>
            <a:lvl1pPr marL="0" indent="0" algn="l">
              <a:spcAft>
                <a:spcPts val="0"/>
              </a:spcAft>
              <a:buNone/>
              <a:defRPr sz="1600" b="0" cap="all" baseline="0">
                <a:solidFill>
                  <a:schemeClr val="bg1"/>
                </a:solidFill>
                <a:latin typeface="+mj-lt"/>
              </a:defRPr>
            </a:lvl1pPr>
            <a:lvl2pPr marL="0" indent="0" algn="l">
              <a:spcAft>
                <a:spcPts val="1200"/>
              </a:spcAft>
              <a:buNone/>
              <a:defRPr sz="1600" b="1" cap="all" baseline="0">
                <a:solidFill>
                  <a:schemeClr val="bg1"/>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Name</a:t>
            </a:r>
          </a:p>
          <a:p>
            <a:pPr lvl="1"/>
            <a:r>
              <a:rPr lang="en-US" dirty="0"/>
              <a:t>Presenter’s Title</a:t>
            </a:r>
          </a:p>
        </p:txBody>
      </p:sp>
      <p:sp>
        <p:nvSpPr>
          <p:cNvPr id="4" name="Date Placeholder 3">
            <a:extLst>
              <a:ext uri="{FF2B5EF4-FFF2-40B4-BE49-F238E27FC236}">
                <a16:creationId xmlns:a16="http://schemas.microsoft.com/office/drawing/2014/main" id="{F3C79F04-7833-4562-B8D1-AC0341D757FA}"/>
              </a:ext>
            </a:extLst>
          </p:cNvPr>
          <p:cNvSpPr>
            <a:spLocks noGrp="1"/>
          </p:cNvSpPr>
          <p:nvPr>
            <p:ph type="dt" sz="half" idx="10"/>
          </p:nvPr>
        </p:nvSpPr>
        <p:spPr>
          <a:xfrm>
            <a:off x="495300" y="498668"/>
            <a:ext cx="2743200" cy="365125"/>
          </a:xfrm>
          <a:prstGeom prst="rect">
            <a:avLst/>
          </a:prstGeom>
        </p:spPr>
        <p:txBody>
          <a:bodyPr lIns="0" tIns="0" rIns="0" bIns="0" anchor="t"/>
          <a:lstStyle>
            <a:lvl1pPr>
              <a:defRPr sz="1600" b="1">
                <a:solidFill>
                  <a:schemeClr val="bg1"/>
                </a:solidFill>
                <a:latin typeface="+mn-lt"/>
              </a:defRPr>
            </a:lvl1pPr>
          </a:lstStyle>
          <a:p>
            <a:endParaRPr lang="en-US" dirty="0"/>
          </a:p>
        </p:txBody>
      </p:sp>
      <p:pic>
        <p:nvPicPr>
          <p:cNvPr id="8" name="Graphic 7">
            <a:extLst>
              <a:ext uri="{FF2B5EF4-FFF2-40B4-BE49-F238E27FC236}">
                <a16:creationId xmlns:a16="http://schemas.microsoft.com/office/drawing/2014/main" id="{07D801B6-A973-4D6D-8431-BA0D1481B3CF}"/>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98212" y="6008332"/>
            <a:ext cx="2444600" cy="457200"/>
          </a:xfrm>
          <a:prstGeom prst="rect">
            <a:avLst/>
          </a:prstGeom>
        </p:spPr>
      </p:pic>
    </p:spTree>
    <p:extLst>
      <p:ext uri="{BB962C8B-B14F-4D97-AF65-F5344CB8AC3E}">
        <p14:creationId xmlns:p14="http://schemas.microsoft.com/office/powerpoint/2010/main" val="3632543387"/>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pos="5592">
          <p15:clr>
            <a:srgbClr val="FBAE40"/>
          </p15:clr>
        </p15:guide>
        <p15:guide id="2" orient="horz" pos="32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a:xfrm>
            <a:off x="495300" y="1409701"/>
            <a:ext cx="2459736"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Content Placeholder 2">
            <a:extLst>
              <a:ext uri="{FF2B5EF4-FFF2-40B4-BE49-F238E27FC236}">
                <a16:creationId xmlns:a16="http://schemas.microsoft.com/office/drawing/2014/main" id="{081AB863-6602-411C-B695-D0F3F7473088}"/>
              </a:ext>
            </a:extLst>
          </p:cNvPr>
          <p:cNvSpPr>
            <a:spLocks noGrp="1"/>
          </p:cNvSpPr>
          <p:nvPr>
            <p:ph idx="13"/>
          </p:nvPr>
        </p:nvSpPr>
        <p:spPr>
          <a:xfrm>
            <a:off x="3409238" y="1409701"/>
            <a:ext cx="2459736"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D0612F8-8A1A-4C2A-A93C-441DEDF8E283}"/>
              </a:ext>
            </a:extLst>
          </p:cNvPr>
          <p:cNvSpPr>
            <a:spLocks noGrp="1"/>
          </p:cNvSpPr>
          <p:nvPr>
            <p:ph idx="14"/>
          </p:nvPr>
        </p:nvSpPr>
        <p:spPr>
          <a:xfrm>
            <a:off x="6323176" y="1409701"/>
            <a:ext cx="2459736"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a:extLst>
              <a:ext uri="{FF2B5EF4-FFF2-40B4-BE49-F238E27FC236}">
                <a16:creationId xmlns:a16="http://schemas.microsoft.com/office/drawing/2014/main" id="{DC3999C7-E763-4050-BC0E-E9090F84780A}"/>
              </a:ext>
            </a:extLst>
          </p:cNvPr>
          <p:cNvSpPr>
            <a:spLocks noGrp="1"/>
          </p:cNvSpPr>
          <p:nvPr>
            <p:ph idx="15"/>
          </p:nvPr>
        </p:nvSpPr>
        <p:spPr>
          <a:xfrm>
            <a:off x="9237112" y="1409701"/>
            <a:ext cx="2459736"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4538375F-017C-4D3C-98B0-0B49D2AAE3BA}"/>
              </a:ext>
            </a:extLst>
          </p:cNvPr>
          <p:cNvCxnSpPr/>
          <p:nvPr userDrawn="1"/>
        </p:nvCxnSpPr>
        <p:spPr>
          <a:xfrm>
            <a:off x="3182137" y="1410880"/>
            <a:ext cx="0" cy="4462272"/>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B52EB66-0BC5-4D65-9873-7791F0C2A2E0}"/>
              </a:ext>
            </a:extLst>
          </p:cNvPr>
          <p:cNvCxnSpPr/>
          <p:nvPr userDrawn="1"/>
        </p:nvCxnSpPr>
        <p:spPr>
          <a:xfrm>
            <a:off x="6096075" y="1410880"/>
            <a:ext cx="0" cy="4462272"/>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A66CFF-0E1D-4769-AC5A-FFCF982704C6}"/>
              </a:ext>
            </a:extLst>
          </p:cNvPr>
          <p:cNvCxnSpPr/>
          <p:nvPr userDrawn="1"/>
        </p:nvCxnSpPr>
        <p:spPr>
          <a:xfrm>
            <a:off x="9010013" y="1410880"/>
            <a:ext cx="0" cy="4462272"/>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7" name="Text Placeholder 6">
            <a:extLst>
              <a:ext uri="{FF2B5EF4-FFF2-40B4-BE49-F238E27FC236}">
                <a16:creationId xmlns:a16="http://schemas.microsoft.com/office/drawing/2014/main" id="{E90AB464-576C-4A33-966B-DD17FE4C4181}"/>
              </a:ext>
            </a:extLst>
          </p:cNvPr>
          <p:cNvSpPr>
            <a:spLocks noGrp="1" noChangeAspect="1"/>
          </p:cNvSpPr>
          <p:nvPr>
            <p:ph type="body" sz="quarter" idx="16" hasCustomPrompt="1"/>
          </p:nvPr>
        </p:nvSpPr>
        <p:spPr>
          <a:xfrm>
            <a:off x="-1" y="5867400"/>
            <a:ext cx="12192000" cy="495299"/>
          </a:xfrm>
          <a:solidFill>
            <a:schemeClr val="accent1"/>
          </a:solidFill>
        </p:spPr>
        <p:txBody>
          <a:bodyPr lIns="493776" tIns="45720" rIns="493776" bIns="45720" anchor="ctr" anchorCtr="0">
            <a:noAutofit/>
          </a:bodyPr>
          <a:lstStyle>
            <a:lvl1pPr algn="ctr">
              <a:lnSpc>
                <a:spcPct val="90000"/>
              </a:lnSpc>
              <a:spcAft>
                <a:spcPts val="0"/>
              </a:spcAft>
              <a:defRPr sz="2400">
                <a:solidFill>
                  <a:schemeClr val="bg1"/>
                </a:solidFill>
              </a:defRPr>
            </a:lvl1pPr>
            <a:lvl2pPr>
              <a:defRPr sz="1400"/>
            </a:lvl2pPr>
            <a:lvl3pPr>
              <a:defRPr sz="1200"/>
            </a:lvl3pPr>
            <a:lvl4pPr>
              <a:defRPr sz="1100"/>
            </a:lvl4pPr>
            <a:lvl5pPr>
              <a:defRPr sz="1600"/>
            </a:lvl5pPr>
          </a:lstStyle>
          <a:p>
            <a:pPr lvl="0"/>
            <a:r>
              <a:rPr lang="en-US" dirty="0"/>
              <a:t>Key Takeaway Text</a:t>
            </a:r>
          </a:p>
        </p:txBody>
      </p:sp>
    </p:spTree>
    <p:extLst>
      <p:ext uri="{BB962C8B-B14F-4D97-AF65-F5344CB8AC3E}">
        <p14:creationId xmlns:p14="http://schemas.microsoft.com/office/powerpoint/2010/main" val="317402450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ntent + P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a:xfrm>
            <a:off x="495300" y="3657600"/>
            <a:ext cx="2459736" cy="2209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Content Placeholder 2">
            <a:extLst>
              <a:ext uri="{FF2B5EF4-FFF2-40B4-BE49-F238E27FC236}">
                <a16:creationId xmlns:a16="http://schemas.microsoft.com/office/drawing/2014/main" id="{081AB863-6602-411C-B695-D0F3F7473088}"/>
              </a:ext>
            </a:extLst>
          </p:cNvPr>
          <p:cNvSpPr>
            <a:spLocks noGrp="1"/>
          </p:cNvSpPr>
          <p:nvPr>
            <p:ph idx="13"/>
          </p:nvPr>
        </p:nvSpPr>
        <p:spPr>
          <a:xfrm>
            <a:off x="3409237" y="3657600"/>
            <a:ext cx="2459736" cy="2209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D0612F8-8A1A-4C2A-A93C-441DEDF8E283}"/>
              </a:ext>
            </a:extLst>
          </p:cNvPr>
          <p:cNvSpPr>
            <a:spLocks noGrp="1"/>
          </p:cNvSpPr>
          <p:nvPr>
            <p:ph idx="14"/>
          </p:nvPr>
        </p:nvSpPr>
        <p:spPr>
          <a:xfrm>
            <a:off x="6323174" y="3657600"/>
            <a:ext cx="2459736" cy="2209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a:extLst>
              <a:ext uri="{FF2B5EF4-FFF2-40B4-BE49-F238E27FC236}">
                <a16:creationId xmlns:a16="http://schemas.microsoft.com/office/drawing/2014/main" id="{DC3999C7-E763-4050-BC0E-E9090F84780A}"/>
              </a:ext>
            </a:extLst>
          </p:cNvPr>
          <p:cNvSpPr>
            <a:spLocks noGrp="1"/>
          </p:cNvSpPr>
          <p:nvPr>
            <p:ph idx="15"/>
          </p:nvPr>
        </p:nvSpPr>
        <p:spPr>
          <a:xfrm>
            <a:off x="9237112" y="3657600"/>
            <a:ext cx="2459736" cy="2209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5632F1BF-A417-46F5-A2B0-EE338C9464D9}"/>
              </a:ext>
            </a:extLst>
          </p:cNvPr>
          <p:cNvSpPr>
            <a:spLocks noGrp="1"/>
          </p:cNvSpPr>
          <p:nvPr>
            <p:ph type="pic" sz="quarter" idx="16"/>
          </p:nvPr>
        </p:nvSpPr>
        <p:spPr>
          <a:xfrm>
            <a:off x="495300" y="1409700"/>
            <a:ext cx="2459038" cy="2019300"/>
          </a:xfrm>
          <a:pattFill prst="wdUpDiag">
            <a:fgClr>
              <a:schemeClr val="bg2"/>
            </a:fgClr>
            <a:bgClr>
              <a:schemeClr val="bg1"/>
            </a:bgClr>
          </a:pattFill>
        </p:spPr>
        <p:txBody>
          <a:bodyPr/>
          <a:lstStyle/>
          <a:p>
            <a:r>
              <a:rPr lang="en-US"/>
              <a:t>Click icon to add picture</a:t>
            </a:r>
          </a:p>
        </p:txBody>
      </p:sp>
      <p:sp>
        <p:nvSpPr>
          <p:cNvPr id="12" name="Picture Placeholder 8">
            <a:extLst>
              <a:ext uri="{FF2B5EF4-FFF2-40B4-BE49-F238E27FC236}">
                <a16:creationId xmlns:a16="http://schemas.microsoft.com/office/drawing/2014/main" id="{B664EC32-C8D7-4696-8955-D27860B11603}"/>
              </a:ext>
            </a:extLst>
          </p:cNvPr>
          <p:cNvSpPr>
            <a:spLocks noGrp="1"/>
          </p:cNvSpPr>
          <p:nvPr>
            <p:ph type="pic" sz="quarter" idx="17"/>
          </p:nvPr>
        </p:nvSpPr>
        <p:spPr>
          <a:xfrm>
            <a:off x="3409935" y="1409700"/>
            <a:ext cx="2459038" cy="2019300"/>
          </a:xfrm>
          <a:pattFill prst="wdUpDiag">
            <a:fgClr>
              <a:schemeClr val="bg2"/>
            </a:fgClr>
            <a:bgClr>
              <a:schemeClr val="bg1"/>
            </a:bgClr>
          </a:pattFill>
        </p:spPr>
        <p:txBody>
          <a:bodyPr/>
          <a:lstStyle/>
          <a:p>
            <a:r>
              <a:rPr lang="en-US"/>
              <a:t>Click icon to add picture</a:t>
            </a:r>
          </a:p>
        </p:txBody>
      </p:sp>
      <p:sp>
        <p:nvSpPr>
          <p:cNvPr id="14" name="Picture Placeholder 8">
            <a:extLst>
              <a:ext uri="{FF2B5EF4-FFF2-40B4-BE49-F238E27FC236}">
                <a16:creationId xmlns:a16="http://schemas.microsoft.com/office/drawing/2014/main" id="{7BC96BB2-8963-4074-99F2-2BEB65D70F68}"/>
              </a:ext>
            </a:extLst>
          </p:cNvPr>
          <p:cNvSpPr>
            <a:spLocks noGrp="1"/>
          </p:cNvSpPr>
          <p:nvPr>
            <p:ph type="pic" sz="quarter" idx="18"/>
          </p:nvPr>
        </p:nvSpPr>
        <p:spPr>
          <a:xfrm>
            <a:off x="6323872" y="1409700"/>
            <a:ext cx="2459038" cy="2019300"/>
          </a:xfrm>
          <a:pattFill prst="wdUpDiag">
            <a:fgClr>
              <a:schemeClr val="bg2"/>
            </a:fgClr>
            <a:bgClr>
              <a:schemeClr val="bg1"/>
            </a:bgClr>
          </a:pattFill>
        </p:spPr>
        <p:txBody>
          <a:bodyPr/>
          <a:lstStyle/>
          <a:p>
            <a:r>
              <a:rPr lang="en-US"/>
              <a:t>Click icon to add picture</a:t>
            </a:r>
          </a:p>
        </p:txBody>
      </p:sp>
      <p:sp>
        <p:nvSpPr>
          <p:cNvPr id="15" name="Picture Placeholder 8">
            <a:extLst>
              <a:ext uri="{FF2B5EF4-FFF2-40B4-BE49-F238E27FC236}">
                <a16:creationId xmlns:a16="http://schemas.microsoft.com/office/drawing/2014/main" id="{3FAAAD28-DA69-4AAE-9FAD-9F27417572FF}"/>
              </a:ext>
            </a:extLst>
          </p:cNvPr>
          <p:cNvSpPr>
            <a:spLocks noGrp="1"/>
          </p:cNvSpPr>
          <p:nvPr>
            <p:ph type="pic" sz="quarter" idx="19"/>
          </p:nvPr>
        </p:nvSpPr>
        <p:spPr>
          <a:xfrm>
            <a:off x="9237112" y="1409700"/>
            <a:ext cx="2459038" cy="2019300"/>
          </a:xfrm>
          <a:pattFill prst="wdUpDiag">
            <a:fgClr>
              <a:schemeClr val="bg2"/>
            </a:fgClr>
            <a:bgClr>
              <a:schemeClr val="bg1"/>
            </a:bgClr>
          </a:pattFill>
        </p:spPr>
        <p:txBody>
          <a:bodyPr/>
          <a:lstStyle/>
          <a:p>
            <a:r>
              <a:rPr lang="en-US"/>
              <a:t>Click icon to add picture</a:t>
            </a:r>
          </a:p>
        </p:txBody>
      </p:sp>
      <p:sp>
        <p:nvSpPr>
          <p:cNvPr id="18" name="Text Placeholder 6">
            <a:extLst>
              <a:ext uri="{FF2B5EF4-FFF2-40B4-BE49-F238E27FC236}">
                <a16:creationId xmlns:a16="http://schemas.microsoft.com/office/drawing/2014/main" id="{230F8805-7C7A-42C7-AA78-A838FC7ADE60}"/>
              </a:ext>
            </a:extLst>
          </p:cNvPr>
          <p:cNvSpPr>
            <a:spLocks noGrp="1" noChangeAspect="1"/>
          </p:cNvSpPr>
          <p:nvPr>
            <p:ph type="body" sz="quarter" idx="20" hasCustomPrompt="1"/>
          </p:nvPr>
        </p:nvSpPr>
        <p:spPr>
          <a:xfrm>
            <a:off x="-1" y="5867400"/>
            <a:ext cx="12192000" cy="495299"/>
          </a:xfrm>
          <a:solidFill>
            <a:schemeClr val="accent1"/>
          </a:solidFill>
        </p:spPr>
        <p:txBody>
          <a:bodyPr lIns="493776" tIns="45720" rIns="493776" bIns="45720" anchor="ctr" anchorCtr="0">
            <a:noAutofit/>
          </a:bodyPr>
          <a:lstStyle>
            <a:lvl1pPr algn="ctr">
              <a:lnSpc>
                <a:spcPct val="90000"/>
              </a:lnSpc>
              <a:spcAft>
                <a:spcPts val="0"/>
              </a:spcAft>
              <a:defRPr sz="2400">
                <a:solidFill>
                  <a:schemeClr val="bg1"/>
                </a:solidFill>
              </a:defRPr>
            </a:lvl1pPr>
            <a:lvl2pPr>
              <a:defRPr sz="1400"/>
            </a:lvl2pPr>
            <a:lvl3pPr>
              <a:defRPr sz="1200"/>
            </a:lvl3pPr>
            <a:lvl4pPr>
              <a:defRPr sz="1100"/>
            </a:lvl4pPr>
            <a:lvl5pPr>
              <a:defRPr sz="1600"/>
            </a:lvl5pPr>
          </a:lstStyle>
          <a:p>
            <a:pPr lvl="0"/>
            <a:r>
              <a:rPr lang="en-US" dirty="0"/>
              <a:t>Key Takeaway Text</a:t>
            </a:r>
          </a:p>
        </p:txBody>
      </p:sp>
    </p:spTree>
    <p:extLst>
      <p:ext uri="{BB962C8B-B14F-4D97-AF65-F5344CB8AC3E}">
        <p14:creationId xmlns:p14="http://schemas.microsoft.com/office/powerpoint/2010/main" val="2880525616"/>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a:xfrm>
            <a:off x="495300" y="1411006"/>
            <a:ext cx="5372100" cy="20208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Content Placeholder 2">
            <a:extLst>
              <a:ext uri="{FF2B5EF4-FFF2-40B4-BE49-F238E27FC236}">
                <a16:creationId xmlns:a16="http://schemas.microsoft.com/office/drawing/2014/main" id="{081AB863-6602-411C-B695-D0F3F7473088}"/>
              </a:ext>
            </a:extLst>
          </p:cNvPr>
          <p:cNvSpPr>
            <a:spLocks noGrp="1"/>
          </p:cNvSpPr>
          <p:nvPr>
            <p:ph idx="13"/>
          </p:nvPr>
        </p:nvSpPr>
        <p:spPr>
          <a:xfrm>
            <a:off x="6324600" y="1411006"/>
            <a:ext cx="5372100" cy="20208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D39F757B-7399-47EF-8C93-6F4A6410845A}"/>
              </a:ext>
            </a:extLst>
          </p:cNvPr>
          <p:cNvSpPr>
            <a:spLocks noGrp="1"/>
          </p:cNvSpPr>
          <p:nvPr>
            <p:ph idx="14"/>
          </p:nvPr>
        </p:nvSpPr>
        <p:spPr>
          <a:xfrm>
            <a:off x="495300" y="3844171"/>
            <a:ext cx="5372100" cy="20208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A9B1BC2-D1BF-4967-9DEB-0E2180966050}"/>
              </a:ext>
            </a:extLst>
          </p:cNvPr>
          <p:cNvSpPr>
            <a:spLocks noGrp="1"/>
          </p:cNvSpPr>
          <p:nvPr>
            <p:ph idx="15"/>
          </p:nvPr>
        </p:nvSpPr>
        <p:spPr>
          <a:xfrm>
            <a:off x="6324600" y="3844171"/>
            <a:ext cx="5372100" cy="20208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6">
            <a:extLst>
              <a:ext uri="{FF2B5EF4-FFF2-40B4-BE49-F238E27FC236}">
                <a16:creationId xmlns:a16="http://schemas.microsoft.com/office/drawing/2014/main" id="{DFA7B3DE-C704-4D6A-9148-C2EE51AB9559}"/>
              </a:ext>
            </a:extLst>
          </p:cNvPr>
          <p:cNvSpPr>
            <a:spLocks noGrp="1" noChangeAspect="1"/>
          </p:cNvSpPr>
          <p:nvPr>
            <p:ph type="body" sz="quarter" idx="16" hasCustomPrompt="1"/>
          </p:nvPr>
        </p:nvSpPr>
        <p:spPr>
          <a:xfrm>
            <a:off x="-1" y="5864996"/>
            <a:ext cx="12192000" cy="497704"/>
          </a:xfrm>
          <a:solidFill>
            <a:schemeClr val="accent1"/>
          </a:solidFill>
        </p:spPr>
        <p:txBody>
          <a:bodyPr lIns="493776" tIns="45720" rIns="493776" bIns="45720" anchor="ctr" anchorCtr="0">
            <a:noAutofit/>
          </a:bodyPr>
          <a:lstStyle>
            <a:lvl1pPr algn="ctr">
              <a:lnSpc>
                <a:spcPct val="90000"/>
              </a:lnSpc>
              <a:spcAft>
                <a:spcPts val="0"/>
              </a:spcAft>
              <a:defRPr sz="2400">
                <a:solidFill>
                  <a:schemeClr val="bg1"/>
                </a:solidFill>
              </a:defRPr>
            </a:lvl1pPr>
            <a:lvl2pPr>
              <a:defRPr sz="1400"/>
            </a:lvl2pPr>
            <a:lvl3pPr>
              <a:defRPr sz="1200"/>
            </a:lvl3pPr>
            <a:lvl4pPr>
              <a:defRPr sz="1100"/>
            </a:lvl4pPr>
            <a:lvl5pPr>
              <a:defRPr sz="1600"/>
            </a:lvl5pPr>
          </a:lstStyle>
          <a:p>
            <a:pPr lvl="0"/>
            <a:r>
              <a:rPr lang="en-US" dirty="0"/>
              <a:t>Key Takeaway Text</a:t>
            </a:r>
          </a:p>
        </p:txBody>
      </p:sp>
    </p:spTree>
    <p:extLst>
      <p:ext uri="{BB962C8B-B14F-4D97-AF65-F5344CB8AC3E}">
        <p14:creationId xmlns:p14="http://schemas.microsoft.com/office/powerpoint/2010/main" val="18932541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pos="3840">
          <p15:clr>
            <a:srgbClr val="FBAE40"/>
          </p15:clr>
        </p15:guide>
        <p15:guide id="2" pos="3696">
          <p15:clr>
            <a:srgbClr val="FBAE40"/>
          </p15:clr>
        </p15:guide>
        <p15:guide id="3" pos="398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ixteen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hasCustomPrompt="1"/>
          </p:nvPr>
        </p:nvSpPr>
        <p:spPr>
          <a:xfrm>
            <a:off x="495300" y="1412104"/>
            <a:ext cx="2459736" cy="786384"/>
          </a:xfrm>
        </p:spPr>
        <p:txBody>
          <a:bodyPr/>
          <a:lstStyle>
            <a:lvl1pPr>
              <a:defRPr sz="1400"/>
            </a:lvl1pPr>
            <a:lvl2pPr>
              <a:defRPr sz="1400"/>
            </a:lvl2pPr>
            <a:lvl3pPr>
              <a:defRPr sz="1200"/>
            </a:lvl3pPr>
            <a:lvl4pPr>
              <a:defRPr sz="1100"/>
            </a:lvl4pPr>
            <a:lvl5pPr>
              <a:defRPr sz="1600"/>
            </a:lvl5pPr>
          </a:lstStyle>
          <a:p>
            <a:pPr lvl="0"/>
            <a:r>
              <a:rPr lang="en-US" dirty="0"/>
              <a:t>Edit Master text styles</a:t>
            </a:r>
          </a:p>
          <a:p>
            <a:pPr lvl="1"/>
            <a:r>
              <a:rPr lang="en-US" dirty="0"/>
              <a:t>Second level</a:t>
            </a:r>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Content Placeholder 2">
            <a:extLst>
              <a:ext uri="{FF2B5EF4-FFF2-40B4-BE49-F238E27FC236}">
                <a16:creationId xmlns:a16="http://schemas.microsoft.com/office/drawing/2014/main" id="{081AB863-6602-411C-B695-D0F3F7473088}"/>
              </a:ext>
            </a:extLst>
          </p:cNvPr>
          <p:cNvSpPr>
            <a:spLocks noGrp="1"/>
          </p:cNvSpPr>
          <p:nvPr>
            <p:ph idx="13" hasCustomPrompt="1"/>
          </p:nvPr>
        </p:nvSpPr>
        <p:spPr>
          <a:xfrm>
            <a:off x="6324600" y="1412104"/>
            <a:ext cx="2459736" cy="786384"/>
          </a:xfrm>
        </p:spPr>
        <p:txBody>
          <a:bodyPr/>
          <a:lstStyle>
            <a:lvl1pPr>
              <a:defRPr sz="1400"/>
            </a:lvl1pPr>
            <a:lvl2pPr>
              <a:defRPr sz="1400"/>
            </a:lvl2pPr>
            <a:lvl3pPr>
              <a:defRPr sz="1200"/>
            </a:lvl3pPr>
            <a:lvl4pPr>
              <a:defRPr sz="1100"/>
            </a:lvl4pPr>
            <a:lvl5pPr>
              <a:defRPr sz="1600"/>
            </a:lvl5pPr>
          </a:lstStyle>
          <a:p>
            <a:pPr lvl="0"/>
            <a:r>
              <a:rPr lang="en-US" dirty="0"/>
              <a:t>Edit Master text styles</a:t>
            </a:r>
          </a:p>
          <a:p>
            <a:pPr lvl="1"/>
            <a:r>
              <a:rPr lang="en-US" dirty="0"/>
              <a:t>Second level</a:t>
            </a:r>
          </a:p>
        </p:txBody>
      </p:sp>
      <p:sp>
        <p:nvSpPr>
          <p:cNvPr id="9" name="Content Placeholder 2">
            <a:extLst>
              <a:ext uri="{FF2B5EF4-FFF2-40B4-BE49-F238E27FC236}">
                <a16:creationId xmlns:a16="http://schemas.microsoft.com/office/drawing/2014/main" id="{D39F757B-7399-47EF-8C93-6F4A6410845A}"/>
              </a:ext>
            </a:extLst>
          </p:cNvPr>
          <p:cNvSpPr>
            <a:spLocks noGrp="1"/>
          </p:cNvSpPr>
          <p:nvPr>
            <p:ph idx="14" hasCustomPrompt="1"/>
          </p:nvPr>
        </p:nvSpPr>
        <p:spPr>
          <a:xfrm>
            <a:off x="495300" y="5080223"/>
            <a:ext cx="2459736" cy="786384"/>
          </a:xfrm>
        </p:spPr>
        <p:txBody>
          <a:bodyPr/>
          <a:lstStyle>
            <a:lvl1pPr>
              <a:defRPr sz="1400"/>
            </a:lvl1pPr>
            <a:lvl2pPr>
              <a:defRPr sz="1400"/>
            </a:lvl2pPr>
            <a:lvl3pPr>
              <a:defRPr sz="1200"/>
            </a:lvl3pPr>
            <a:lvl4pPr>
              <a:defRPr sz="1100"/>
            </a:lvl4pPr>
            <a:lvl5pPr>
              <a:defRPr sz="1600"/>
            </a:lvl5pPr>
          </a:lstStyle>
          <a:p>
            <a:pPr lvl="0"/>
            <a:r>
              <a:rPr lang="en-US" dirty="0"/>
              <a:t>Edit Master text styles</a:t>
            </a:r>
          </a:p>
          <a:p>
            <a:pPr lvl="1"/>
            <a:r>
              <a:rPr lang="en-US" dirty="0"/>
              <a:t>Second level</a:t>
            </a:r>
          </a:p>
        </p:txBody>
      </p:sp>
      <p:sp>
        <p:nvSpPr>
          <p:cNvPr id="10" name="Content Placeholder 2">
            <a:extLst>
              <a:ext uri="{FF2B5EF4-FFF2-40B4-BE49-F238E27FC236}">
                <a16:creationId xmlns:a16="http://schemas.microsoft.com/office/drawing/2014/main" id="{DA9B1BC2-D1BF-4967-9DEB-0E2180966050}"/>
              </a:ext>
            </a:extLst>
          </p:cNvPr>
          <p:cNvSpPr>
            <a:spLocks noGrp="1"/>
          </p:cNvSpPr>
          <p:nvPr>
            <p:ph idx="15" hasCustomPrompt="1"/>
          </p:nvPr>
        </p:nvSpPr>
        <p:spPr>
          <a:xfrm>
            <a:off x="6322327" y="5080223"/>
            <a:ext cx="2459736" cy="786384"/>
          </a:xfrm>
        </p:spPr>
        <p:txBody>
          <a:bodyPr/>
          <a:lstStyle>
            <a:lvl1pPr>
              <a:defRPr sz="1400"/>
            </a:lvl1pPr>
            <a:lvl2pPr>
              <a:defRPr sz="1400"/>
            </a:lvl2pPr>
            <a:lvl3pPr>
              <a:defRPr sz="1200"/>
            </a:lvl3pPr>
            <a:lvl4pPr>
              <a:defRPr sz="1100"/>
            </a:lvl4pPr>
            <a:lvl5pPr>
              <a:defRPr sz="1600"/>
            </a:lvl5pPr>
          </a:lstStyle>
          <a:p>
            <a:pPr lvl="0"/>
            <a:r>
              <a:rPr lang="en-US" dirty="0"/>
              <a:t>Edit Master text styles</a:t>
            </a:r>
          </a:p>
          <a:p>
            <a:pPr lvl="1"/>
            <a:r>
              <a:rPr lang="en-US" dirty="0"/>
              <a:t>Second level</a:t>
            </a:r>
          </a:p>
        </p:txBody>
      </p:sp>
      <p:sp>
        <p:nvSpPr>
          <p:cNvPr id="12" name="Text Placeholder 6">
            <a:extLst>
              <a:ext uri="{FF2B5EF4-FFF2-40B4-BE49-F238E27FC236}">
                <a16:creationId xmlns:a16="http://schemas.microsoft.com/office/drawing/2014/main" id="{FF7EE7B8-7423-490B-A1BE-0DDF87E6EC61}"/>
              </a:ext>
            </a:extLst>
          </p:cNvPr>
          <p:cNvSpPr>
            <a:spLocks noGrp="1" noChangeAspect="1"/>
          </p:cNvSpPr>
          <p:nvPr>
            <p:ph type="body" sz="quarter" idx="16" hasCustomPrompt="1"/>
          </p:nvPr>
        </p:nvSpPr>
        <p:spPr>
          <a:xfrm>
            <a:off x="-1" y="5867400"/>
            <a:ext cx="12192000" cy="495299"/>
          </a:xfrm>
          <a:solidFill>
            <a:schemeClr val="accent1"/>
          </a:solidFill>
        </p:spPr>
        <p:txBody>
          <a:bodyPr lIns="493776" tIns="45720" rIns="493776" bIns="45720" anchor="ctr" anchorCtr="0">
            <a:noAutofit/>
          </a:bodyPr>
          <a:lstStyle>
            <a:lvl1pPr algn="ctr">
              <a:lnSpc>
                <a:spcPct val="90000"/>
              </a:lnSpc>
              <a:spcAft>
                <a:spcPts val="0"/>
              </a:spcAft>
              <a:defRPr sz="2400">
                <a:solidFill>
                  <a:schemeClr val="bg1"/>
                </a:solidFill>
              </a:defRPr>
            </a:lvl1pPr>
            <a:lvl2pPr>
              <a:defRPr sz="1400"/>
            </a:lvl2pPr>
            <a:lvl3pPr>
              <a:defRPr sz="1200"/>
            </a:lvl3pPr>
            <a:lvl4pPr>
              <a:defRPr sz="1100"/>
            </a:lvl4pPr>
            <a:lvl5pPr>
              <a:defRPr sz="1600"/>
            </a:lvl5pPr>
          </a:lstStyle>
          <a:p>
            <a:pPr lvl="0"/>
            <a:r>
              <a:rPr lang="en-US" dirty="0"/>
              <a:t>Key Takeaway Text</a:t>
            </a:r>
          </a:p>
        </p:txBody>
      </p:sp>
      <p:sp>
        <p:nvSpPr>
          <p:cNvPr id="13" name="Content Placeholder 2">
            <a:extLst>
              <a:ext uri="{FF2B5EF4-FFF2-40B4-BE49-F238E27FC236}">
                <a16:creationId xmlns:a16="http://schemas.microsoft.com/office/drawing/2014/main" id="{F3266E99-6D42-417C-A216-84A2B3B715ED}"/>
              </a:ext>
            </a:extLst>
          </p:cNvPr>
          <p:cNvSpPr>
            <a:spLocks noGrp="1"/>
          </p:cNvSpPr>
          <p:nvPr>
            <p:ph idx="17" hasCustomPrompt="1"/>
          </p:nvPr>
        </p:nvSpPr>
        <p:spPr>
          <a:xfrm>
            <a:off x="3407664" y="1412104"/>
            <a:ext cx="2459736" cy="786384"/>
          </a:xfrm>
        </p:spPr>
        <p:txBody>
          <a:bodyPr/>
          <a:lstStyle>
            <a:lvl1pPr>
              <a:defRPr sz="1400"/>
            </a:lvl1pPr>
            <a:lvl2pPr>
              <a:defRPr sz="1400"/>
            </a:lvl2pPr>
            <a:lvl3pPr>
              <a:defRPr sz="1200"/>
            </a:lvl3pPr>
            <a:lvl4pPr>
              <a:defRPr sz="1100"/>
            </a:lvl4pPr>
            <a:lvl5pPr>
              <a:defRPr sz="1600"/>
            </a:lvl5pPr>
          </a:lstStyle>
          <a:p>
            <a:pPr lvl="0"/>
            <a:r>
              <a:rPr lang="en-US" dirty="0"/>
              <a:t>Edit Master text styles</a:t>
            </a:r>
          </a:p>
          <a:p>
            <a:pPr lvl="1"/>
            <a:r>
              <a:rPr lang="en-US" dirty="0"/>
              <a:t>Second level</a:t>
            </a:r>
          </a:p>
        </p:txBody>
      </p:sp>
      <p:sp>
        <p:nvSpPr>
          <p:cNvPr id="14" name="Content Placeholder 2">
            <a:extLst>
              <a:ext uri="{FF2B5EF4-FFF2-40B4-BE49-F238E27FC236}">
                <a16:creationId xmlns:a16="http://schemas.microsoft.com/office/drawing/2014/main" id="{054589B4-7F05-4C7A-A2EE-48FB0A13E0D5}"/>
              </a:ext>
            </a:extLst>
          </p:cNvPr>
          <p:cNvSpPr>
            <a:spLocks noGrp="1"/>
          </p:cNvSpPr>
          <p:nvPr>
            <p:ph idx="18" hasCustomPrompt="1"/>
          </p:nvPr>
        </p:nvSpPr>
        <p:spPr>
          <a:xfrm>
            <a:off x="9236964" y="1412104"/>
            <a:ext cx="2459736" cy="786384"/>
          </a:xfrm>
        </p:spPr>
        <p:txBody>
          <a:bodyPr/>
          <a:lstStyle>
            <a:lvl1pPr>
              <a:defRPr sz="1400"/>
            </a:lvl1pPr>
            <a:lvl2pPr>
              <a:defRPr sz="1400"/>
            </a:lvl2pPr>
            <a:lvl3pPr>
              <a:defRPr sz="1200"/>
            </a:lvl3pPr>
            <a:lvl4pPr>
              <a:defRPr sz="1100"/>
            </a:lvl4pPr>
            <a:lvl5pPr>
              <a:defRPr sz="1600"/>
            </a:lvl5pPr>
          </a:lstStyle>
          <a:p>
            <a:pPr lvl="0"/>
            <a:r>
              <a:rPr lang="en-US" dirty="0"/>
              <a:t>Edit Master text styles</a:t>
            </a:r>
          </a:p>
          <a:p>
            <a:pPr lvl="1"/>
            <a:r>
              <a:rPr lang="en-US" dirty="0"/>
              <a:t>Second level</a:t>
            </a:r>
          </a:p>
        </p:txBody>
      </p:sp>
      <p:sp>
        <p:nvSpPr>
          <p:cNvPr id="15" name="Content Placeholder 2">
            <a:extLst>
              <a:ext uri="{FF2B5EF4-FFF2-40B4-BE49-F238E27FC236}">
                <a16:creationId xmlns:a16="http://schemas.microsoft.com/office/drawing/2014/main" id="{F2E9B699-079A-4F7A-A636-380F36093446}"/>
              </a:ext>
            </a:extLst>
          </p:cNvPr>
          <p:cNvSpPr>
            <a:spLocks noGrp="1"/>
          </p:cNvSpPr>
          <p:nvPr>
            <p:ph idx="19" hasCustomPrompt="1"/>
          </p:nvPr>
        </p:nvSpPr>
        <p:spPr>
          <a:xfrm>
            <a:off x="3407664" y="5080223"/>
            <a:ext cx="2459736" cy="786384"/>
          </a:xfrm>
        </p:spPr>
        <p:txBody>
          <a:bodyPr/>
          <a:lstStyle>
            <a:lvl1pPr>
              <a:defRPr sz="1400"/>
            </a:lvl1pPr>
            <a:lvl2pPr>
              <a:defRPr sz="1400"/>
            </a:lvl2pPr>
            <a:lvl3pPr>
              <a:defRPr sz="1200"/>
            </a:lvl3pPr>
            <a:lvl4pPr>
              <a:defRPr sz="1100"/>
            </a:lvl4pPr>
            <a:lvl5pPr>
              <a:defRPr sz="1600"/>
            </a:lvl5pPr>
          </a:lstStyle>
          <a:p>
            <a:pPr lvl="0"/>
            <a:r>
              <a:rPr lang="en-US" dirty="0"/>
              <a:t>Edit Master text styles</a:t>
            </a:r>
          </a:p>
          <a:p>
            <a:pPr lvl="1"/>
            <a:r>
              <a:rPr lang="en-US" dirty="0"/>
              <a:t>Second level</a:t>
            </a:r>
          </a:p>
        </p:txBody>
      </p:sp>
      <p:sp>
        <p:nvSpPr>
          <p:cNvPr id="16" name="Content Placeholder 2">
            <a:extLst>
              <a:ext uri="{FF2B5EF4-FFF2-40B4-BE49-F238E27FC236}">
                <a16:creationId xmlns:a16="http://schemas.microsoft.com/office/drawing/2014/main" id="{7401885D-5D62-448F-BC24-63F385C48568}"/>
              </a:ext>
            </a:extLst>
          </p:cNvPr>
          <p:cNvSpPr>
            <a:spLocks noGrp="1"/>
          </p:cNvSpPr>
          <p:nvPr>
            <p:ph idx="20" hasCustomPrompt="1"/>
          </p:nvPr>
        </p:nvSpPr>
        <p:spPr>
          <a:xfrm>
            <a:off x="9236964" y="5080223"/>
            <a:ext cx="2459736" cy="786384"/>
          </a:xfrm>
        </p:spPr>
        <p:txBody>
          <a:bodyPr/>
          <a:lstStyle>
            <a:lvl1pPr>
              <a:defRPr sz="1400"/>
            </a:lvl1pPr>
            <a:lvl2pPr>
              <a:defRPr sz="1400"/>
            </a:lvl2pPr>
            <a:lvl3pPr>
              <a:defRPr sz="1200"/>
            </a:lvl3pPr>
            <a:lvl4pPr>
              <a:defRPr sz="1100"/>
            </a:lvl4pPr>
            <a:lvl5pPr>
              <a:defRPr sz="1600"/>
            </a:lvl5pPr>
          </a:lstStyle>
          <a:p>
            <a:pPr lvl="0"/>
            <a:r>
              <a:rPr lang="en-US" dirty="0"/>
              <a:t>Edit Master text styles</a:t>
            </a:r>
          </a:p>
          <a:p>
            <a:pPr lvl="1"/>
            <a:r>
              <a:rPr lang="en-US" dirty="0"/>
              <a:t>Second level</a:t>
            </a:r>
          </a:p>
        </p:txBody>
      </p:sp>
      <p:sp>
        <p:nvSpPr>
          <p:cNvPr id="7" name="Chart Placeholder 6">
            <a:extLst>
              <a:ext uri="{FF2B5EF4-FFF2-40B4-BE49-F238E27FC236}">
                <a16:creationId xmlns:a16="http://schemas.microsoft.com/office/drawing/2014/main" id="{7257D68F-E97D-4F92-A3D3-D1503CB5DE64}"/>
              </a:ext>
            </a:extLst>
          </p:cNvPr>
          <p:cNvSpPr>
            <a:spLocks noGrp="1"/>
          </p:cNvSpPr>
          <p:nvPr>
            <p:ph type="chart" sz="quarter" idx="21"/>
          </p:nvPr>
        </p:nvSpPr>
        <p:spPr>
          <a:xfrm>
            <a:off x="495299" y="2634810"/>
            <a:ext cx="2459038" cy="786384"/>
          </a:xfrm>
        </p:spPr>
        <p:txBody>
          <a:bodyPr/>
          <a:lstStyle>
            <a:lvl1pPr>
              <a:defRPr sz="1600"/>
            </a:lvl1pPr>
          </a:lstStyle>
          <a:p>
            <a:r>
              <a:rPr lang="en-US"/>
              <a:t>Click icon to add chart</a:t>
            </a:r>
            <a:endParaRPr lang="en-US" dirty="0"/>
          </a:p>
        </p:txBody>
      </p:sp>
      <p:sp>
        <p:nvSpPr>
          <p:cNvPr id="17" name="Chart Placeholder 6">
            <a:extLst>
              <a:ext uri="{FF2B5EF4-FFF2-40B4-BE49-F238E27FC236}">
                <a16:creationId xmlns:a16="http://schemas.microsoft.com/office/drawing/2014/main" id="{3B3B5C6B-85C1-4026-8D2C-B5C2CE44A5D5}"/>
              </a:ext>
            </a:extLst>
          </p:cNvPr>
          <p:cNvSpPr>
            <a:spLocks noGrp="1"/>
          </p:cNvSpPr>
          <p:nvPr>
            <p:ph type="chart" sz="quarter" idx="22"/>
          </p:nvPr>
        </p:nvSpPr>
        <p:spPr>
          <a:xfrm>
            <a:off x="3409341" y="2634810"/>
            <a:ext cx="2459038" cy="786384"/>
          </a:xfrm>
        </p:spPr>
        <p:txBody>
          <a:bodyPr/>
          <a:lstStyle>
            <a:lvl1pPr>
              <a:defRPr sz="1600"/>
            </a:lvl1pPr>
          </a:lstStyle>
          <a:p>
            <a:r>
              <a:rPr lang="en-US"/>
              <a:t>Click icon to add chart</a:t>
            </a:r>
            <a:endParaRPr lang="en-US" dirty="0"/>
          </a:p>
        </p:txBody>
      </p:sp>
      <p:sp>
        <p:nvSpPr>
          <p:cNvPr id="18" name="Chart Placeholder 6">
            <a:extLst>
              <a:ext uri="{FF2B5EF4-FFF2-40B4-BE49-F238E27FC236}">
                <a16:creationId xmlns:a16="http://schemas.microsoft.com/office/drawing/2014/main" id="{9950548D-185E-4E8F-ACC1-7147F8753B87}"/>
              </a:ext>
            </a:extLst>
          </p:cNvPr>
          <p:cNvSpPr>
            <a:spLocks noGrp="1"/>
          </p:cNvSpPr>
          <p:nvPr>
            <p:ph type="chart" sz="quarter" idx="23"/>
          </p:nvPr>
        </p:nvSpPr>
        <p:spPr>
          <a:xfrm>
            <a:off x="6323383" y="2634810"/>
            <a:ext cx="2459038" cy="786384"/>
          </a:xfrm>
        </p:spPr>
        <p:txBody>
          <a:bodyPr/>
          <a:lstStyle>
            <a:lvl1pPr>
              <a:defRPr sz="1600"/>
            </a:lvl1pPr>
          </a:lstStyle>
          <a:p>
            <a:r>
              <a:rPr lang="en-US"/>
              <a:t>Click icon to add chart</a:t>
            </a:r>
          </a:p>
        </p:txBody>
      </p:sp>
      <p:sp>
        <p:nvSpPr>
          <p:cNvPr id="19" name="Chart Placeholder 6">
            <a:extLst>
              <a:ext uri="{FF2B5EF4-FFF2-40B4-BE49-F238E27FC236}">
                <a16:creationId xmlns:a16="http://schemas.microsoft.com/office/drawing/2014/main" id="{E621986D-B207-419E-8DB3-B0A4BB23DA35}"/>
              </a:ext>
            </a:extLst>
          </p:cNvPr>
          <p:cNvSpPr>
            <a:spLocks noGrp="1"/>
          </p:cNvSpPr>
          <p:nvPr>
            <p:ph type="chart" sz="quarter" idx="24"/>
          </p:nvPr>
        </p:nvSpPr>
        <p:spPr>
          <a:xfrm>
            <a:off x="9237662" y="2634810"/>
            <a:ext cx="2459038" cy="786384"/>
          </a:xfrm>
        </p:spPr>
        <p:txBody>
          <a:bodyPr/>
          <a:lstStyle>
            <a:lvl1pPr>
              <a:defRPr sz="1600"/>
            </a:lvl1pPr>
          </a:lstStyle>
          <a:p>
            <a:r>
              <a:rPr lang="en-US"/>
              <a:t>Click icon to add chart</a:t>
            </a:r>
          </a:p>
        </p:txBody>
      </p:sp>
      <p:sp>
        <p:nvSpPr>
          <p:cNvPr id="20" name="Chart Placeholder 6">
            <a:extLst>
              <a:ext uri="{FF2B5EF4-FFF2-40B4-BE49-F238E27FC236}">
                <a16:creationId xmlns:a16="http://schemas.microsoft.com/office/drawing/2014/main" id="{4F23C499-BF0D-4A23-948D-7CF2255178FF}"/>
              </a:ext>
            </a:extLst>
          </p:cNvPr>
          <p:cNvSpPr>
            <a:spLocks noGrp="1"/>
          </p:cNvSpPr>
          <p:nvPr>
            <p:ph type="chart" sz="quarter" idx="25"/>
          </p:nvPr>
        </p:nvSpPr>
        <p:spPr>
          <a:xfrm>
            <a:off x="495299" y="3857516"/>
            <a:ext cx="2459038" cy="786384"/>
          </a:xfrm>
        </p:spPr>
        <p:txBody>
          <a:bodyPr/>
          <a:lstStyle>
            <a:lvl1pPr>
              <a:defRPr sz="1600"/>
            </a:lvl1pPr>
          </a:lstStyle>
          <a:p>
            <a:r>
              <a:rPr lang="en-US"/>
              <a:t>Click icon to add chart</a:t>
            </a:r>
          </a:p>
        </p:txBody>
      </p:sp>
      <p:sp>
        <p:nvSpPr>
          <p:cNvPr id="21" name="Chart Placeholder 6">
            <a:extLst>
              <a:ext uri="{FF2B5EF4-FFF2-40B4-BE49-F238E27FC236}">
                <a16:creationId xmlns:a16="http://schemas.microsoft.com/office/drawing/2014/main" id="{86A17512-7EDD-4F1A-A28C-60AEB3A2B060}"/>
              </a:ext>
            </a:extLst>
          </p:cNvPr>
          <p:cNvSpPr>
            <a:spLocks noGrp="1"/>
          </p:cNvSpPr>
          <p:nvPr>
            <p:ph type="chart" sz="quarter" idx="26"/>
          </p:nvPr>
        </p:nvSpPr>
        <p:spPr>
          <a:xfrm>
            <a:off x="3409341" y="3857516"/>
            <a:ext cx="2459038" cy="786384"/>
          </a:xfrm>
        </p:spPr>
        <p:txBody>
          <a:bodyPr/>
          <a:lstStyle>
            <a:lvl1pPr>
              <a:defRPr sz="1600"/>
            </a:lvl1pPr>
          </a:lstStyle>
          <a:p>
            <a:r>
              <a:rPr lang="en-US"/>
              <a:t>Click icon to add chart</a:t>
            </a:r>
          </a:p>
        </p:txBody>
      </p:sp>
      <p:sp>
        <p:nvSpPr>
          <p:cNvPr id="22" name="Chart Placeholder 6">
            <a:extLst>
              <a:ext uri="{FF2B5EF4-FFF2-40B4-BE49-F238E27FC236}">
                <a16:creationId xmlns:a16="http://schemas.microsoft.com/office/drawing/2014/main" id="{565C587C-501C-4648-B14F-7472AC051890}"/>
              </a:ext>
            </a:extLst>
          </p:cNvPr>
          <p:cNvSpPr>
            <a:spLocks noGrp="1"/>
          </p:cNvSpPr>
          <p:nvPr>
            <p:ph type="chart" sz="quarter" idx="27"/>
          </p:nvPr>
        </p:nvSpPr>
        <p:spPr>
          <a:xfrm>
            <a:off x="6323383" y="3857516"/>
            <a:ext cx="2459038" cy="786384"/>
          </a:xfrm>
        </p:spPr>
        <p:txBody>
          <a:bodyPr/>
          <a:lstStyle>
            <a:lvl1pPr>
              <a:defRPr sz="1600"/>
            </a:lvl1pPr>
          </a:lstStyle>
          <a:p>
            <a:r>
              <a:rPr lang="en-US"/>
              <a:t>Click icon to add chart</a:t>
            </a:r>
          </a:p>
        </p:txBody>
      </p:sp>
      <p:sp>
        <p:nvSpPr>
          <p:cNvPr id="23" name="Chart Placeholder 6">
            <a:extLst>
              <a:ext uri="{FF2B5EF4-FFF2-40B4-BE49-F238E27FC236}">
                <a16:creationId xmlns:a16="http://schemas.microsoft.com/office/drawing/2014/main" id="{1EA84FC4-84EB-4A41-846C-1EEBF8A54C82}"/>
              </a:ext>
            </a:extLst>
          </p:cNvPr>
          <p:cNvSpPr>
            <a:spLocks noGrp="1"/>
          </p:cNvSpPr>
          <p:nvPr>
            <p:ph type="chart" sz="quarter" idx="28"/>
          </p:nvPr>
        </p:nvSpPr>
        <p:spPr>
          <a:xfrm>
            <a:off x="9237662" y="3857516"/>
            <a:ext cx="2459038" cy="786384"/>
          </a:xfrm>
        </p:spPr>
        <p:txBody>
          <a:bodyPr/>
          <a:lstStyle>
            <a:lvl1pPr>
              <a:defRPr sz="1600"/>
            </a:lvl1pPr>
          </a:lstStyle>
          <a:p>
            <a:r>
              <a:rPr lang="en-US"/>
              <a:t>Click icon to add chart</a:t>
            </a:r>
          </a:p>
        </p:txBody>
      </p:sp>
    </p:spTree>
    <p:extLst>
      <p:ext uri="{BB962C8B-B14F-4D97-AF65-F5344CB8AC3E}">
        <p14:creationId xmlns:p14="http://schemas.microsoft.com/office/powerpoint/2010/main" val="158597211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pos="3840">
          <p15:clr>
            <a:srgbClr val="FBAE40"/>
          </p15:clr>
        </p15:guide>
        <p15:guide id="2" pos="3696">
          <p15:clr>
            <a:srgbClr val="FBAE40"/>
          </p15:clr>
        </p15:guide>
        <p15:guide id="3" pos="398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538A-4A54-4A25-9BD2-E79855D6A549}"/>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5827C14D-9EED-4F3B-9141-0F2882919726}"/>
              </a:ext>
            </a:extLst>
          </p:cNvPr>
          <p:cNvSpPr>
            <a:spLocks noGrp="1"/>
          </p:cNvSpPr>
          <p:nvPr>
            <p:ph type="ftr" sz="quarter" idx="11"/>
          </p:nvPr>
        </p:nvSpPr>
        <p:spPr/>
        <p:txBody>
          <a:bodyPr/>
          <a:lstStyle/>
          <a:p>
            <a:r>
              <a:rPr lang="en-US"/>
              <a:t>Footer, Honeywell Sans Bold 10pt</a:t>
            </a:r>
          </a:p>
        </p:txBody>
      </p:sp>
      <p:sp>
        <p:nvSpPr>
          <p:cNvPr id="5" name="Slide Number Placeholder 4">
            <a:extLst>
              <a:ext uri="{FF2B5EF4-FFF2-40B4-BE49-F238E27FC236}">
                <a16:creationId xmlns:a16="http://schemas.microsoft.com/office/drawing/2014/main" id="{D0D08997-B423-407B-B60D-8D5DFC3705FE}"/>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Text Placeholder 6">
            <a:extLst>
              <a:ext uri="{FF2B5EF4-FFF2-40B4-BE49-F238E27FC236}">
                <a16:creationId xmlns:a16="http://schemas.microsoft.com/office/drawing/2014/main" id="{9D64B098-3BC3-46B7-9278-55E699AD37C8}"/>
              </a:ext>
            </a:extLst>
          </p:cNvPr>
          <p:cNvSpPr>
            <a:spLocks noGrp="1" noChangeAspect="1"/>
          </p:cNvSpPr>
          <p:nvPr>
            <p:ph type="body" sz="quarter" idx="16" hasCustomPrompt="1"/>
          </p:nvPr>
        </p:nvSpPr>
        <p:spPr>
          <a:xfrm>
            <a:off x="-1" y="5867400"/>
            <a:ext cx="12192000" cy="495299"/>
          </a:xfrm>
          <a:solidFill>
            <a:schemeClr val="accent1"/>
          </a:solidFill>
        </p:spPr>
        <p:txBody>
          <a:bodyPr lIns="493776" tIns="45720" rIns="493776" bIns="45720" anchor="ctr" anchorCtr="0">
            <a:noAutofit/>
          </a:bodyPr>
          <a:lstStyle>
            <a:lvl1pPr algn="ctr">
              <a:lnSpc>
                <a:spcPct val="90000"/>
              </a:lnSpc>
              <a:spcAft>
                <a:spcPts val="0"/>
              </a:spcAft>
              <a:defRPr sz="2400">
                <a:solidFill>
                  <a:schemeClr val="bg1"/>
                </a:solidFill>
              </a:defRPr>
            </a:lvl1pPr>
            <a:lvl2pPr>
              <a:defRPr sz="1400"/>
            </a:lvl2pPr>
            <a:lvl3pPr>
              <a:defRPr sz="1200"/>
            </a:lvl3pPr>
            <a:lvl4pPr>
              <a:defRPr sz="1100"/>
            </a:lvl4pPr>
            <a:lvl5pPr>
              <a:defRPr sz="1600"/>
            </a:lvl5pPr>
          </a:lstStyle>
          <a:p>
            <a:pPr lvl="0"/>
            <a:r>
              <a:rPr lang="en-US" dirty="0"/>
              <a:t>Key Takeaway Text</a:t>
            </a:r>
          </a:p>
        </p:txBody>
      </p:sp>
    </p:spTree>
    <p:extLst>
      <p:ext uri="{BB962C8B-B14F-4D97-AF65-F5344CB8AC3E}">
        <p14:creationId xmlns:p14="http://schemas.microsoft.com/office/powerpoint/2010/main" val="57819908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59AAC5D-D7D8-42DB-BA4B-6CDFC5FAF0A6}"/>
              </a:ext>
            </a:extLst>
          </p:cNvPr>
          <p:cNvSpPr>
            <a:spLocks noGrp="1"/>
          </p:cNvSpPr>
          <p:nvPr>
            <p:ph type="ftr" sz="quarter" idx="11"/>
          </p:nvPr>
        </p:nvSpPr>
        <p:spPr/>
        <p:txBody>
          <a:bodyPr/>
          <a:lstStyle/>
          <a:p>
            <a:r>
              <a:rPr lang="en-US"/>
              <a:t>Footer, Honeywell Sans Bold 10pt</a:t>
            </a:r>
          </a:p>
        </p:txBody>
      </p:sp>
      <p:sp>
        <p:nvSpPr>
          <p:cNvPr id="4" name="Slide Number Placeholder 3">
            <a:extLst>
              <a:ext uri="{FF2B5EF4-FFF2-40B4-BE49-F238E27FC236}">
                <a16:creationId xmlns:a16="http://schemas.microsoft.com/office/drawing/2014/main" id="{C0C549D9-CB0B-4053-B4B8-18A9A6E347D0}"/>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7" name="Text Placeholder 6">
            <a:extLst>
              <a:ext uri="{FF2B5EF4-FFF2-40B4-BE49-F238E27FC236}">
                <a16:creationId xmlns:a16="http://schemas.microsoft.com/office/drawing/2014/main" id="{8895A6AF-DA14-4AA2-80B8-C7ACE12804ED}"/>
              </a:ext>
            </a:extLst>
          </p:cNvPr>
          <p:cNvSpPr>
            <a:spLocks noGrp="1" noChangeAspect="1"/>
          </p:cNvSpPr>
          <p:nvPr>
            <p:ph type="body" sz="quarter" idx="16" hasCustomPrompt="1"/>
          </p:nvPr>
        </p:nvSpPr>
        <p:spPr>
          <a:xfrm>
            <a:off x="-1" y="5867400"/>
            <a:ext cx="12192000" cy="495299"/>
          </a:xfrm>
          <a:solidFill>
            <a:schemeClr val="accent1"/>
          </a:solidFill>
        </p:spPr>
        <p:txBody>
          <a:bodyPr lIns="493776" tIns="45720" rIns="493776" bIns="45720" anchor="ctr" anchorCtr="0">
            <a:noAutofit/>
          </a:bodyPr>
          <a:lstStyle>
            <a:lvl1pPr algn="ctr">
              <a:lnSpc>
                <a:spcPct val="90000"/>
              </a:lnSpc>
              <a:spcAft>
                <a:spcPts val="0"/>
              </a:spcAft>
              <a:defRPr sz="2400">
                <a:solidFill>
                  <a:schemeClr val="bg1"/>
                </a:solidFill>
              </a:defRPr>
            </a:lvl1pPr>
            <a:lvl2pPr>
              <a:defRPr sz="1400"/>
            </a:lvl2pPr>
            <a:lvl3pPr>
              <a:defRPr sz="1200"/>
            </a:lvl3pPr>
            <a:lvl4pPr>
              <a:defRPr sz="1100"/>
            </a:lvl4pPr>
            <a:lvl5pPr>
              <a:defRPr sz="1600"/>
            </a:lvl5pPr>
          </a:lstStyle>
          <a:p>
            <a:pPr lvl="0"/>
            <a:r>
              <a:rPr lang="en-US" dirty="0"/>
              <a:t>Key Takeaway Text</a:t>
            </a:r>
          </a:p>
        </p:txBody>
      </p:sp>
    </p:spTree>
    <p:extLst>
      <p:ext uri="{BB962C8B-B14F-4D97-AF65-F5344CB8AC3E}">
        <p14:creationId xmlns:p14="http://schemas.microsoft.com/office/powerpoint/2010/main" val="199064844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w/o Takeaw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Tree>
    <p:extLst>
      <p:ext uri="{BB962C8B-B14F-4D97-AF65-F5344CB8AC3E}">
        <p14:creationId xmlns:p14="http://schemas.microsoft.com/office/powerpoint/2010/main" val="123568948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w/o Takeaw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a:xfrm>
            <a:off x="495300" y="1409701"/>
            <a:ext cx="5372100"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Content Placeholder 2">
            <a:extLst>
              <a:ext uri="{FF2B5EF4-FFF2-40B4-BE49-F238E27FC236}">
                <a16:creationId xmlns:a16="http://schemas.microsoft.com/office/drawing/2014/main" id="{081AB863-6602-411C-B695-D0F3F7473088}"/>
              </a:ext>
            </a:extLst>
          </p:cNvPr>
          <p:cNvSpPr>
            <a:spLocks noGrp="1"/>
          </p:cNvSpPr>
          <p:nvPr>
            <p:ph idx="13"/>
          </p:nvPr>
        </p:nvSpPr>
        <p:spPr>
          <a:xfrm>
            <a:off x="6324600" y="1409701"/>
            <a:ext cx="5372100"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0863581"/>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2" pos="3696">
          <p15:clr>
            <a:srgbClr val="FBAE40"/>
          </p15:clr>
        </p15:guide>
        <p15:guide id="3" pos="398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 Pic w/o Takeaw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a:xfrm>
            <a:off x="495300" y="1409701"/>
            <a:ext cx="5372100" cy="44576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7" name="Picture Placeholder 6">
            <a:extLst>
              <a:ext uri="{FF2B5EF4-FFF2-40B4-BE49-F238E27FC236}">
                <a16:creationId xmlns:a16="http://schemas.microsoft.com/office/drawing/2014/main" id="{1CF9CDEF-0719-484F-8C20-787B9E5CF79A}"/>
              </a:ext>
            </a:extLst>
          </p:cNvPr>
          <p:cNvSpPr>
            <a:spLocks noGrp="1"/>
          </p:cNvSpPr>
          <p:nvPr>
            <p:ph type="pic" sz="quarter" idx="13"/>
          </p:nvPr>
        </p:nvSpPr>
        <p:spPr>
          <a:xfrm>
            <a:off x="6324600" y="1409700"/>
            <a:ext cx="5372100" cy="4457700"/>
          </a:xfrm>
          <a:pattFill prst="wdUpDiag">
            <a:fgClr>
              <a:schemeClr val="bg2"/>
            </a:fgClr>
            <a:bgClr>
              <a:schemeClr val="bg1"/>
            </a:bgClr>
          </a:pattFill>
        </p:spPr>
        <p:txBody>
          <a:bodyPr/>
          <a:lstStyle/>
          <a:p>
            <a:r>
              <a:rPr lang="en-US"/>
              <a:t>Click icon to add picture</a:t>
            </a:r>
          </a:p>
        </p:txBody>
      </p:sp>
    </p:spTree>
    <p:extLst>
      <p:ext uri="{BB962C8B-B14F-4D97-AF65-F5344CB8AC3E}">
        <p14:creationId xmlns:p14="http://schemas.microsoft.com/office/powerpoint/2010/main" val="4197345758"/>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pos="3840">
          <p15:clr>
            <a:srgbClr val="FBAE40"/>
          </p15:clr>
        </p15:guide>
        <p15:guide id="2" pos="3696">
          <p15:clr>
            <a:srgbClr val="FBAE40"/>
          </p15:clr>
        </p15:guide>
        <p15:guide id="3" pos="39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 Pics w/o Takeaw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9" name="Content Placeholder 2">
            <a:extLst>
              <a:ext uri="{FF2B5EF4-FFF2-40B4-BE49-F238E27FC236}">
                <a16:creationId xmlns:a16="http://schemas.microsoft.com/office/drawing/2014/main" id="{D39F757B-7399-47EF-8C93-6F4A6410845A}"/>
              </a:ext>
            </a:extLst>
          </p:cNvPr>
          <p:cNvSpPr>
            <a:spLocks noGrp="1"/>
          </p:cNvSpPr>
          <p:nvPr>
            <p:ph idx="14"/>
          </p:nvPr>
        </p:nvSpPr>
        <p:spPr>
          <a:xfrm>
            <a:off x="495300" y="3886200"/>
            <a:ext cx="5372100" cy="1981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A9B1BC2-D1BF-4967-9DEB-0E2180966050}"/>
              </a:ext>
            </a:extLst>
          </p:cNvPr>
          <p:cNvSpPr>
            <a:spLocks noGrp="1"/>
          </p:cNvSpPr>
          <p:nvPr>
            <p:ph idx="15"/>
          </p:nvPr>
        </p:nvSpPr>
        <p:spPr>
          <a:xfrm>
            <a:off x="6322327" y="3886200"/>
            <a:ext cx="5372100" cy="19811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7B930328-96E9-4581-AB46-BC006A6DBD5A}"/>
              </a:ext>
            </a:extLst>
          </p:cNvPr>
          <p:cNvSpPr>
            <a:spLocks noGrp="1"/>
          </p:cNvSpPr>
          <p:nvPr>
            <p:ph type="pic" sz="quarter" idx="16"/>
          </p:nvPr>
        </p:nvSpPr>
        <p:spPr>
          <a:xfrm>
            <a:off x="495300" y="1409700"/>
            <a:ext cx="5372100" cy="2247900"/>
          </a:xfrm>
          <a:pattFill prst="wdUpDiag">
            <a:fgClr>
              <a:schemeClr val="bg2"/>
            </a:fgClr>
            <a:bgClr>
              <a:schemeClr val="bg1"/>
            </a:bgClr>
          </a:pattFill>
        </p:spPr>
        <p:txBody>
          <a:bodyPr/>
          <a:lstStyle/>
          <a:p>
            <a:r>
              <a:rPr lang="en-US"/>
              <a:t>Click icon to add picture</a:t>
            </a:r>
          </a:p>
        </p:txBody>
      </p:sp>
      <p:sp>
        <p:nvSpPr>
          <p:cNvPr id="11" name="Picture Placeholder 6">
            <a:extLst>
              <a:ext uri="{FF2B5EF4-FFF2-40B4-BE49-F238E27FC236}">
                <a16:creationId xmlns:a16="http://schemas.microsoft.com/office/drawing/2014/main" id="{A25C2411-148E-4C87-B0DD-41761ACB22CD}"/>
              </a:ext>
            </a:extLst>
          </p:cNvPr>
          <p:cNvSpPr>
            <a:spLocks noGrp="1"/>
          </p:cNvSpPr>
          <p:nvPr>
            <p:ph type="pic" sz="quarter" idx="17"/>
          </p:nvPr>
        </p:nvSpPr>
        <p:spPr>
          <a:xfrm>
            <a:off x="6324600" y="1409700"/>
            <a:ext cx="5372100" cy="2247900"/>
          </a:xfrm>
          <a:pattFill prst="wdUpDiag">
            <a:fgClr>
              <a:schemeClr val="bg2"/>
            </a:fgClr>
            <a:bgClr>
              <a:schemeClr val="bg1"/>
            </a:bgClr>
          </a:pattFill>
        </p:spPr>
        <p:txBody>
          <a:bodyPr/>
          <a:lstStyle/>
          <a:p>
            <a:r>
              <a:rPr lang="en-US"/>
              <a:t>Click icon to add picture</a:t>
            </a:r>
          </a:p>
        </p:txBody>
      </p:sp>
    </p:spTree>
    <p:extLst>
      <p:ext uri="{BB962C8B-B14F-4D97-AF65-F5344CB8AC3E}">
        <p14:creationId xmlns:p14="http://schemas.microsoft.com/office/powerpoint/2010/main" val="1125447549"/>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pos="3840">
          <p15:clr>
            <a:srgbClr val="FBAE40"/>
          </p15:clr>
        </p15:guide>
        <p15:guide id="2" pos="3696">
          <p15:clr>
            <a:srgbClr val="FBAE40"/>
          </p15:clr>
        </p15:guide>
        <p15:guide id="3" pos="3984">
          <p15:clr>
            <a:srgbClr val="FBAE40"/>
          </p15:clr>
        </p15:guide>
        <p15:guide id="4" orient="horz" pos="244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Colo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632D-2F70-4D0E-B737-ACF4A2DDEB26}"/>
              </a:ext>
            </a:extLst>
          </p:cNvPr>
          <p:cNvSpPr>
            <a:spLocks noGrp="1"/>
          </p:cNvSpPr>
          <p:nvPr>
            <p:ph type="ctrTitle"/>
          </p:nvPr>
        </p:nvSpPr>
        <p:spPr>
          <a:xfrm>
            <a:off x="495300" y="1409700"/>
            <a:ext cx="8382000" cy="2019300"/>
          </a:xfrm>
        </p:spPr>
        <p:txBody>
          <a:bodyPr tIns="0" anchor="t"/>
          <a:lstStyle>
            <a:lvl1pPr algn="l">
              <a:lnSpc>
                <a:spcPct val="80000"/>
              </a:lnSpc>
              <a:defRPr sz="4400" b="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7C3F44-5413-48F1-ACBF-6BEAE9CA81A1}"/>
              </a:ext>
            </a:extLst>
          </p:cNvPr>
          <p:cNvSpPr>
            <a:spLocks noGrp="1"/>
          </p:cNvSpPr>
          <p:nvPr>
            <p:ph type="subTitle" idx="1" hasCustomPrompt="1"/>
          </p:nvPr>
        </p:nvSpPr>
        <p:spPr>
          <a:xfrm>
            <a:off x="495300" y="3848100"/>
            <a:ext cx="5600700" cy="892017"/>
          </a:xfrm>
        </p:spPr>
        <p:txBody>
          <a:bodyPr tIns="0" bIns="182880" anchor="t" anchorCtr="0"/>
          <a:lstStyle>
            <a:lvl1pPr marL="0" indent="0" algn="l">
              <a:spcAft>
                <a:spcPts val="0"/>
              </a:spcAft>
              <a:buNone/>
              <a:defRPr sz="1600" b="0" cap="all" baseline="0">
                <a:solidFill>
                  <a:schemeClr val="bg1"/>
                </a:solidFill>
                <a:latin typeface="+mj-lt"/>
              </a:defRPr>
            </a:lvl1pPr>
            <a:lvl2pPr marL="0" indent="0" algn="l">
              <a:spcAft>
                <a:spcPts val="1200"/>
              </a:spcAft>
              <a:buNone/>
              <a:defRPr sz="1600" b="1" cap="all" baseline="0">
                <a:solidFill>
                  <a:schemeClr val="bg1"/>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Name</a:t>
            </a:r>
          </a:p>
          <a:p>
            <a:pPr lvl="1"/>
            <a:r>
              <a:rPr lang="en-US" dirty="0"/>
              <a:t>Presenter’s Title</a:t>
            </a:r>
          </a:p>
        </p:txBody>
      </p:sp>
      <p:sp>
        <p:nvSpPr>
          <p:cNvPr id="4" name="Date Placeholder 3">
            <a:extLst>
              <a:ext uri="{FF2B5EF4-FFF2-40B4-BE49-F238E27FC236}">
                <a16:creationId xmlns:a16="http://schemas.microsoft.com/office/drawing/2014/main" id="{F3C79F04-7833-4562-B8D1-AC0341D757FA}"/>
              </a:ext>
            </a:extLst>
          </p:cNvPr>
          <p:cNvSpPr>
            <a:spLocks noGrp="1"/>
          </p:cNvSpPr>
          <p:nvPr>
            <p:ph type="dt" sz="half" idx="10"/>
          </p:nvPr>
        </p:nvSpPr>
        <p:spPr>
          <a:xfrm>
            <a:off x="495300" y="498668"/>
            <a:ext cx="2743200" cy="365125"/>
          </a:xfrm>
          <a:prstGeom prst="rect">
            <a:avLst/>
          </a:prstGeom>
        </p:spPr>
        <p:txBody>
          <a:bodyPr lIns="0" tIns="0" rIns="0" bIns="0" anchor="t"/>
          <a:lstStyle>
            <a:lvl1pPr>
              <a:defRPr sz="1600" b="1">
                <a:solidFill>
                  <a:schemeClr val="bg1"/>
                </a:solidFill>
                <a:latin typeface="+mn-lt"/>
              </a:defRPr>
            </a:lvl1pPr>
          </a:lstStyle>
          <a:p>
            <a:endParaRPr lang="en-US" dirty="0"/>
          </a:p>
        </p:txBody>
      </p:sp>
      <p:pic>
        <p:nvPicPr>
          <p:cNvPr id="8" name="Graphic 7">
            <a:extLst>
              <a:ext uri="{FF2B5EF4-FFF2-40B4-BE49-F238E27FC236}">
                <a16:creationId xmlns:a16="http://schemas.microsoft.com/office/drawing/2014/main" id="{07D801B6-A973-4D6D-8431-BA0D1481B3CF}"/>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8212" y="6008332"/>
            <a:ext cx="2444600" cy="457200"/>
          </a:xfrm>
          <a:prstGeom prst="rect">
            <a:avLst/>
          </a:prstGeom>
        </p:spPr>
      </p:pic>
    </p:spTree>
    <p:extLst>
      <p:ext uri="{BB962C8B-B14F-4D97-AF65-F5344CB8AC3E}">
        <p14:creationId xmlns:p14="http://schemas.microsoft.com/office/powerpoint/2010/main" val="81034521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pos="5592">
          <p15:clr>
            <a:srgbClr val="FBAE40"/>
          </p15:clr>
        </p15:guide>
        <p15:guide id="2" orient="horz" pos="3216">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ntent w/o Takeaw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a:xfrm>
            <a:off x="495300" y="1409701"/>
            <a:ext cx="3429000"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Content Placeholder 2">
            <a:extLst>
              <a:ext uri="{FF2B5EF4-FFF2-40B4-BE49-F238E27FC236}">
                <a16:creationId xmlns:a16="http://schemas.microsoft.com/office/drawing/2014/main" id="{081AB863-6602-411C-B695-D0F3F7473088}"/>
              </a:ext>
            </a:extLst>
          </p:cNvPr>
          <p:cNvSpPr>
            <a:spLocks noGrp="1"/>
          </p:cNvSpPr>
          <p:nvPr>
            <p:ph idx="13"/>
          </p:nvPr>
        </p:nvSpPr>
        <p:spPr>
          <a:xfrm>
            <a:off x="4381534" y="1409701"/>
            <a:ext cx="3429000"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D0612F8-8A1A-4C2A-A93C-441DEDF8E283}"/>
              </a:ext>
            </a:extLst>
          </p:cNvPr>
          <p:cNvSpPr>
            <a:spLocks noGrp="1"/>
          </p:cNvSpPr>
          <p:nvPr>
            <p:ph idx="14"/>
          </p:nvPr>
        </p:nvSpPr>
        <p:spPr>
          <a:xfrm>
            <a:off x="8267768" y="1409701"/>
            <a:ext cx="3429000"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089AC965-3DBE-47AE-81C0-8C23B370263F}"/>
              </a:ext>
            </a:extLst>
          </p:cNvPr>
          <p:cNvCxnSpPr/>
          <p:nvPr userDrawn="1"/>
        </p:nvCxnSpPr>
        <p:spPr>
          <a:xfrm>
            <a:off x="4152917" y="1410880"/>
            <a:ext cx="0" cy="4462272"/>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55B345D-6ECD-4B25-B741-D306ED291B90}"/>
              </a:ext>
            </a:extLst>
          </p:cNvPr>
          <p:cNvCxnSpPr/>
          <p:nvPr userDrawn="1"/>
        </p:nvCxnSpPr>
        <p:spPr>
          <a:xfrm>
            <a:off x="8039151" y="1410881"/>
            <a:ext cx="0" cy="4462272"/>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05682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 + Pics w/o Takeaw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a:xfrm>
            <a:off x="495300" y="3886200"/>
            <a:ext cx="3429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Content Placeholder 2">
            <a:extLst>
              <a:ext uri="{FF2B5EF4-FFF2-40B4-BE49-F238E27FC236}">
                <a16:creationId xmlns:a16="http://schemas.microsoft.com/office/drawing/2014/main" id="{081AB863-6602-411C-B695-D0F3F7473088}"/>
              </a:ext>
            </a:extLst>
          </p:cNvPr>
          <p:cNvSpPr>
            <a:spLocks noGrp="1"/>
          </p:cNvSpPr>
          <p:nvPr>
            <p:ph idx="13"/>
          </p:nvPr>
        </p:nvSpPr>
        <p:spPr>
          <a:xfrm>
            <a:off x="4381534" y="3886200"/>
            <a:ext cx="3429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D0612F8-8A1A-4C2A-A93C-441DEDF8E283}"/>
              </a:ext>
            </a:extLst>
          </p:cNvPr>
          <p:cNvSpPr>
            <a:spLocks noGrp="1"/>
          </p:cNvSpPr>
          <p:nvPr>
            <p:ph idx="14"/>
          </p:nvPr>
        </p:nvSpPr>
        <p:spPr>
          <a:xfrm>
            <a:off x="8267768" y="3886200"/>
            <a:ext cx="3429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0DE1C42F-82A3-49D7-9B58-607C4E4D5817}"/>
              </a:ext>
            </a:extLst>
          </p:cNvPr>
          <p:cNvSpPr>
            <a:spLocks noGrp="1"/>
          </p:cNvSpPr>
          <p:nvPr>
            <p:ph type="pic" sz="quarter" idx="15"/>
          </p:nvPr>
        </p:nvSpPr>
        <p:spPr>
          <a:xfrm>
            <a:off x="495300" y="1409700"/>
            <a:ext cx="3429000" cy="2247900"/>
          </a:xfrm>
          <a:pattFill prst="wdUpDiag">
            <a:fgClr>
              <a:schemeClr val="bg2"/>
            </a:fgClr>
            <a:bgClr>
              <a:schemeClr val="bg1"/>
            </a:bgClr>
          </a:pattFill>
        </p:spPr>
        <p:txBody>
          <a:bodyPr/>
          <a:lstStyle/>
          <a:p>
            <a:r>
              <a:rPr lang="en-US"/>
              <a:t>Click icon to add picture</a:t>
            </a:r>
          </a:p>
        </p:txBody>
      </p:sp>
      <p:sp>
        <p:nvSpPr>
          <p:cNvPr id="11" name="Picture Placeholder 6">
            <a:extLst>
              <a:ext uri="{FF2B5EF4-FFF2-40B4-BE49-F238E27FC236}">
                <a16:creationId xmlns:a16="http://schemas.microsoft.com/office/drawing/2014/main" id="{622D68AC-932E-4B0C-90A5-71EE23ACE46A}"/>
              </a:ext>
            </a:extLst>
          </p:cNvPr>
          <p:cNvSpPr>
            <a:spLocks noGrp="1"/>
          </p:cNvSpPr>
          <p:nvPr>
            <p:ph type="pic" sz="quarter" idx="16"/>
          </p:nvPr>
        </p:nvSpPr>
        <p:spPr>
          <a:xfrm>
            <a:off x="4381534" y="1409700"/>
            <a:ext cx="3429000" cy="2247900"/>
          </a:xfrm>
          <a:pattFill prst="wdUpDiag">
            <a:fgClr>
              <a:schemeClr val="bg2"/>
            </a:fgClr>
            <a:bgClr>
              <a:schemeClr val="bg1"/>
            </a:bgClr>
          </a:pattFill>
        </p:spPr>
        <p:txBody>
          <a:bodyPr/>
          <a:lstStyle/>
          <a:p>
            <a:r>
              <a:rPr lang="en-US"/>
              <a:t>Click icon to add picture</a:t>
            </a:r>
          </a:p>
        </p:txBody>
      </p:sp>
      <p:sp>
        <p:nvSpPr>
          <p:cNvPr id="12" name="Picture Placeholder 6">
            <a:extLst>
              <a:ext uri="{FF2B5EF4-FFF2-40B4-BE49-F238E27FC236}">
                <a16:creationId xmlns:a16="http://schemas.microsoft.com/office/drawing/2014/main" id="{D1A7CD19-76F6-4CBE-B54D-93302EA79B1A}"/>
              </a:ext>
            </a:extLst>
          </p:cNvPr>
          <p:cNvSpPr>
            <a:spLocks noGrp="1"/>
          </p:cNvSpPr>
          <p:nvPr>
            <p:ph type="pic" sz="quarter" idx="17"/>
          </p:nvPr>
        </p:nvSpPr>
        <p:spPr>
          <a:xfrm>
            <a:off x="8267700" y="1409700"/>
            <a:ext cx="3429000" cy="2247900"/>
          </a:xfrm>
          <a:pattFill prst="wdUpDiag">
            <a:fgClr>
              <a:schemeClr val="bg2"/>
            </a:fgClr>
            <a:bgClr>
              <a:schemeClr val="bg1"/>
            </a:bgClr>
          </a:pattFill>
        </p:spPr>
        <p:txBody>
          <a:bodyPr/>
          <a:lstStyle/>
          <a:p>
            <a:r>
              <a:rPr lang="en-US"/>
              <a:t>Click icon to add picture</a:t>
            </a:r>
          </a:p>
        </p:txBody>
      </p:sp>
    </p:spTree>
    <p:extLst>
      <p:ext uri="{BB962C8B-B14F-4D97-AF65-F5344CB8AC3E}">
        <p14:creationId xmlns:p14="http://schemas.microsoft.com/office/powerpoint/2010/main" val="2269828900"/>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orient="horz" pos="244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Content w/o Takeaw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a:xfrm>
            <a:off x="495300" y="1409701"/>
            <a:ext cx="2459736"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Content Placeholder 2">
            <a:extLst>
              <a:ext uri="{FF2B5EF4-FFF2-40B4-BE49-F238E27FC236}">
                <a16:creationId xmlns:a16="http://schemas.microsoft.com/office/drawing/2014/main" id="{081AB863-6602-411C-B695-D0F3F7473088}"/>
              </a:ext>
            </a:extLst>
          </p:cNvPr>
          <p:cNvSpPr>
            <a:spLocks noGrp="1"/>
          </p:cNvSpPr>
          <p:nvPr>
            <p:ph idx="13"/>
          </p:nvPr>
        </p:nvSpPr>
        <p:spPr>
          <a:xfrm>
            <a:off x="3409238" y="1409701"/>
            <a:ext cx="2459736"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D0612F8-8A1A-4C2A-A93C-441DEDF8E283}"/>
              </a:ext>
            </a:extLst>
          </p:cNvPr>
          <p:cNvSpPr>
            <a:spLocks noGrp="1"/>
          </p:cNvSpPr>
          <p:nvPr>
            <p:ph idx="14"/>
          </p:nvPr>
        </p:nvSpPr>
        <p:spPr>
          <a:xfrm>
            <a:off x="6323176" y="1409701"/>
            <a:ext cx="2459736"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a:extLst>
              <a:ext uri="{FF2B5EF4-FFF2-40B4-BE49-F238E27FC236}">
                <a16:creationId xmlns:a16="http://schemas.microsoft.com/office/drawing/2014/main" id="{DC3999C7-E763-4050-BC0E-E9090F84780A}"/>
              </a:ext>
            </a:extLst>
          </p:cNvPr>
          <p:cNvSpPr>
            <a:spLocks noGrp="1"/>
          </p:cNvSpPr>
          <p:nvPr>
            <p:ph idx="15"/>
          </p:nvPr>
        </p:nvSpPr>
        <p:spPr>
          <a:xfrm>
            <a:off x="9237112" y="1409701"/>
            <a:ext cx="2459736" cy="44577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4538375F-017C-4D3C-98B0-0B49D2AAE3BA}"/>
              </a:ext>
            </a:extLst>
          </p:cNvPr>
          <p:cNvCxnSpPr/>
          <p:nvPr userDrawn="1"/>
        </p:nvCxnSpPr>
        <p:spPr>
          <a:xfrm>
            <a:off x="3182137" y="1410880"/>
            <a:ext cx="0" cy="4462272"/>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B52EB66-0BC5-4D65-9873-7791F0C2A2E0}"/>
              </a:ext>
            </a:extLst>
          </p:cNvPr>
          <p:cNvCxnSpPr/>
          <p:nvPr userDrawn="1"/>
        </p:nvCxnSpPr>
        <p:spPr>
          <a:xfrm>
            <a:off x="6096075" y="1410880"/>
            <a:ext cx="0" cy="4462272"/>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A66CFF-0E1D-4769-AC5A-FFCF982704C6}"/>
              </a:ext>
            </a:extLst>
          </p:cNvPr>
          <p:cNvCxnSpPr/>
          <p:nvPr userDrawn="1"/>
        </p:nvCxnSpPr>
        <p:spPr>
          <a:xfrm>
            <a:off x="9010013" y="1410880"/>
            <a:ext cx="0" cy="4462272"/>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788911"/>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Content + Pics w/o Takeaw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a:xfrm>
            <a:off x="495300" y="3657600"/>
            <a:ext cx="2459736" cy="2209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Content Placeholder 2">
            <a:extLst>
              <a:ext uri="{FF2B5EF4-FFF2-40B4-BE49-F238E27FC236}">
                <a16:creationId xmlns:a16="http://schemas.microsoft.com/office/drawing/2014/main" id="{081AB863-6602-411C-B695-D0F3F7473088}"/>
              </a:ext>
            </a:extLst>
          </p:cNvPr>
          <p:cNvSpPr>
            <a:spLocks noGrp="1"/>
          </p:cNvSpPr>
          <p:nvPr>
            <p:ph idx="13"/>
          </p:nvPr>
        </p:nvSpPr>
        <p:spPr>
          <a:xfrm>
            <a:off x="3409237" y="3657600"/>
            <a:ext cx="2459736" cy="2209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D0612F8-8A1A-4C2A-A93C-441DEDF8E283}"/>
              </a:ext>
            </a:extLst>
          </p:cNvPr>
          <p:cNvSpPr>
            <a:spLocks noGrp="1"/>
          </p:cNvSpPr>
          <p:nvPr>
            <p:ph idx="14"/>
          </p:nvPr>
        </p:nvSpPr>
        <p:spPr>
          <a:xfrm>
            <a:off x="6323174" y="3657600"/>
            <a:ext cx="2459736" cy="2209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a:extLst>
              <a:ext uri="{FF2B5EF4-FFF2-40B4-BE49-F238E27FC236}">
                <a16:creationId xmlns:a16="http://schemas.microsoft.com/office/drawing/2014/main" id="{DC3999C7-E763-4050-BC0E-E9090F84780A}"/>
              </a:ext>
            </a:extLst>
          </p:cNvPr>
          <p:cNvSpPr>
            <a:spLocks noGrp="1"/>
          </p:cNvSpPr>
          <p:nvPr>
            <p:ph idx="15"/>
          </p:nvPr>
        </p:nvSpPr>
        <p:spPr>
          <a:xfrm>
            <a:off x="9237112" y="3657600"/>
            <a:ext cx="2459736" cy="2209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5632F1BF-A417-46F5-A2B0-EE338C9464D9}"/>
              </a:ext>
            </a:extLst>
          </p:cNvPr>
          <p:cNvSpPr>
            <a:spLocks noGrp="1"/>
          </p:cNvSpPr>
          <p:nvPr>
            <p:ph type="pic" sz="quarter" idx="16"/>
          </p:nvPr>
        </p:nvSpPr>
        <p:spPr>
          <a:xfrm>
            <a:off x="495300" y="1409700"/>
            <a:ext cx="2459038" cy="2019300"/>
          </a:xfrm>
          <a:pattFill prst="wdUpDiag">
            <a:fgClr>
              <a:schemeClr val="bg2"/>
            </a:fgClr>
            <a:bgClr>
              <a:schemeClr val="bg1"/>
            </a:bgClr>
          </a:pattFill>
        </p:spPr>
        <p:txBody>
          <a:bodyPr/>
          <a:lstStyle/>
          <a:p>
            <a:r>
              <a:rPr lang="en-US"/>
              <a:t>Click icon to add picture</a:t>
            </a:r>
          </a:p>
        </p:txBody>
      </p:sp>
      <p:sp>
        <p:nvSpPr>
          <p:cNvPr id="12" name="Picture Placeholder 8">
            <a:extLst>
              <a:ext uri="{FF2B5EF4-FFF2-40B4-BE49-F238E27FC236}">
                <a16:creationId xmlns:a16="http://schemas.microsoft.com/office/drawing/2014/main" id="{B664EC32-C8D7-4696-8955-D27860B11603}"/>
              </a:ext>
            </a:extLst>
          </p:cNvPr>
          <p:cNvSpPr>
            <a:spLocks noGrp="1"/>
          </p:cNvSpPr>
          <p:nvPr>
            <p:ph type="pic" sz="quarter" idx="17"/>
          </p:nvPr>
        </p:nvSpPr>
        <p:spPr>
          <a:xfrm>
            <a:off x="3409935" y="1409700"/>
            <a:ext cx="2459038" cy="2019300"/>
          </a:xfrm>
          <a:pattFill prst="wdUpDiag">
            <a:fgClr>
              <a:schemeClr val="bg2"/>
            </a:fgClr>
            <a:bgClr>
              <a:schemeClr val="bg1"/>
            </a:bgClr>
          </a:pattFill>
        </p:spPr>
        <p:txBody>
          <a:bodyPr/>
          <a:lstStyle/>
          <a:p>
            <a:r>
              <a:rPr lang="en-US"/>
              <a:t>Click icon to add picture</a:t>
            </a:r>
          </a:p>
        </p:txBody>
      </p:sp>
      <p:sp>
        <p:nvSpPr>
          <p:cNvPr id="14" name="Picture Placeholder 8">
            <a:extLst>
              <a:ext uri="{FF2B5EF4-FFF2-40B4-BE49-F238E27FC236}">
                <a16:creationId xmlns:a16="http://schemas.microsoft.com/office/drawing/2014/main" id="{7BC96BB2-8963-4074-99F2-2BEB65D70F68}"/>
              </a:ext>
            </a:extLst>
          </p:cNvPr>
          <p:cNvSpPr>
            <a:spLocks noGrp="1"/>
          </p:cNvSpPr>
          <p:nvPr>
            <p:ph type="pic" sz="quarter" idx="18"/>
          </p:nvPr>
        </p:nvSpPr>
        <p:spPr>
          <a:xfrm>
            <a:off x="6323872" y="1409700"/>
            <a:ext cx="2459038" cy="2019300"/>
          </a:xfrm>
          <a:pattFill prst="wdUpDiag">
            <a:fgClr>
              <a:schemeClr val="bg2"/>
            </a:fgClr>
            <a:bgClr>
              <a:schemeClr val="bg1"/>
            </a:bgClr>
          </a:pattFill>
        </p:spPr>
        <p:txBody>
          <a:bodyPr/>
          <a:lstStyle/>
          <a:p>
            <a:r>
              <a:rPr lang="en-US"/>
              <a:t>Click icon to add picture</a:t>
            </a:r>
          </a:p>
        </p:txBody>
      </p:sp>
      <p:sp>
        <p:nvSpPr>
          <p:cNvPr id="15" name="Picture Placeholder 8">
            <a:extLst>
              <a:ext uri="{FF2B5EF4-FFF2-40B4-BE49-F238E27FC236}">
                <a16:creationId xmlns:a16="http://schemas.microsoft.com/office/drawing/2014/main" id="{3FAAAD28-DA69-4AAE-9FAD-9F27417572FF}"/>
              </a:ext>
            </a:extLst>
          </p:cNvPr>
          <p:cNvSpPr>
            <a:spLocks noGrp="1"/>
          </p:cNvSpPr>
          <p:nvPr>
            <p:ph type="pic" sz="quarter" idx="19"/>
          </p:nvPr>
        </p:nvSpPr>
        <p:spPr>
          <a:xfrm>
            <a:off x="9237112" y="1409700"/>
            <a:ext cx="2459038" cy="2019300"/>
          </a:xfrm>
          <a:pattFill prst="wdUpDiag">
            <a:fgClr>
              <a:schemeClr val="bg2"/>
            </a:fgClr>
            <a:bgClr>
              <a:schemeClr val="bg1"/>
            </a:bgClr>
          </a:pattFill>
        </p:spPr>
        <p:txBody>
          <a:bodyPr/>
          <a:lstStyle/>
          <a:p>
            <a:r>
              <a:rPr lang="en-US"/>
              <a:t>Click icon to add picture</a:t>
            </a:r>
          </a:p>
        </p:txBody>
      </p:sp>
    </p:spTree>
    <p:extLst>
      <p:ext uri="{BB962C8B-B14F-4D97-AF65-F5344CB8AC3E}">
        <p14:creationId xmlns:p14="http://schemas.microsoft.com/office/powerpoint/2010/main" val="310471613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ntent 2 w/o Takeaw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p:nvPr>
        </p:nvSpPr>
        <p:spPr>
          <a:xfrm>
            <a:off x="495300" y="1411006"/>
            <a:ext cx="5372100" cy="20208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Content Placeholder 2">
            <a:extLst>
              <a:ext uri="{FF2B5EF4-FFF2-40B4-BE49-F238E27FC236}">
                <a16:creationId xmlns:a16="http://schemas.microsoft.com/office/drawing/2014/main" id="{081AB863-6602-411C-B695-D0F3F7473088}"/>
              </a:ext>
            </a:extLst>
          </p:cNvPr>
          <p:cNvSpPr>
            <a:spLocks noGrp="1"/>
          </p:cNvSpPr>
          <p:nvPr>
            <p:ph idx="13"/>
          </p:nvPr>
        </p:nvSpPr>
        <p:spPr>
          <a:xfrm>
            <a:off x="6324600" y="1411006"/>
            <a:ext cx="5372100" cy="20208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D39F757B-7399-47EF-8C93-6F4A6410845A}"/>
              </a:ext>
            </a:extLst>
          </p:cNvPr>
          <p:cNvSpPr>
            <a:spLocks noGrp="1"/>
          </p:cNvSpPr>
          <p:nvPr>
            <p:ph idx="14"/>
          </p:nvPr>
        </p:nvSpPr>
        <p:spPr>
          <a:xfrm>
            <a:off x="495300" y="3844171"/>
            <a:ext cx="5372100" cy="20208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DA9B1BC2-D1BF-4967-9DEB-0E2180966050}"/>
              </a:ext>
            </a:extLst>
          </p:cNvPr>
          <p:cNvSpPr>
            <a:spLocks noGrp="1"/>
          </p:cNvSpPr>
          <p:nvPr>
            <p:ph idx="15"/>
          </p:nvPr>
        </p:nvSpPr>
        <p:spPr>
          <a:xfrm>
            <a:off x="6324600" y="3844171"/>
            <a:ext cx="5372100" cy="20208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932104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pos="3840">
          <p15:clr>
            <a:srgbClr val="FBAE40"/>
          </p15:clr>
        </p15:guide>
        <p15:guide id="2" pos="3696">
          <p15:clr>
            <a:srgbClr val="FBAE40"/>
          </p15:clr>
        </p15:guide>
        <p15:guide id="3" pos="398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ixteen Content w/o Takeaw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0A38-A16A-446F-8129-A3FC34253B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BDF14-DE64-4CDC-8651-F845B5598829}"/>
              </a:ext>
            </a:extLst>
          </p:cNvPr>
          <p:cNvSpPr>
            <a:spLocks noGrp="1"/>
          </p:cNvSpPr>
          <p:nvPr>
            <p:ph idx="1" hasCustomPrompt="1"/>
          </p:nvPr>
        </p:nvSpPr>
        <p:spPr>
          <a:xfrm>
            <a:off x="495300" y="1412104"/>
            <a:ext cx="2459736" cy="786384"/>
          </a:xfrm>
        </p:spPr>
        <p:txBody>
          <a:bodyPr/>
          <a:lstStyle>
            <a:lvl1pPr>
              <a:defRPr sz="1400"/>
            </a:lvl1pPr>
            <a:lvl2pPr>
              <a:defRPr sz="1400"/>
            </a:lvl2pPr>
            <a:lvl3pPr>
              <a:defRPr sz="1200"/>
            </a:lvl3pPr>
            <a:lvl4pPr>
              <a:defRPr sz="1100"/>
            </a:lvl4pPr>
            <a:lvl5pPr>
              <a:defRPr sz="1600"/>
            </a:lvl5pPr>
          </a:lstStyle>
          <a:p>
            <a:pPr lvl="0"/>
            <a:r>
              <a:rPr lang="en-US" dirty="0"/>
              <a:t>Edit Master text styles</a:t>
            </a:r>
          </a:p>
          <a:p>
            <a:pPr lvl="1"/>
            <a:r>
              <a:rPr lang="en-US" dirty="0"/>
              <a:t>Second level</a:t>
            </a:r>
          </a:p>
        </p:txBody>
      </p:sp>
      <p:sp>
        <p:nvSpPr>
          <p:cNvPr id="5" name="Footer Placeholder 4">
            <a:extLst>
              <a:ext uri="{FF2B5EF4-FFF2-40B4-BE49-F238E27FC236}">
                <a16:creationId xmlns:a16="http://schemas.microsoft.com/office/drawing/2014/main" id="{47218955-D351-40C8-BFD4-823635598113}"/>
              </a:ext>
            </a:extLst>
          </p:cNvPr>
          <p:cNvSpPr>
            <a:spLocks noGrp="1"/>
          </p:cNvSpPr>
          <p:nvPr>
            <p:ph type="ftr" sz="quarter" idx="11"/>
          </p:nvPr>
        </p:nvSpPr>
        <p:spPr/>
        <p:txBody>
          <a:bodyPr/>
          <a:lstStyle/>
          <a:p>
            <a:r>
              <a:rPr lang="en-US"/>
              <a:t>Footer, Honeywell Sans Bold 10pt</a:t>
            </a:r>
          </a:p>
        </p:txBody>
      </p:sp>
      <p:sp>
        <p:nvSpPr>
          <p:cNvPr id="6" name="Slide Number Placeholder 5">
            <a:extLst>
              <a:ext uri="{FF2B5EF4-FFF2-40B4-BE49-F238E27FC236}">
                <a16:creationId xmlns:a16="http://schemas.microsoft.com/office/drawing/2014/main" id="{137A6FEB-0F20-4122-83B7-A3A8BF9EA12C}"/>
              </a:ext>
            </a:extLst>
          </p:cNvPr>
          <p:cNvSpPr>
            <a:spLocks noGrp="1"/>
          </p:cNvSpPr>
          <p:nvPr>
            <p:ph type="sldNum" sz="quarter" idx="12"/>
          </p:nvPr>
        </p:nvSpPr>
        <p:spPr/>
        <p:txBody>
          <a:bodyPr/>
          <a:lstStyle/>
          <a:p>
            <a:fld id="{7B94EC18-1D2B-4535-B738-0E53AFE26620}" type="slidenum">
              <a:rPr lang="en-US" smtClean="0"/>
              <a:t>‹#›</a:t>
            </a:fld>
            <a:endParaRPr lang="en-US"/>
          </a:p>
        </p:txBody>
      </p:sp>
      <p:sp>
        <p:nvSpPr>
          <p:cNvPr id="8" name="Content Placeholder 2">
            <a:extLst>
              <a:ext uri="{FF2B5EF4-FFF2-40B4-BE49-F238E27FC236}">
                <a16:creationId xmlns:a16="http://schemas.microsoft.com/office/drawing/2014/main" id="{081AB863-6602-411C-B695-D0F3F7473088}"/>
              </a:ext>
            </a:extLst>
          </p:cNvPr>
          <p:cNvSpPr>
            <a:spLocks noGrp="1"/>
          </p:cNvSpPr>
          <p:nvPr>
            <p:ph idx="13" hasCustomPrompt="1"/>
          </p:nvPr>
        </p:nvSpPr>
        <p:spPr>
          <a:xfrm>
            <a:off x="6324600" y="1412104"/>
            <a:ext cx="2459736" cy="786384"/>
          </a:xfrm>
        </p:spPr>
        <p:txBody>
          <a:bodyPr/>
          <a:lstStyle>
            <a:lvl1pPr>
              <a:defRPr sz="1400"/>
            </a:lvl1pPr>
            <a:lvl2pPr>
              <a:defRPr sz="1400"/>
            </a:lvl2pPr>
            <a:lvl3pPr>
              <a:defRPr sz="1200"/>
            </a:lvl3pPr>
            <a:lvl4pPr>
              <a:defRPr sz="1100"/>
            </a:lvl4pPr>
            <a:lvl5pPr>
              <a:defRPr sz="1600"/>
            </a:lvl5pPr>
          </a:lstStyle>
          <a:p>
            <a:pPr lvl="0"/>
            <a:r>
              <a:rPr lang="en-US" dirty="0"/>
              <a:t>Edit Master text styles</a:t>
            </a:r>
          </a:p>
          <a:p>
            <a:pPr lvl="1"/>
            <a:r>
              <a:rPr lang="en-US" dirty="0"/>
              <a:t>Second level</a:t>
            </a:r>
          </a:p>
        </p:txBody>
      </p:sp>
      <p:sp>
        <p:nvSpPr>
          <p:cNvPr id="9" name="Content Placeholder 2">
            <a:extLst>
              <a:ext uri="{FF2B5EF4-FFF2-40B4-BE49-F238E27FC236}">
                <a16:creationId xmlns:a16="http://schemas.microsoft.com/office/drawing/2014/main" id="{D39F757B-7399-47EF-8C93-6F4A6410845A}"/>
              </a:ext>
            </a:extLst>
          </p:cNvPr>
          <p:cNvSpPr>
            <a:spLocks noGrp="1"/>
          </p:cNvSpPr>
          <p:nvPr>
            <p:ph idx="14" hasCustomPrompt="1"/>
          </p:nvPr>
        </p:nvSpPr>
        <p:spPr>
          <a:xfrm>
            <a:off x="495300" y="5080223"/>
            <a:ext cx="2459736" cy="786384"/>
          </a:xfrm>
        </p:spPr>
        <p:txBody>
          <a:bodyPr/>
          <a:lstStyle>
            <a:lvl1pPr>
              <a:defRPr sz="1400"/>
            </a:lvl1pPr>
            <a:lvl2pPr>
              <a:defRPr sz="1400"/>
            </a:lvl2pPr>
            <a:lvl3pPr>
              <a:defRPr sz="1200"/>
            </a:lvl3pPr>
            <a:lvl4pPr>
              <a:defRPr sz="1100"/>
            </a:lvl4pPr>
            <a:lvl5pPr>
              <a:defRPr sz="1600"/>
            </a:lvl5pPr>
          </a:lstStyle>
          <a:p>
            <a:pPr lvl="0"/>
            <a:r>
              <a:rPr lang="en-US" dirty="0"/>
              <a:t>Edit Master text styles</a:t>
            </a:r>
          </a:p>
          <a:p>
            <a:pPr lvl="1"/>
            <a:r>
              <a:rPr lang="en-US" dirty="0"/>
              <a:t>Second level</a:t>
            </a:r>
          </a:p>
        </p:txBody>
      </p:sp>
      <p:sp>
        <p:nvSpPr>
          <p:cNvPr id="10" name="Content Placeholder 2">
            <a:extLst>
              <a:ext uri="{FF2B5EF4-FFF2-40B4-BE49-F238E27FC236}">
                <a16:creationId xmlns:a16="http://schemas.microsoft.com/office/drawing/2014/main" id="{DA9B1BC2-D1BF-4967-9DEB-0E2180966050}"/>
              </a:ext>
            </a:extLst>
          </p:cNvPr>
          <p:cNvSpPr>
            <a:spLocks noGrp="1"/>
          </p:cNvSpPr>
          <p:nvPr>
            <p:ph idx="15" hasCustomPrompt="1"/>
          </p:nvPr>
        </p:nvSpPr>
        <p:spPr>
          <a:xfrm>
            <a:off x="6322327" y="5080223"/>
            <a:ext cx="2459736" cy="786384"/>
          </a:xfrm>
        </p:spPr>
        <p:txBody>
          <a:bodyPr/>
          <a:lstStyle>
            <a:lvl1pPr>
              <a:defRPr sz="1400"/>
            </a:lvl1pPr>
            <a:lvl2pPr>
              <a:defRPr sz="1400"/>
            </a:lvl2pPr>
            <a:lvl3pPr>
              <a:defRPr sz="1200"/>
            </a:lvl3pPr>
            <a:lvl4pPr>
              <a:defRPr sz="1100"/>
            </a:lvl4pPr>
            <a:lvl5pPr>
              <a:defRPr sz="1600"/>
            </a:lvl5pPr>
          </a:lstStyle>
          <a:p>
            <a:pPr lvl="0"/>
            <a:r>
              <a:rPr lang="en-US" dirty="0"/>
              <a:t>Edit Master text styles</a:t>
            </a:r>
          </a:p>
          <a:p>
            <a:pPr lvl="1"/>
            <a:r>
              <a:rPr lang="en-US" dirty="0"/>
              <a:t>Second level</a:t>
            </a:r>
          </a:p>
        </p:txBody>
      </p:sp>
      <p:sp>
        <p:nvSpPr>
          <p:cNvPr id="13" name="Content Placeholder 2">
            <a:extLst>
              <a:ext uri="{FF2B5EF4-FFF2-40B4-BE49-F238E27FC236}">
                <a16:creationId xmlns:a16="http://schemas.microsoft.com/office/drawing/2014/main" id="{F3266E99-6D42-417C-A216-84A2B3B715ED}"/>
              </a:ext>
            </a:extLst>
          </p:cNvPr>
          <p:cNvSpPr>
            <a:spLocks noGrp="1"/>
          </p:cNvSpPr>
          <p:nvPr>
            <p:ph idx="17" hasCustomPrompt="1"/>
          </p:nvPr>
        </p:nvSpPr>
        <p:spPr>
          <a:xfrm>
            <a:off x="3407664" y="1412104"/>
            <a:ext cx="2459736" cy="786384"/>
          </a:xfrm>
        </p:spPr>
        <p:txBody>
          <a:bodyPr/>
          <a:lstStyle>
            <a:lvl1pPr>
              <a:defRPr sz="1400"/>
            </a:lvl1pPr>
            <a:lvl2pPr>
              <a:defRPr sz="1400"/>
            </a:lvl2pPr>
            <a:lvl3pPr>
              <a:defRPr sz="1200"/>
            </a:lvl3pPr>
            <a:lvl4pPr>
              <a:defRPr sz="1100"/>
            </a:lvl4pPr>
            <a:lvl5pPr>
              <a:defRPr sz="1600"/>
            </a:lvl5pPr>
          </a:lstStyle>
          <a:p>
            <a:pPr lvl="0"/>
            <a:r>
              <a:rPr lang="en-US" dirty="0"/>
              <a:t>Edit Master text styles</a:t>
            </a:r>
          </a:p>
          <a:p>
            <a:pPr lvl="1"/>
            <a:r>
              <a:rPr lang="en-US" dirty="0"/>
              <a:t>Second level</a:t>
            </a:r>
          </a:p>
        </p:txBody>
      </p:sp>
      <p:sp>
        <p:nvSpPr>
          <p:cNvPr id="14" name="Content Placeholder 2">
            <a:extLst>
              <a:ext uri="{FF2B5EF4-FFF2-40B4-BE49-F238E27FC236}">
                <a16:creationId xmlns:a16="http://schemas.microsoft.com/office/drawing/2014/main" id="{054589B4-7F05-4C7A-A2EE-48FB0A13E0D5}"/>
              </a:ext>
            </a:extLst>
          </p:cNvPr>
          <p:cNvSpPr>
            <a:spLocks noGrp="1"/>
          </p:cNvSpPr>
          <p:nvPr>
            <p:ph idx="18" hasCustomPrompt="1"/>
          </p:nvPr>
        </p:nvSpPr>
        <p:spPr>
          <a:xfrm>
            <a:off x="9236964" y="1412104"/>
            <a:ext cx="2459736" cy="786384"/>
          </a:xfrm>
        </p:spPr>
        <p:txBody>
          <a:bodyPr/>
          <a:lstStyle>
            <a:lvl1pPr>
              <a:defRPr sz="1400"/>
            </a:lvl1pPr>
            <a:lvl2pPr>
              <a:defRPr sz="1400"/>
            </a:lvl2pPr>
            <a:lvl3pPr>
              <a:defRPr sz="1200"/>
            </a:lvl3pPr>
            <a:lvl4pPr>
              <a:defRPr sz="1100"/>
            </a:lvl4pPr>
            <a:lvl5pPr>
              <a:defRPr sz="1600"/>
            </a:lvl5pPr>
          </a:lstStyle>
          <a:p>
            <a:pPr lvl="0"/>
            <a:r>
              <a:rPr lang="en-US" dirty="0"/>
              <a:t>Edit Master text styles</a:t>
            </a:r>
          </a:p>
          <a:p>
            <a:pPr lvl="1"/>
            <a:r>
              <a:rPr lang="en-US" dirty="0"/>
              <a:t>Second level</a:t>
            </a:r>
          </a:p>
        </p:txBody>
      </p:sp>
      <p:sp>
        <p:nvSpPr>
          <p:cNvPr id="15" name="Content Placeholder 2">
            <a:extLst>
              <a:ext uri="{FF2B5EF4-FFF2-40B4-BE49-F238E27FC236}">
                <a16:creationId xmlns:a16="http://schemas.microsoft.com/office/drawing/2014/main" id="{F2E9B699-079A-4F7A-A636-380F36093446}"/>
              </a:ext>
            </a:extLst>
          </p:cNvPr>
          <p:cNvSpPr>
            <a:spLocks noGrp="1"/>
          </p:cNvSpPr>
          <p:nvPr>
            <p:ph idx="19" hasCustomPrompt="1"/>
          </p:nvPr>
        </p:nvSpPr>
        <p:spPr>
          <a:xfrm>
            <a:off x="3407664" y="5080223"/>
            <a:ext cx="2459736" cy="786384"/>
          </a:xfrm>
        </p:spPr>
        <p:txBody>
          <a:bodyPr/>
          <a:lstStyle>
            <a:lvl1pPr>
              <a:defRPr sz="1400"/>
            </a:lvl1pPr>
            <a:lvl2pPr>
              <a:defRPr sz="1400"/>
            </a:lvl2pPr>
            <a:lvl3pPr>
              <a:defRPr sz="1200"/>
            </a:lvl3pPr>
            <a:lvl4pPr>
              <a:defRPr sz="1100"/>
            </a:lvl4pPr>
            <a:lvl5pPr>
              <a:defRPr sz="1600"/>
            </a:lvl5pPr>
          </a:lstStyle>
          <a:p>
            <a:pPr lvl="0"/>
            <a:r>
              <a:rPr lang="en-US" dirty="0"/>
              <a:t>Edit Master text styles</a:t>
            </a:r>
          </a:p>
          <a:p>
            <a:pPr lvl="1"/>
            <a:r>
              <a:rPr lang="en-US" dirty="0"/>
              <a:t>Second level</a:t>
            </a:r>
          </a:p>
        </p:txBody>
      </p:sp>
      <p:sp>
        <p:nvSpPr>
          <p:cNvPr id="16" name="Content Placeholder 2">
            <a:extLst>
              <a:ext uri="{FF2B5EF4-FFF2-40B4-BE49-F238E27FC236}">
                <a16:creationId xmlns:a16="http://schemas.microsoft.com/office/drawing/2014/main" id="{7401885D-5D62-448F-BC24-63F385C48568}"/>
              </a:ext>
            </a:extLst>
          </p:cNvPr>
          <p:cNvSpPr>
            <a:spLocks noGrp="1"/>
          </p:cNvSpPr>
          <p:nvPr>
            <p:ph idx="20" hasCustomPrompt="1"/>
          </p:nvPr>
        </p:nvSpPr>
        <p:spPr>
          <a:xfrm>
            <a:off x="9236964" y="5080223"/>
            <a:ext cx="2459736" cy="786384"/>
          </a:xfrm>
        </p:spPr>
        <p:txBody>
          <a:bodyPr/>
          <a:lstStyle>
            <a:lvl1pPr>
              <a:defRPr sz="1400"/>
            </a:lvl1pPr>
            <a:lvl2pPr>
              <a:defRPr sz="1400"/>
            </a:lvl2pPr>
            <a:lvl3pPr>
              <a:defRPr sz="1200"/>
            </a:lvl3pPr>
            <a:lvl4pPr>
              <a:defRPr sz="1100"/>
            </a:lvl4pPr>
            <a:lvl5pPr>
              <a:defRPr sz="1600"/>
            </a:lvl5pPr>
          </a:lstStyle>
          <a:p>
            <a:pPr lvl="0"/>
            <a:r>
              <a:rPr lang="en-US" dirty="0"/>
              <a:t>Edit Master text styles</a:t>
            </a:r>
          </a:p>
          <a:p>
            <a:pPr lvl="1"/>
            <a:r>
              <a:rPr lang="en-US" dirty="0"/>
              <a:t>Second level</a:t>
            </a:r>
          </a:p>
        </p:txBody>
      </p:sp>
      <p:sp>
        <p:nvSpPr>
          <p:cNvPr id="7" name="Chart Placeholder 6">
            <a:extLst>
              <a:ext uri="{FF2B5EF4-FFF2-40B4-BE49-F238E27FC236}">
                <a16:creationId xmlns:a16="http://schemas.microsoft.com/office/drawing/2014/main" id="{7257D68F-E97D-4F92-A3D3-D1503CB5DE64}"/>
              </a:ext>
            </a:extLst>
          </p:cNvPr>
          <p:cNvSpPr>
            <a:spLocks noGrp="1"/>
          </p:cNvSpPr>
          <p:nvPr>
            <p:ph type="chart" sz="quarter" idx="21"/>
          </p:nvPr>
        </p:nvSpPr>
        <p:spPr>
          <a:xfrm>
            <a:off x="495299" y="2634810"/>
            <a:ext cx="2459038" cy="786384"/>
          </a:xfrm>
        </p:spPr>
        <p:txBody>
          <a:bodyPr/>
          <a:lstStyle>
            <a:lvl1pPr>
              <a:defRPr sz="1600"/>
            </a:lvl1pPr>
          </a:lstStyle>
          <a:p>
            <a:r>
              <a:rPr lang="en-US"/>
              <a:t>Click icon to add chart</a:t>
            </a:r>
            <a:endParaRPr lang="en-US" dirty="0"/>
          </a:p>
        </p:txBody>
      </p:sp>
      <p:sp>
        <p:nvSpPr>
          <p:cNvPr id="17" name="Chart Placeholder 6">
            <a:extLst>
              <a:ext uri="{FF2B5EF4-FFF2-40B4-BE49-F238E27FC236}">
                <a16:creationId xmlns:a16="http://schemas.microsoft.com/office/drawing/2014/main" id="{3B3B5C6B-85C1-4026-8D2C-B5C2CE44A5D5}"/>
              </a:ext>
            </a:extLst>
          </p:cNvPr>
          <p:cNvSpPr>
            <a:spLocks noGrp="1"/>
          </p:cNvSpPr>
          <p:nvPr>
            <p:ph type="chart" sz="quarter" idx="22"/>
          </p:nvPr>
        </p:nvSpPr>
        <p:spPr>
          <a:xfrm>
            <a:off x="3409341" y="2634810"/>
            <a:ext cx="2459038" cy="786384"/>
          </a:xfrm>
        </p:spPr>
        <p:txBody>
          <a:bodyPr/>
          <a:lstStyle>
            <a:lvl1pPr>
              <a:defRPr sz="1600"/>
            </a:lvl1pPr>
          </a:lstStyle>
          <a:p>
            <a:r>
              <a:rPr lang="en-US"/>
              <a:t>Click icon to add chart</a:t>
            </a:r>
            <a:endParaRPr lang="en-US" dirty="0"/>
          </a:p>
        </p:txBody>
      </p:sp>
      <p:sp>
        <p:nvSpPr>
          <p:cNvPr id="18" name="Chart Placeholder 6">
            <a:extLst>
              <a:ext uri="{FF2B5EF4-FFF2-40B4-BE49-F238E27FC236}">
                <a16:creationId xmlns:a16="http://schemas.microsoft.com/office/drawing/2014/main" id="{9950548D-185E-4E8F-ACC1-7147F8753B87}"/>
              </a:ext>
            </a:extLst>
          </p:cNvPr>
          <p:cNvSpPr>
            <a:spLocks noGrp="1"/>
          </p:cNvSpPr>
          <p:nvPr>
            <p:ph type="chart" sz="quarter" idx="23"/>
          </p:nvPr>
        </p:nvSpPr>
        <p:spPr>
          <a:xfrm>
            <a:off x="6323383" y="2634810"/>
            <a:ext cx="2459038" cy="786384"/>
          </a:xfrm>
        </p:spPr>
        <p:txBody>
          <a:bodyPr/>
          <a:lstStyle>
            <a:lvl1pPr>
              <a:defRPr sz="1600"/>
            </a:lvl1pPr>
          </a:lstStyle>
          <a:p>
            <a:r>
              <a:rPr lang="en-US"/>
              <a:t>Click icon to add chart</a:t>
            </a:r>
          </a:p>
        </p:txBody>
      </p:sp>
      <p:sp>
        <p:nvSpPr>
          <p:cNvPr id="19" name="Chart Placeholder 6">
            <a:extLst>
              <a:ext uri="{FF2B5EF4-FFF2-40B4-BE49-F238E27FC236}">
                <a16:creationId xmlns:a16="http://schemas.microsoft.com/office/drawing/2014/main" id="{E621986D-B207-419E-8DB3-B0A4BB23DA35}"/>
              </a:ext>
            </a:extLst>
          </p:cNvPr>
          <p:cNvSpPr>
            <a:spLocks noGrp="1"/>
          </p:cNvSpPr>
          <p:nvPr>
            <p:ph type="chart" sz="quarter" idx="24"/>
          </p:nvPr>
        </p:nvSpPr>
        <p:spPr>
          <a:xfrm>
            <a:off x="9237662" y="2634810"/>
            <a:ext cx="2459038" cy="786384"/>
          </a:xfrm>
        </p:spPr>
        <p:txBody>
          <a:bodyPr/>
          <a:lstStyle>
            <a:lvl1pPr>
              <a:defRPr sz="1600"/>
            </a:lvl1pPr>
          </a:lstStyle>
          <a:p>
            <a:r>
              <a:rPr lang="en-US"/>
              <a:t>Click icon to add chart</a:t>
            </a:r>
          </a:p>
        </p:txBody>
      </p:sp>
      <p:sp>
        <p:nvSpPr>
          <p:cNvPr id="20" name="Chart Placeholder 6">
            <a:extLst>
              <a:ext uri="{FF2B5EF4-FFF2-40B4-BE49-F238E27FC236}">
                <a16:creationId xmlns:a16="http://schemas.microsoft.com/office/drawing/2014/main" id="{4F23C499-BF0D-4A23-948D-7CF2255178FF}"/>
              </a:ext>
            </a:extLst>
          </p:cNvPr>
          <p:cNvSpPr>
            <a:spLocks noGrp="1"/>
          </p:cNvSpPr>
          <p:nvPr>
            <p:ph type="chart" sz="quarter" idx="25"/>
          </p:nvPr>
        </p:nvSpPr>
        <p:spPr>
          <a:xfrm>
            <a:off x="495299" y="3857516"/>
            <a:ext cx="2459038" cy="786384"/>
          </a:xfrm>
        </p:spPr>
        <p:txBody>
          <a:bodyPr/>
          <a:lstStyle>
            <a:lvl1pPr>
              <a:defRPr sz="1600"/>
            </a:lvl1pPr>
          </a:lstStyle>
          <a:p>
            <a:r>
              <a:rPr lang="en-US"/>
              <a:t>Click icon to add chart</a:t>
            </a:r>
          </a:p>
        </p:txBody>
      </p:sp>
      <p:sp>
        <p:nvSpPr>
          <p:cNvPr id="21" name="Chart Placeholder 6">
            <a:extLst>
              <a:ext uri="{FF2B5EF4-FFF2-40B4-BE49-F238E27FC236}">
                <a16:creationId xmlns:a16="http://schemas.microsoft.com/office/drawing/2014/main" id="{86A17512-7EDD-4F1A-A28C-60AEB3A2B060}"/>
              </a:ext>
            </a:extLst>
          </p:cNvPr>
          <p:cNvSpPr>
            <a:spLocks noGrp="1"/>
          </p:cNvSpPr>
          <p:nvPr>
            <p:ph type="chart" sz="quarter" idx="26"/>
          </p:nvPr>
        </p:nvSpPr>
        <p:spPr>
          <a:xfrm>
            <a:off x="3409341" y="3857516"/>
            <a:ext cx="2459038" cy="786384"/>
          </a:xfrm>
        </p:spPr>
        <p:txBody>
          <a:bodyPr/>
          <a:lstStyle>
            <a:lvl1pPr>
              <a:defRPr sz="1600"/>
            </a:lvl1pPr>
          </a:lstStyle>
          <a:p>
            <a:r>
              <a:rPr lang="en-US"/>
              <a:t>Click icon to add chart</a:t>
            </a:r>
          </a:p>
        </p:txBody>
      </p:sp>
      <p:sp>
        <p:nvSpPr>
          <p:cNvPr id="22" name="Chart Placeholder 6">
            <a:extLst>
              <a:ext uri="{FF2B5EF4-FFF2-40B4-BE49-F238E27FC236}">
                <a16:creationId xmlns:a16="http://schemas.microsoft.com/office/drawing/2014/main" id="{565C587C-501C-4648-B14F-7472AC051890}"/>
              </a:ext>
            </a:extLst>
          </p:cNvPr>
          <p:cNvSpPr>
            <a:spLocks noGrp="1"/>
          </p:cNvSpPr>
          <p:nvPr>
            <p:ph type="chart" sz="quarter" idx="27"/>
          </p:nvPr>
        </p:nvSpPr>
        <p:spPr>
          <a:xfrm>
            <a:off x="6323383" y="3857516"/>
            <a:ext cx="2459038" cy="786384"/>
          </a:xfrm>
        </p:spPr>
        <p:txBody>
          <a:bodyPr/>
          <a:lstStyle>
            <a:lvl1pPr>
              <a:defRPr sz="1600"/>
            </a:lvl1pPr>
          </a:lstStyle>
          <a:p>
            <a:r>
              <a:rPr lang="en-US"/>
              <a:t>Click icon to add chart</a:t>
            </a:r>
          </a:p>
        </p:txBody>
      </p:sp>
      <p:sp>
        <p:nvSpPr>
          <p:cNvPr id="23" name="Chart Placeholder 6">
            <a:extLst>
              <a:ext uri="{FF2B5EF4-FFF2-40B4-BE49-F238E27FC236}">
                <a16:creationId xmlns:a16="http://schemas.microsoft.com/office/drawing/2014/main" id="{1EA84FC4-84EB-4A41-846C-1EEBF8A54C82}"/>
              </a:ext>
            </a:extLst>
          </p:cNvPr>
          <p:cNvSpPr>
            <a:spLocks noGrp="1"/>
          </p:cNvSpPr>
          <p:nvPr>
            <p:ph type="chart" sz="quarter" idx="28"/>
          </p:nvPr>
        </p:nvSpPr>
        <p:spPr>
          <a:xfrm>
            <a:off x="9237662" y="3857516"/>
            <a:ext cx="2459038" cy="786384"/>
          </a:xfrm>
        </p:spPr>
        <p:txBody>
          <a:bodyPr/>
          <a:lstStyle>
            <a:lvl1pPr>
              <a:defRPr sz="1600"/>
            </a:lvl1pPr>
          </a:lstStyle>
          <a:p>
            <a:r>
              <a:rPr lang="en-US"/>
              <a:t>Click icon to add chart</a:t>
            </a:r>
          </a:p>
        </p:txBody>
      </p:sp>
    </p:spTree>
    <p:extLst>
      <p:ext uri="{BB962C8B-B14F-4D97-AF65-F5344CB8AC3E}">
        <p14:creationId xmlns:p14="http://schemas.microsoft.com/office/powerpoint/2010/main" val="232530322"/>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pos="3840">
          <p15:clr>
            <a:srgbClr val="FBAE40"/>
          </p15:clr>
        </p15:guide>
        <p15:guide id="2" pos="3696">
          <p15:clr>
            <a:srgbClr val="FBAE40"/>
          </p15:clr>
        </p15:guide>
        <p15:guide id="3" pos="398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w/o Takeaw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538A-4A54-4A25-9BD2-E79855D6A549}"/>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5827C14D-9EED-4F3B-9141-0F2882919726}"/>
              </a:ext>
            </a:extLst>
          </p:cNvPr>
          <p:cNvSpPr>
            <a:spLocks noGrp="1"/>
          </p:cNvSpPr>
          <p:nvPr>
            <p:ph type="ftr" sz="quarter" idx="11"/>
          </p:nvPr>
        </p:nvSpPr>
        <p:spPr/>
        <p:txBody>
          <a:bodyPr/>
          <a:lstStyle/>
          <a:p>
            <a:r>
              <a:rPr lang="en-US"/>
              <a:t>Footer, Honeywell Sans Bold 10pt</a:t>
            </a:r>
          </a:p>
        </p:txBody>
      </p:sp>
      <p:sp>
        <p:nvSpPr>
          <p:cNvPr id="5" name="Slide Number Placeholder 4">
            <a:extLst>
              <a:ext uri="{FF2B5EF4-FFF2-40B4-BE49-F238E27FC236}">
                <a16:creationId xmlns:a16="http://schemas.microsoft.com/office/drawing/2014/main" id="{D0D08997-B423-407B-B60D-8D5DFC3705FE}"/>
              </a:ext>
            </a:extLst>
          </p:cNvPr>
          <p:cNvSpPr>
            <a:spLocks noGrp="1"/>
          </p:cNvSpPr>
          <p:nvPr>
            <p:ph type="sldNum" sz="quarter" idx="12"/>
          </p:nvPr>
        </p:nvSpPr>
        <p:spPr/>
        <p:txBody>
          <a:bodyPr/>
          <a:lstStyle/>
          <a:p>
            <a:fld id="{7B94EC18-1D2B-4535-B738-0E53AFE26620}" type="slidenum">
              <a:rPr lang="en-US" smtClean="0"/>
              <a:t>‹#›</a:t>
            </a:fld>
            <a:endParaRPr lang="en-US"/>
          </a:p>
        </p:txBody>
      </p:sp>
    </p:spTree>
    <p:extLst>
      <p:ext uri="{BB962C8B-B14F-4D97-AF65-F5344CB8AC3E}">
        <p14:creationId xmlns:p14="http://schemas.microsoft.com/office/powerpoint/2010/main" val="2898298229"/>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w/o Takeawa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59AAC5D-D7D8-42DB-BA4B-6CDFC5FAF0A6}"/>
              </a:ext>
            </a:extLst>
          </p:cNvPr>
          <p:cNvSpPr>
            <a:spLocks noGrp="1"/>
          </p:cNvSpPr>
          <p:nvPr>
            <p:ph type="ftr" sz="quarter" idx="11"/>
          </p:nvPr>
        </p:nvSpPr>
        <p:spPr/>
        <p:txBody>
          <a:bodyPr/>
          <a:lstStyle/>
          <a:p>
            <a:r>
              <a:rPr lang="en-US"/>
              <a:t>Footer, Honeywell Sans Bold 10pt</a:t>
            </a:r>
          </a:p>
        </p:txBody>
      </p:sp>
      <p:sp>
        <p:nvSpPr>
          <p:cNvPr id="4" name="Slide Number Placeholder 3">
            <a:extLst>
              <a:ext uri="{FF2B5EF4-FFF2-40B4-BE49-F238E27FC236}">
                <a16:creationId xmlns:a16="http://schemas.microsoft.com/office/drawing/2014/main" id="{C0C549D9-CB0B-4053-B4B8-18A9A6E347D0}"/>
              </a:ext>
            </a:extLst>
          </p:cNvPr>
          <p:cNvSpPr>
            <a:spLocks noGrp="1"/>
          </p:cNvSpPr>
          <p:nvPr>
            <p:ph type="sldNum" sz="quarter" idx="12"/>
          </p:nvPr>
        </p:nvSpPr>
        <p:spPr/>
        <p:txBody>
          <a:bodyPr/>
          <a:lstStyle/>
          <a:p>
            <a:fld id="{7B94EC18-1D2B-4535-B738-0E53AFE26620}" type="slidenum">
              <a:rPr lang="en-US" smtClean="0"/>
              <a:t>‹#›</a:t>
            </a:fld>
            <a:endParaRPr lang="en-US"/>
          </a:p>
        </p:txBody>
      </p:sp>
    </p:spTree>
    <p:extLst>
      <p:ext uri="{BB962C8B-B14F-4D97-AF65-F5344CB8AC3E}">
        <p14:creationId xmlns:p14="http://schemas.microsoft.com/office/powerpoint/2010/main" val="3442407233"/>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END OF THE TEMPLATE">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703B52-DBF5-48FD-AB36-B36970177F1B}"/>
              </a:ext>
            </a:extLst>
          </p:cNvPr>
          <p:cNvSpPr txBox="1"/>
          <p:nvPr userDrawn="1"/>
        </p:nvSpPr>
        <p:spPr>
          <a:xfrm>
            <a:off x="4516170" y="2978965"/>
            <a:ext cx="3159659" cy="914400"/>
          </a:xfrm>
          <a:prstGeom prst="rect">
            <a:avLst/>
          </a:prstGeom>
          <a:noFill/>
        </p:spPr>
        <p:txBody>
          <a:bodyPr wrap="none" lIns="0" tIns="0" rIns="0" bIns="0" rtlCol="0" anchor="ctr">
            <a:noAutofit/>
          </a:bodyPr>
          <a:lstStyle/>
          <a:p>
            <a:pPr algn="ctr"/>
            <a:r>
              <a:rPr lang="en-US" sz="6600" b="1" dirty="0">
                <a:solidFill>
                  <a:schemeClr val="bg1"/>
                </a:solidFill>
                <a:latin typeface="+mj-lt"/>
              </a:rPr>
              <a:t>END OF THE TEMPLATE</a:t>
            </a:r>
          </a:p>
        </p:txBody>
      </p:sp>
    </p:spTree>
    <p:extLst>
      <p:ext uri="{BB962C8B-B14F-4D97-AF65-F5344CB8AC3E}">
        <p14:creationId xmlns:p14="http://schemas.microsoft.com/office/powerpoint/2010/main" val="2049370811"/>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Basic Content">
    <p:spTree>
      <p:nvGrpSpPr>
        <p:cNvPr id="1" name=""/>
        <p:cNvGrpSpPr/>
        <p:nvPr/>
      </p:nvGrpSpPr>
      <p:grpSpPr>
        <a:xfrm>
          <a:off x="0" y="0"/>
          <a:ext cx="0" cy="0"/>
          <a:chOff x="0" y="0"/>
          <a:chExt cx="0" cy="0"/>
        </a:xfrm>
      </p:grpSpPr>
      <p:sp>
        <p:nvSpPr>
          <p:cNvPr id="10" name="Slide Number Placeholder 5"/>
          <p:cNvSpPr>
            <a:spLocks noGrp="1"/>
          </p:cNvSpPr>
          <p:nvPr>
            <p:ph type="sldNum" sz="quarter" idx="4"/>
          </p:nvPr>
        </p:nvSpPr>
        <p:spPr>
          <a:xfrm>
            <a:off x="11645815" y="-28146"/>
            <a:ext cx="674365" cy="503963"/>
          </a:xfrm>
          <a:prstGeom prst="rect">
            <a:avLst/>
          </a:prstGeom>
        </p:spPr>
        <p:txBody>
          <a:bodyPr vert="horz" lIns="91440" tIns="45720" rIns="91440" bIns="45720" rtlCol="0" anchor="ctr"/>
          <a:lstStyle>
            <a:lvl1pPr algn="l">
              <a:defRPr sz="1000" b="1" i="0">
                <a:solidFill>
                  <a:schemeClr val="bg1"/>
                </a:solidFill>
                <a:latin typeface="HelveticaNeue MediumCond"/>
                <a:cs typeface="HelveticaNeue MediumCond"/>
              </a:defRPr>
            </a:lvl1pPr>
          </a:lstStyle>
          <a:p>
            <a:fld id="{2066355A-084C-D24E-9AD2-7E4FC41EA627}" type="slidenum">
              <a:rPr lang="en-US" smtClean="0">
                <a:solidFill>
                  <a:prstClr val="white"/>
                </a:solidFill>
              </a:rPr>
              <a:pPr/>
              <a:t>‹#›</a:t>
            </a:fld>
            <a:endParaRPr lang="en-US" dirty="0">
              <a:solidFill>
                <a:prstClr val="white"/>
              </a:solidFill>
            </a:endParaRPr>
          </a:p>
        </p:txBody>
      </p:sp>
      <p:sp>
        <p:nvSpPr>
          <p:cNvPr id="6" name="Title 1"/>
          <p:cNvSpPr>
            <a:spLocks noGrp="1"/>
          </p:cNvSpPr>
          <p:nvPr>
            <p:ph type="title" hasCustomPrompt="1"/>
          </p:nvPr>
        </p:nvSpPr>
        <p:spPr>
          <a:xfrm>
            <a:off x="686105" y="482889"/>
            <a:ext cx="10669812" cy="373531"/>
          </a:xfrm>
        </p:spPr>
        <p:txBody>
          <a:bodyPr/>
          <a:lstStyle/>
          <a:p>
            <a:r>
              <a:rPr lang="en-US" dirty="0"/>
              <a:t>CLICK TO EDIT MASTER TITLE STYLE</a:t>
            </a:r>
          </a:p>
        </p:txBody>
      </p:sp>
      <p:sp>
        <p:nvSpPr>
          <p:cNvPr id="3" name="Text Placeholder 2"/>
          <p:cNvSpPr>
            <a:spLocks noGrp="1"/>
          </p:cNvSpPr>
          <p:nvPr>
            <p:ph type="body" sz="quarter" idx="10"/>
          </p:nvPr>
        </p:nvSpPr>
        <p:spPr>
          <a:xfrm>
            <a:off x="685800" y="1074738"/>
            <a:ext cx="10670117" cy="5308600"/>
          </a:xfrm>
          <a:prstGeom prst="rect">
            <a:avLst/>
          </a:prstGeom>
        </p:spPr>
        <p:txBody>
          <a:bodyPr>
            <a:normAutofit/>
          </a:bodyPr>
          <a:lstStyle>
            <a:lvl2pPr marL="457200" indent="-169863">
              <a:defRPr/>
            </a:lvl2pPr>
            <a:lvl3pPr marL="804863" indent="-177800">
              <a:defRPr/>
            </a:lvl3pPr>
            <a:lvl4pPr marL="1201738" indent="-168275">
              <a:buClr>
                <a:schemeClr val="tx1">
                  <a:lumMod val="50000"/>
                  <a:lumOff val="50000"/>
                </a:schemeClr>
              </a:buClr>
              <a:buFontTx/>
              <a:buChar char="-"/>
              <a:defRPr sz="1400"/>
            </a:lvl4pPr>
            <a:lvl5pPr marL="1719263" indent="-177800">
              <a:buClr>
                <a:schemeClr val="tx1">
                  <a:lumMod val="50000"/>
                  <a:lumOff val="50000"/>
                </a:schemeClr>
              </a:buCl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4887519"/>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5 Pics">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7FEED254-594A-4DEF-B14F-BB320B35EAD8}"/>
              </a:ext>
            </a:extLst>
          </p:cNvPr>
          <p:cNvSpPr>
            <a:spLocks noGrp="1"/>
          </p:cNvSpPr>
          <p:nvPr>
            <p:ph type="pic" sz="quarter" idx="13"/>
          </p:nvPr>
        </p:nvSpPr>
        <p:spPr>
          <a:xfrm>
            <a:off x="0" y="-2"/>
            <a:ext cx="2441448" cy="3009902"/>
          </a:xfrm>
          <a:pattFill prst="wdUpDiag">
            <a:fgClr>
              <a:schemeClr val="bg2"/>
            </a:fgClr>
            <a:bgClr>
              <a:schemeClr val="bg1"/>
            </a:bgClr>
          </a:pattFill>
        </p:spPr>
        <p:txBody>
          <a:bodyPr/>
          <a:lstStyle/>
          <a:p>
            <a:r>
              <a:rPr lang="en-US"/>
              <a:t>Click icon to add picture</a:t>
            </a:r>
          </a:p>
        </p:txBody>
      </p:sp>
      <p:sp>
        <p:nvSpPr>
          <p:cNvPr id="9" name="Picture Placeholder 10">
            <a:extLst>
              <a:ext uri="{FF2B5EF4-FFF2-40B4-BE49-F238E27FC236}">
                <a16:creationId xmlns:a16="http://schemas.microsoft.com/office/drawing/2014/main" id="{D14B37AE-D376-4803-909C-43B768E77C4C}"/>
              </a:ext>
            </a:extLst>
          </p:cNvPr>
          <p:cNvSpPr>
            <a:spLocks noGrp="1"/>
          </p:cNvSpPr>
          <p:nvPr>
            <p:ph type="pic" sz="quarter" idx="14"/>
          </p:nvPr>
        </p:nvSpPr>
        <p:spPr>
          <a:xfrm>
            <a:off x="2437638" y="-2"/>
            <a:ext cx="2441448" cy="3009902"/>
          </a:xfrm>
          <a:pattFill prst="wdUpDiag">
            <a:fgClr>
              <a:schemeClr val="bg2"/>
            </a:fgClr>
            <a:bgClr>
              <a:schemeClr val="bg1"/>
            </a:bgClr>
          </a:pattFill>
        </p:spPr>
        <p:txBody>
          <a:bodyPr/>
          <a:lstStyle/>
          <a:p>
            <a:r>
              <a:rPr lang="en-US"/>
              <a:t>Click icon to add picture</a:t>
            </a:r>
          </a:p>
        </p:txBody>
      </p:sp>
      <p:sp>
        <p:nvSpPr>
          <p:cNvPr id="10" name="Picture Placeholder 10">
            <a:extLst>
              <a:ext uri="{FF2B5EF4-FFF2-40B4-BE49-F238E27FC236}">
                <a16:creationId xmlns:a16="http://schemas.microsoft.com/office/drawing/2014/main" id="{CC3E13D1-E94F-4B4D-83D6-B5F06339C4E8}"/>
              </a:ext>
            </a:extLst>
          </p:cNvPr>
          <p:cNvSpPr>
            <a:spLocks noGrp="1"/>
          </p:cNvSpPr>
          <p:nvPr>
            <p:ph type="pic" sz="quarter" idx="15"/>
          </p:nvPr>
        </p:nvSpPr>
        <p:spPr>
          <a:xfrm>
            <a:off x="4875276" y="-2"/>
            <a:ext cx="2441448" cy="3009902"/>
          </a:xfrm>
          <a:pattFill prst="wdUpDiag">
            <a:fgClr>
              <a:schemeClr val="bg2"/>
            </a:fgClr>
            <a:bgClr>
              <a:schemeClr val="bg1"/>
            </a:bgClr>
          </a:pattFill>
        </p:spPr>
        <p:txBody>
          <a:bodyPr/>
          <a:lstStyle/>
          <a:p>
            <a:r>
              <a:rPr lang="en-US"/>
              <a:t>Click icon to add picture</a:t>
            </a:r>
          </a:p>
        </p:txBody>
      </p:sp>
      <p:sp>
        <p:nvSpPr>
          <p:cNvPr id="11" name="Picture Placeholder 10">
            <a:extLst>
              <a:ext uri="{FF2B5EF4-FFF2-40B4-BE49-F238E27FC236}">
                <a16:creationId xmlns:a16="http://schemas.microsoft.com/office/drawing/2014/main" id="{80A7BAA9-D280-435E-831E-F80E2AAA1076}"/>
              </a:ext>
            </a:extLst>
          </p:cNvPr>
          <p:cNvSpPr>
            <a:spLocks noGrp="1"/>
          </p:cNvSpPr>
          <p:nvPr>
            <p:ph type="pic" sz="quarter" idx="16"/>
          </p:nvPr>
        </p:nvSpPr>
        <p:spPr>
          <a:xfrm>
            <a:off x="9750552" y="-2"/>
            <a:ext cx="2441448" cy="3009902"/>
          </a:xfrm>
          <a:pattFill prst="wdUpDiag">
            <a:fgClr>
              <a:schemeClr val="bg2"/>
            </a:fgClr>
            <a:bgClr>
              <a:schemeClr val="bg1"/>
            </a:bgClr>
          </a:pattFill>
        </p:spPr>
        <p:txBody>
          <a:bodyPr/>
          <a:lstStyle/>
          <a:p>
            <a:r>
              <a:rPr lang="en-US"/>
              <a:t>Click icon to add picture</a:t>
            </a:r>
          </a:p>
        </p:txBody>
      </p:sp>
      <p:sp>
        <p:nvSpPr>
          <p:cNvPr id="12" name="Picture Placeholder 10">
            <a:extLst>
              <a:ext uri="{FF2B5EF4-FFF2-40B4-BE49-F238E27FC236}">
                <a16:creationId xmlns:a16="http://schemas.microsoft.com/office/drawing/2014/main" id="{F8319823-0FB9-4E89-AEE4-CE31D964944D}"/>
              </a:ext>
            </a:extLst>
          </p:cNvPr>
          <p:cNvSpPr>
            <a:spLocks noGrp="1"/>
          </p:cNvSpPr>
          <p:nvPr>
            <p:ph type="pic" sz="quarter" idx="17"/>
          </p:nvPr>
        </p:nvSpPr>
        <p:spPr>
          <a:xfrm>
            <a:off x="7312914" y="-2"/>
            <a:ext cx="2441448" cy="3009902"/>
          </a:xfrm>
          <a:pattFill prst="wdUpDiag">
            <a:fgClr>
              <a:schemeClr val="bg2"/>
            </a:fgClr>
            <a:bgClr>
              <a:schemeClr val="bg1"/>
            </a:bgClr>
          </a:pattFill>
        </p:spPr>
        <p:txBody>
          <a:bodyPr/>
          <a:lstStyle/>
          <a:p>
            <a:r>
              <a:rPr lang="en-US"/>
              <a:t>Click icon to add picture</a:t>
            </a:r>
          </a:p>
        </p:txBody>
      </p:sp>
      <p:sp>
        <p:nvSpPr>
          <p:cNvPr id="2" name="Title 1">
            <a:extLst>
              <a:ext uri="{FF2B5EF4-FFF2-40B4-BE49-F238E27FC236}">
                <a16:creationId xmlns:a16="http://schemas.microsoft.com/office/drawing/2014/main" id="{51C9632D-2F70-4D0E-B737-ACF4A2DDEB26}"/>
              </a:ext>
            </a:extLst>
          </p:cNvPr>
          <p:cNvSpPr>
            <a:spLocks noGrp="1"/>
          </p:cNvSpPr>
          <p:nvPr>
            <p:ph type="ctrTitle"/>
          </p:nvPr>
        </p:nvSpPr>
        <p:spPr>
          <a:xfrm>
            <a:off x="495300" y="3429001"/>
            <a:ext cx="11201400" cy="952500"/>
          </a:xfrm>
        </p:spPr>
        <p:txBody>
          <a:bodyPr tIns="0" anchor="t"/>
          <a:lstStyle>
            <a:lvl1pPr algn="l">
              <a:lnSpc>
                <a:spcPct val="80000"/>
              </a:lnSpc>
              <a:defRPr sz="4400" b="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7C3F44-5413-48F1-ACBF-6BEAE9CA81A1}"/>
              </a:ext>
            </a:extLst>
          </p:cNvPr>
          <p:cNvSpPr>
            <a:spLocks noGrp="1"/>
          </p:cNvSpPr>
          <p:nvPr>
            <p:ph type="subTitle" idx="1" hasCustomPrompt="1"/>
          </p:nvPr>
        </p:nvSpPr>
        <p:spPr>
          <a:xfrm>
            <a:off x="495300" y="4800600"/>
            <a:ext cx="2819400" cy="1066801"/>
          </a:xfrm>
        </p:spPr>
        <p:txBody>
          <a:bodyPr tIns="0" bIns="182880" anchor="t" anchorCtr="0"/>
          <a:lstStyle>
            <a:lvl1pPr marL="0" indent="0" algn="l">
              <a:spcAft>
                <a:spcPts val="0"/>
              </a:spcAft>
              <a:buNone/>
              <a:defRPr sz="1600" b="0" cap="all" baseline="0">
                <a:solidFill>
                  <a:schemeClr val="tx1"/>
                </a:solidFill>
                <a:latin typeface="+mj-lt"/>
              </a:defRPr>
            </a:lvl1pPr>
            <a:lvl2pPr marL="0" indent="0" algn="l">
              <a:spcAft>
                <a:spcPts val="1200"/>
              </a:spcAft>
              <a:buNone/>
              <a:defRPr sz="1600" b="1" cap="all" baseline="0">
                <a:solidFill>
                  <a:schemeClr val="tx1"/>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Presenter’s Name</a:t>
            </a:r>
          </a:p>
          <a:p>
            <a:pPr lvl="1"/>
            <a:r>
              <a:rPr lang="en-US" dirty="0"/>
              <a:t>Presenter’s Title</a:t>
            </a:r>
          </a:p>
        </p:txBody>
      </p:sp>
      <p:sp>
        <p:nvSpPr>
          <p:cNvPr id="4" name="Date Placeholder 3">
            <a:extLst>
              <a:ext uri="{FF2B5EF4-FFF2-40B4-BE49-F238E27FC236}">
                <a16:creationId xmlns:a16="http://schemas.microsoft.com/office/drawing/2014/main" id="{F3C79F04-7833-4562-B8D1-AC0341D757FA}"/>
              </a:ext>
            </a:extLst>
          </p:cNvPr>
          <p:cNvSpPr>
            <a:spLocks noGrp="1"/>
          </p:cNvSpPr>
          <p:nvPr>
            <p:ph type="dt" sz="half" idx="10"/>
          </p:nvPr>
        </p:nvSpPr>
        <p:spPr>
          <a:xfrm>
            <a:off x="8877300" y="4800601"/>
            <a:ext cx="2819400" cy="673625"/>
          </a:xfrm>
          <a:prstGeom prst="rect">
            <a:avLst/>
          </a:prstGeom>
        </p:spPr>
        <p:txBody>
          <a:bodyPr lIns="0" tIns="0" rIns="0" bIns="0" anchor="t"/>
          <a:lstStyle>
            <a:lvl1pPr algn="r">
              <a:defRPr sz="1600" b="1">
                <a:solidFill>
                  <a:schemeClr val="tx1"/>
                </a:solidFill>
                <a:latin typeface="+mn-lt"/>
              </a:defRPr>
            </a:lvl1pPr>
          </a:lstStyle>
          <a:p>
            <a:endParaRPr lang="en-US" dirty="0"/>
          </a:p>
        </p:txBody>
      </p:sp>
      <p:pic>
        <p:nvPicPr>
          <p:cNvPr id="6" name="Graphic 5">
            <a:extLst>
              <a:ext uri="{FF2B5EF4-FFF2-40B4-BE49-F238E27FC236}">
                <a16:creationId xmlns:a16="http://schemas.microsoft.com/office/drawing/2014/main" id="{0A43BEBD-56B2-42F2-A52E-ADB299D805A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8212" y="6008332"/>
            <a:ext cx="2444600" cy="457200"/>
          </a:xfrm>
          <a:prstGeom prst="rect">
            <a:avLst/>
          </a:prstGeom>
        </p:spPr>
      </p:pic>
    </p:spTree>
    <p:extLst>
      <p:ext uri="{BB962C8B-B14F-4D97-AF65-F5344CB8AC3E}">
        <p14:creationId xmlns:p14="http://schemas.microsoft.com/office/powerpoint/2010/main" val="720914300"/>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pos="5592">
          <p15:clr>
            <a:srgbClr val="FBAE40"/>
          </p15:clr>
        </p15:guide>
        <p15:guide id="2" orient="horz" pos="3024" userDrawn="1">
          <p15:clr>
            <a:srgbClr val="FBAE40"/>
          </p15:clr>
        </p15:guide>
        <p15:guide id="3" orient="horz" pos="1896" userDrawn="1">
          <p15:clr>
            <a:srgbClr val="FBAE40"/>
          </p15:clr>
        </p15:guide>
        <p15:guide id="4" orient="horz" pos="27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Gray">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D9F8-D2F8-412B-8467-F3A1A6B4A5F0}"/>
              </a:ext>
            </a:extLst>
          </p:cNvPr>
          <p:cNvSpPr>
            <a:spLocks noGrp="1"/>
          </p:cNvSpPr>
          <p:nvPr>
            <p:ph type="title"/>
          </p:nvPr>
        </p:nvSpPr>
        <p:spPr>
          <a:xfrm>
            <a:off x="495300" y="1409700"/>
            <a:ext cx="8382000" cy="2438401"/>
          </a:xfrm>
        </p:spPr>
        <p:txBody>
          <a:bodyPr tIns="0" anchor="t"/>
          <a:lstStyle>
            <a:lvl1pPr>
              <a:lnSpc>
                <a:spcPct val="80000"/>
              </a:lnSpc>
              <a:defRPr lang="en-US" sz="4400" b="0" kern="1200" cap="all" baseline="0" dirty="0">
                <a:solidFill>
                  <a:schemeClr val="bg1"/>
                </a:solidFill>
                <a:latin typeface="+mj-lt"/>
                <a:ea typeface="+mj-ea"/>
                <a:cs typeface="+mj-cs"/>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64BA69-0C36-44D3-95D1-C8122369423E}"/>
              </a:ext>
            </a:extLst>
          </p:cNvPr>
          <p:cNvSpPr>
            <a:spLocks noGrp="1"/>
          </p:cNvSpPr>
          <p:nvPr>
            <p:ph type="body" idx="1"/>
          </p:nvPr>
        </p:nvSpPr>
        <p:spPr>
          <a:xfrm>
            <a:off x="495300" y="3848101"/>
            <a:ext cx="5600700" cy="2019300"/>
          </a:xfrm>
        </p:spPr>
        <p:txBody>
          <a:bodyPr/>
          <a:lstStyle>
            <a:lvl1pPr marL="0" indent="0">
              <a:buNone/>
              <a:defRPr lang="en-US" sz="2000" kern="120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7C9446BA-0FD3-4FFF-B220-7298D3F88A4C}"/>
              </a:ext>
            </a:extLst>
          </p:cNvPr>
          <p:cNvSpPr>
            <a:spLocks noGrp="1"/>
          </p:cNvSpPr>
          <p:nvPr>
            <p:ph type="sldNum" sz="quarter" idx="12"/>
          </p:nvPr>
        </p:nvSpPr>
        <p:spPr/>
        <p:txBody>
          <a:bodyPr/>
          <a:lstStyle>
            <a:lvl1pPr>
              <a:defRPr>
                <a:solidFill>
                  <a:schemeClr val="bg1"/>
                </a:solidFill>
              </a:defRPr>
            </a:lvl1pPr>
          </a:lstStyle>
          <a:p>
            <a:fld id="{7B94EC18-1D2B-4535-B738-0E53AFE26620}" type="slidenum">
              <a:rPr lang="en-US" smtClean="0"/>
              <a:pPr/>
              <a:t>‹#›</a:t>
            </a:fld>
            <a:endParaRPr lang="en-US"/>
          </a:p>
        </p:txBody>
      </p:sp>
      <p:pic>
        <p:nvPicPr>
          <p:cNvPr id="7" name="Graphic 6">
            <a:extLst>
              <a:ext uri="{FF2B5EF4-FFF2-40B4-BE49-F238E27FC236}">
                <a16:creationId xmlns:a16="http://schemas.microsoft.com/office/drawing/2014/main" id="{554CFFDD-05DC-402C-8089-120C9C2FE862}"/>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6237" y="6528244"/>
            <a:ext cx="1143000" cy="213769"/>
          </a:xfrm>
          <a:prstGeom prst="rect">
            <a:avLst/>
          </a:prstGeom>
        </p:spPr>
      </p:pic>
    </p:spTree>
    <p:extLst>
      <p:ext uri="{BB962C8B-B14F-4D97-AF65-F5344CB8AC3E}">
        <p14:creationId xmlns:p14="http://schemas.microsoft.com/office/powerpoint/2010/main" val="70949447"/>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pos="55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 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D9F8-D2F8-412B-8467-F3A1A6B4A5F0}"/>
              </a:ext>
            </a:extLst>
          </p:cNvPr>
          <p:cNvSpPr>
            <a:spLocks noGrp="1"/>
          </p:cNvSpPr>
          <p:nvPr>
            <p:ph type="title"/>
          </p:nvPr>
        </p:nvSpPr>
        <p:spPr>
          <a:xfrm>
            <a:off x="495300" y="3848099"/>
            <a:ext cx="8382000" cy="1257301"/>
          </a:xfrm>
        </p:spPr>
        <p:txBody>
          <a:bodyPr tIns="0" anchor="t"/>
          <a:lstStyle>
            <a:lvl1pPr>
              <a:lnSpc>
                <a:spcPct val="80000"/>
              </a:lnSpc>
              <a:defRPr sz="4400" b="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64BA69-0C36-44D3-95D1-C8122369423E}"/>
              </a:ext>
            </a:extLst>
          </p:cNvPr>
          <p:cNvSpPr>
            <a:spLocks noGrp="1"/>
          </p:cNvSpPr>
          <p:nvPr>
            <p:ph type="body" idx="1"/>
          </p:nvPr>
        </p:nvSpPr>
        <p:spPr>
          <a:xfrm>
            <a:off x="495300" y="5105400"/>
            <a:ext cx="8382000" cy="1257301"/>
          </a:xfrm>
        </p:spPr>
        <p:txBody>
          <a:bodyPr tIns="182880"/>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7C9446BA-0FD3-4FFF-B220-7298D3F88A4C}"/>
              </a:ext>
            </a:extLst>
          </p:cNvPr>
          <p:cNvSpPr>
            <a:spLocks noGrp="1"/>
          </p:cNvSpPr>
          <p:nvPr>
            <p:ph type="sldNum" sz="quarter" idx="12"/>
          </p:nvPr>
        </p:nvSpPr>
        <p:spPr/>
        <p:txBody>
          <a:bodyPr/>
          <a:lstStyle>
            <a:lvl1pPr>
              <a:defRPr>
                <a:solidFill>
                  <a:schemeClr val="accent4"/>
                </a:solidFill>
              </a:defRPr>
            </a:lvl1pPr>
          </a:lstStyle>
          <a:p>
            <a:fld id="{7B94EC18-1D2B-4535-B738-0E53AFE26620}" type="slidenum">
              <a:rPr lang="en-US" smtClean="0"/>
              <a:pPr/>
              <a:t>‹#›</a:t>
            </a:fld>
            <a:endParaRPr lang="en-US"/>
          </a:p>
        </p:txBody>
      </p:sp>
      <p:pic>
        <p:nvPicPr>
          <p:cNvPr id="7" name="Graphic 6">
            <a:extLst>
              <a:ext uri="{FF2B5EF4-FFF2-40B4-BE49-F238E27FC236}">
                <a16:creationId xmlns:a16="http://schemas.microsoft.com/office/drawing/2014/main" id="{7546317B-3751-4D87-BA2D-3B5F5976195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6237" y="6528244"/>
            <a:ext cx="1143000" cy="213769"/>
          </a:xfrm>
          <a:prstGeom prst="rect">
            <a:avLst/>
          </a:prstGeom>
        </p:spPr>
      </p:pic>
      <p:sp>
        <p:nvSpPr>
          <p:cNvPr id="11" name="Picture Placeholder 10">
            <a:extLst>
              <a:ext uri="{FF2B5EF4-FFF2-40B4-BE49-F238E27FC236}">
                <a16:creationId xmlns:a16="http://schemas.microsoft.com/office/drawing/2014/main" id="{9AAC5B92-BD5C-40B8-8837-AA1A4971E6F0}"/>
              </a:ext>
            </a:extLst>
          </p:cNvPr>
          <p:cNvSpPr>
            <a:spLocks noGrp="1"/>
          </p:cNvSpPr>
          <p:nvPr>
            <p:ph type="pic" sz="quarter" idx="13"/>
          </p:nvPr>
        </p:nvSpPr>
        <p:spPr>
          <a:xfrm>
            <a:off x="0" y="0"/>
            <a:ext cx="12192000" cy="3429000"/>
          </a:xfrm>
          <a:pattFill prst="wdUpDiag">
            <a:fgClr>
              <a:schemeClr val="bg2"/>
            </a:fgClr>
            <a:bgClr>
              <a:schemeClr val="bg1"/>
            </a:bgClr>
          </a:pattFill>
        </p:spPr>
        <p:txBody>
          <a:bodyPr/>
          <a:lstStyle/>
          <a:p>
            <a:r>
              <a:rPr lang="en-US"/>
              <a:t>Click icon to add picture</a:t>
            </a:r>
          </a:p>
        </p:txBody>
      </p:sp>
    </p:spTree>
    <p:extLst>
      <p:ext uri="{BB962C8B-B14F-4D97-AF65-F5344CB8AC3E}">
        <p14:creationId xmlns:p14="http://schemas.microsoft.com/office/powerpoint/2010/main" val="4242716659"/>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orient="horz" pos="3216" userDrawn="1">
          <p15:clr>
            <a:srgbClr val="FBAE40"/>
          </p15:clr>
        </p15:guide>
        <p15:guide id="2" pos="559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Header + 5 P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D9F8-D2F8-412B-8467-F3A1A6B4A5F0}"/>
              </a:ext>
            </a:extLst>
          </p:cNvPr>
          <p:cNvSpPr>
            <a:spLocks noGrp="1"/>
          </p:cNvSpPr>
          <p:nvPr>
            <p:ph type="title"/>
          </p:nvPr>
        </p:nvSpPr>
        <p:spPr>
          <a:xfrm>
            <a:off x="495300" y="3848099"/>
            <a:ext cx="8382000" cy="1257301"/>
          </a:xfrm>
        </p:spPr>
        <p:txBody>
          <a:bodyPr tIns="0" anchor="t"/>
          <a:lstStyle>
            <a:lvl1pPr>
              <a:lnSpc>
                <a:spcPct val="80000"/>
              </a:lnSpc>
              <a:defRPr sz="4400" b="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64BA69-0C36-44D3-95D1-C8122369423E}"/>
              </a:ext>
            </a:extLst>
          </p:cNvPr>
          <p:cNvSpPr>
            <a:spLocks noGrp="1"/>
          </p:cNvSpPr>
          <p:nvPr>
            <p:ph type="body" idx="1"/>
          </p:nvPr>
        </p:nvSpPr>
        <p:spPr>
          <a:xfrm>
            <a:off x="495299" y="5105400"/>
            <a:ext cx="8381999" cy="1257301"/>
          </a:xfrm>
        </p:spPr>
        <p:txBody>
          <a:bodyPr tIns="182880"/>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7C9446BA-0FD3-4FFF-B220-7298D3F88A4C}"/>
              </a:ext>
            </a:extLst>
          </p:cNvPr>
          <p:cNvSpPr>
            <a:spLocks noGrp="1"/>
          </p:cNvSpPr>
          <p:nvPr>
            <p:ph type="sldNum" sz="quarter" idx="12"/>
          </p:nvPr>
        </p:nvSpPr>
        <p:spPr/>
        <p:txBody>
          <a:bodyPr/>
          <a:lstStyle>
            <a:lvl1pPr>
              <a:defRPr>
                <a:solidFill>
                  <a:schemeClr val="accent4"/>
                </a:solidFill>
              </a:defRPr>
            </a:lvl1pPr>
          </a:lstStyle>
          <a:p>
            <a:fld id="{7B94EC18-1D2B-4535-B738-0E53AFE26620}" type="slidenum">
              <a:rPr lang="en-US" smtClean="0"/>
              <a:pPr/>
              <a:t>‹#›</a:t>
            </a:fld>
            <a:endParaRPr lang="en-US"/>
          </a:p>
        </p:txBody>
      </p:sp>
      <p:pic>
        <p:nvPicPr>
          <p:cNvPr id="7" name="Graphic 6">
            <a:extLst>
              <a:ext uri="{FF2B5EF4-FFF2-40B4-BE49-F238E27FC236}">
                <a16:creationId xmlns:a16="http://schemas.microsoft.com/office/drawing/2014/main" id="{7546317B-3751-4D87-BA2D-3B5F5976195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6237" y="6528244"/>
            <a:ext cx="1143000" cy="213769"/>
          </a:xfrm>
          <a:prstGeom prst="rect">
            <a:avLst/>
          </a:prstGeom>
        </p:spPr>
      </p:pic>
      <p:sp>
        <p:nvSpPr>
          <p:cNvPr id="11" name="Picture Placeholder 10">
            <a:extLst>
              <a:ext uri="{FF2B5EF4-FFF2-40B4-BE49-F238E27FC236}">
                <a16:creationId xmlns:a16="http://schemas.microsoft.com/office/drawing/2014/main" id="{9AAC5B92-BD5C-40B8-8837-AA1A4971E6F0}"/>
              </a:ext>
            </a:extLst>
          </p:cNvPr>
          <p:cNvSpPr>
            <a:spLocks noGrp="1"/>
          </p:cNvSpPr>
          <p:nvPr>
            <p:ph type="pic" sz="quarter" idx="13"/>
          </p:nvPr>
        </p:nvSpPr>
        <p:spPr>
          <a:xfrm>
            <a:off x="0" y="-2"/>
            <a:ext cx="2395728" cy="3429000"/>
          </a:xfrm>
          <a:pattFill prst="wdUpDiag">
            <a:fgClr>
              <a:schemeClr val="bg2"/>
            </a:fgClr>
            <a:bgClr>
              <a:schemeClr val="bg1"/>
            </a:bgClr>
          </a:pattFill>
        </p:spPr>
        <p:txBody>
          <a:bodyPr/>
          <a:lstStyle/>
          <a:p>
            <a:r>
              <a:rPr lang="en-US"/>
              <a:t>Click icon to add picture</a:t>
            </a:r>
          </a:p>
        </p:txBody>
      </p:sp>
      <p:sp>
        <p:nvSpPr>
          <p:cNvPr id="8" name="Picture Placeholder 10">
            <a:extLst>
              <a:ext uri="{FF2B5EF4-FFF2-40B4-BE49-F238E27FC236}">
                <a16:creationId xmlns:a16="http://schemas.microsoft.com/office/drawing/2014/main" id="{80D7819A-630E-44DC-929F-933490774837}"/>
              </a:ext>
            </a:extLst>
          </p:cNvPr>
          <p:cNvSpPr>
            <a:spLocks noGrp="1"/>
          </p:cNvSpPr>
          <p:nvPr>
            <p:ph type="pic" sz="quarter" idx="14"/>
          </p:nvPr>
        </p:nvSpPr>
        <p:spPr>
          <a:xfrm>
            <a:off x="2448189" y="-2"/>
            <a:ext cx="2395728" cy="3429000"/>
          </a:xfrm>
          <a:pattFill prst="wdUpDiag">
            <a:fgClr>
              <a:schemeClr val="bg2"/>
            </a:fgClr>
            <a:bgClr>
              <a:schemeClr val="bg1"/>
            </a:bgClr>
          </a:pattFill>
        </p:spPr>
        <p:txBody>
          <a:bodyPr/>
          <a:lstStyle/>
          <a:p>
            <a:r>
              <a:rPr lang="en-US"/>
              <a:t>Click icon to add picture</a:t>
            </a:r>
          </a:p>
        </p:txBody>
      </p:sp>
      <p:sp>
        <p:nvSpPr>
          <p:cNvPr id="9" name="Picture Placeholder 10">
            <a:extLst>
              <a:ext uri="{FF2B5EF4-FFF2-40B4-BE49-F238E27FC236}">
                <a16:creationId xmlns:a16="http://schemas.microsoft.com/office/drawing/2014/main" id="{86C7584E-D951-44B3-B6A7-50BBD18EEA03}"/>
              </a:ext>
            </a:extLst>
          </p:cNvPr>
          <p:cNvSpPr>
            <a:spLocks noGrp="1"/>
          </p:cNvSpPr>
          <p:nvPr>
            <p:ph type="pic" sz="quarter" idx="15"/>
          </p:nvPr>
        </p:nvSpPr>
        <p:spPr>
          <a:xfrm>
            <a:off x="4896378" y="-2"/>
            <a:ext cx="2395728" cy="3429000"/>
          </a:xfrm>
          <a:pattFill prst="wdUpDiag">
            <a:fgClr>
              <a:schemeClr val="bg2"/>
            </a:fgClr>
            <a:bgClr>
              <a:schemeClr val="bg1"/>
            </a:bgClr>
          </a:pattFill>
        </p:spPr>
        <p:txBody>
          <a:bodyPr/>
          <a:lstStyle/>
          <a:p>
            <a:r>
              <a:rPr lang="en-US"/>
              <a:t>Click icon to add picture</a:t>
            </a:r>
          </a:p>
        </p:txBody>
      </p:sp>
      <p:sp>
        <p:nvSpPr>
          <p:cNvPr id="10" name="Picture Placeholder 10">
            <a:extLst>
              <a:ext uri="{FF2B5EF4-FFF2-40B4-BE49-F238E27FC236}">
                <a16:creationId xmlns:a16="http://schemas.microsoft.com/office/drawing/2014/main" id="{2B80078C-A569-4E2A-801C-5381A518F109}"/>
              </a:ext>
            </a:extLst>
          </p:cNvPr>
          <p:cNvSpPr>
            <a:spLocks noGrp="1"/>
          </p:cNvSpPr>
          <p:nvPr>
            <p:ph type="pic" sz="quarter" idx="16"/>
          </p:nvPr>
        </p:nvSpPr>
        <p:spPr>
          <a:xfrm>
            <a:off x="9792756" y="-2"/>
            <a:ext cx="2395728" cy="3429000"/>
          </a:xfrm>
          <a:pattFill prst="wdUpDiag">
            <a:fgClr>
              <a:schemeClr val="bg2"/>
            </a:fgClr>
            <a:bgClr>
              <a:schemeClr val="bg1"/>
            </a:bgClr>
          </a:pattFill>
        </p:spPr>
        <p:txBody>
          <a:bodyPr/>
          <a:lstStyle/>
          <a:p>
            <a:r>
              <a:rPr lang="en-US"/>
              <a:t>Click icon to add picture</a:t>
            </a:r>
          </a:p>
        </p:txBody>
      </p:sp>
      <p:sp>
        <p:nvSpPr>
          <p:cNvPr id="12" name="Picture Placeholder 10">
            <a:extLst>
              <a:ext uri="{FF2B5EF4-FFF2-40B4-BE49-F238E27FC236}">
                <a16:creationId xmlns:a16="http://schemas.microsoft.com/office/drawing/2014/main" id="{83DF5146-688C-4FB5-8042-A8DDBF6B6224}"/>
              </a:ext>
            </a:extLst>
          </p:cNvPr>
          <p:cNvSpPr>
            <a:spLocks noGrp="1"/>
          </p:cNvSpPr>
          <p:nvPr>
            <p:ph type="pic" sz="quarter" idx="17"/>
          </p:nvPr>
        </p:nvSpPr>
        <p:spPr>
          <a:xfrm>
            <a:off x="7344567" y="-2"/>
            <a:ext cx="2395728" cy="3429000"/>
          </a:xfrm>
          <a:pattFill prst="wdUpDiag">
            <a:fgClr>
              <a:schemeClr val="bg2"/>
            </a:fgClr>
            <a:bgClr>
              <a:schemeClr val="bg1"/>
            </a:bgClr>
          </a:pattFill>
        </p:spPr>
        <p:txBody>
          <a:bodyPr/>
          <a:lstStyle/>
          <a:p>
            <a:r>
              <a:rPr lang="en-US"/>
              <a:t>Click icon to add picture</a:t>
            </a:r>
          </a:p>
        </p:txBody>
      </p:sp>
    </p:spTree>
    <p:extLst>
      <p:ext uri="{BB962C8B-B14F-4D97-AF65-F5344CB8AC3E}">
        <p14:creationId xmlns:p14="http://schemas.microsoft.com/office/powerpoint/2010/main" val="1213024141"/>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orient="horz" pos="3216">
          <p15:clr>
            <a:srgbClr val="FBAE40"/>
          </p15:clr>
        </p15:guide>
        <p15:guide id="2" pos="559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 Icons">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D9F8-D2F8-412B-8467-F3A1A6B4A5F0}"/>
              </a:ext>
            </a:extLst>
          </p:cNvPr>
          <p:cNvSpPr>
            <a:spLocks noGrp="1"/>
          </p:cNvSpPr>
          <p:nvPr>
            <p:ph type="title"/>
          </p:nvPr>
        </p:nvSpPr>
        <p:spPr>
          <a:xfrm>
            <a:off x="495300" y="3429001"/>
            <a:ext cx="8382000" cy="1447799"/>
          </a:xfrm>
        </p:spPr>
        <p:txBody>
          <a:bodyPr tIns="0" anchor="t"/>
          <a:lstStyle>
            <a:lvl1pPr>
              <a:lnSpc>
                <a:spcPct val="80000"/>
              </a:lnSpc>
              <a:defRPr sz="4400" b="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64BA69-0C36-44D3-95D1-C8122369423E}"/>
              </a:ext>
            </a:extLst>
          </p:cNvPr>
          <p:cNvSpPr>
            <a:spLocks noGrp="1"/>
          </p:cNvSpPr>
          <p:nvPr>
            <p:ph type="body" idx="1"/>
          </p:nvPr>
        </p:nvSpPr>
        <p:spPr>
          <a:xfrm>
            <a:off x="495300" y="4876800"/>
            <a:ext cx="8382000" cy="1485901"/>
          </a:xfrm>
        </p:spPr>
        <p:txBody>
          <a:bodyPr tIns="182880"/>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7C9446BA-0FD3-4FFF-B220-7298D3F88A4C}"/>
              </a:ext>
            </a:extLst>
          </p:cNvPr>
          <p:cNvSpPr>
            <a:spLocks noGrp="1"/>
          </p:cNvSpPr>
          <p:nvPr>
            <p:ph type="sldNum" sz="quarter" idx="12"/>
          </p:nvPr>
        </p:nvSpPr>
        <p:spPr/>
        <p:txBody>
          <a:bodyPr/>
          <a:lstStyle>
            <a:lvl1pPr>
              <a:defRPr>
                <a:solidFill>
                  <a:schemeClr val="bg1"/>
                </a:solidFill>
              </a:defRPr>
            </a:lvl1pPr>
          </a:lstStyle>
          <a:p>
            <a:fld id="{7B94EC18-1D2B-4535-B738-0E53AFE26620}" type="slidenum">
              <a:rPr lang="en-US" smtClean="0"/>
              <a:pPr/>
              <a:t>‹#›</a:t>
            </a:fld>
            <a:endParaRPr lang="en-US"/>
          </a:p>
        </p:txBody>
      </p:sp>
      <p:pic>
        <p:nvPicPr>
          <p:cNvPr id="8" name="Graphic 7">
            <a:extLst>
              <a:ext uri="{FF2B5EF4-FFF2-40B4-BE49-F238E27FC236}">
                <a16:creationId xmlns:a16="http://schemas.microsoft.com/office/drawing/2014/main" id="{CAB2A323-0749-4F5A-9A71-D373C17ED9CE}"/>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6237" y="6528244"/>
            <a:ext cx="1143000" cy="213769"/>
          </a:xfrm>
          <a:prstGeom prst="rect">
            <a:avLst/>
          </a:prstGeom>
        </p:spPr>
      </p:pic>
    </p:spTree>
    <p:extLst>
      <p:ext uri="{BB962C8B-B14F-4D97-AF65-F5344CB8AC3E}">
        <p14:creationId xmlns:p14="http://schemas.microsoft.com/office/powerpoint/2010/main" val="274807770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orient="horz" pos="3072" userDrawn="1">
          <p15:clr>
            <a:srgbClr val="FBAE40"/>
          </p15:clr>
        </p15:guide>
        <p15:guide id="2" pos="55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 large Icon">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D9F8-D2F8-412B-8467-F3A1A6B4A5F0}"/>
              </a:ext>
            </a:extLst>
          </p:cNvPr>
          <p:cNvSpPr>
            <a:spLocks noGrp="1"/>
          </p:cNvSpPr>
          <p:nvPr>
            <p:ph type="title"/>
          </p:nvPr>
        </p:nvSpPr>
        <p:spPr>
          <a:xfrm>
            <a:off x="495300" y="1409699"/>
            <a:ext cx="5600700" cy="2019301"/>
          </a:xfrm>
        </p:spPr>
        <p:txBody>
          <a:bodyPr tIns="0" anchor="t"/>
          <a:lstStyle>
            <a:lvl1pPr>
              <a:lnSpc>
                <a:spcPct val="80000"/>
              </a:lnSpc>
              <a:defRPr sz="4400" b="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64BA69-0C36-44D3-95D1-C8122369423E}"/>
              </a:ext>
            </a:extLst>
          </p:cNvPr>
          <p:cNvSpPr>
            <a:spLocks noGrp="1"/>
          </p:cNvSpPr>
          <p:nvPr>
            <p:ph type="body" idx="1"/>
          </p:nvPr>
        </p:nvSpPr>
        <p:spPr>
          <a:xfrm>
            <a:off x="495300" y="3848101"/>
            <a:ext cx="5600700" cy="2019300"/>
          </a:xfrm>
        </p:spPr>
        <p:txBody>
          <a:bodyPr tIns="182880"/>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7C9446BA-0FD3-4FFF-B220-7298D3F88A4C}"/>
              </a:ext>
            </a:extLst>
          </p:cNvPr>
          <p:cNvSpPr>
            <a:spLocks noGrp="1"/>
          </p:cNvSpPr>
          <p:nvPr>
            <p:ph type="sldNum" sz="quarter" idx="12"/>
          </p:nvPr>
        </p:nvSpPr>
        <p:spPr/>
        <p:txBody>
          <a:bodyPr/>
          <a:lstStyle>
            <a:lvl1pPr>
              <a:defRPr>
                <a:solidFill>
                  <a:schemeClr val="tx1"/>
                </a:solidFill>
              </a:defRPr>
            </a:lvl1pPr>
          </a:lstStyle>
          <a:p>
            <a:fld id="{7B94EC18-1D2B-4535-B738-0E53AFE26620}" type="slidenum">
              <a:rPr lang="en-US" smtClean="0"/>
              <a:pPr/>
              <a:t>‹#›</a:t>
            </a:fld>
            <a:endParaRPr lang="en-US"/>
          </a:p>
        </p:txBody>
      </p:sp>
      <p:pic>
        <p:nvPicPr>
          <p:cNvPr id="7" name="Graphic 6">
            <a:extLst>
              <a:ext uri="{FF2B5EF4-FFF2-40B4-BE49-F238E27FC236}">
                <a16:creationId xmlns:a16="http://schemas.microsoft.com/office/drawing/2014/main" id="{7546317B-3751-4D87-BA2D-3B5F5976195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96237" y="6528244"/>
            <a:ext cx="1143000" cy="213769"/>
          </a:xfrm>
          <a:prstGeom prst="rect">
            <a:avLst/>
          </a:prstGeom>
        </p:spPr>
      </p:pic>
    </p:spTree>
    <p:extLst>
      <p:ext uri="{BB962C8B-B14F-4D97-AF65-F5344CB8AC3E}">
        <p14:creationId xmlns:p14="http://schemas.microsoft.com/office/powerpoint/2010/main" val="33970266"/>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extLst>
    <p:ext uri="{DCECCB84-F9BA-43D5-87BE-67443E8EF086}">
      <p15:sldGuideLst xmlns:p15="http://schemas.microsoft.com/office/powerpoint/2012/main">
        <p15:guide id="1" orient="horz" pos="3072">
          <p15:clr>
            <a:srgbClr val="FBAE40"/>
          </p15:clr>
        </p15:guide>
        <p15:guide id="2" pos="5592">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5431E2-DC1C-4926-9681-B5EB493CA4A1}"/>
              </a:ext>
            </a:extLst>
          </p:cNvPr>
          <p:cNvSpPr>
            <a:spLocks noGrp="1"/>
          </p:cNvSpPr>
          <p:nvPr>
            <p:ph type="title"/>
          </p:nvPr>
        </p:nvSpPr>
        <p:spPr>
          <a:xfrm>
            <a:off x="495299" y="495300"/>
            <a:ext cx="11201401" cy="419100"/>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3AB30FB-4B8F-4B77-AC4C-E2E31B21423D}"/>
              </a:ext>
            </a:extLst>
          </p:cNvPr>
          <p:cNvSpPr>
            <a:spLocks noGrp="1"/>
          </p:cNvSpPr>
          <p:nvPr>
            <p:ph type="body" idx="1"/>
          </p:nvPr>
        </p:nvSpPr>
        <p:spPr>
          <a:xfrm>
            <a:off x="495299" y="1409700"/>
            <a:ext cx="11201401" cy="4457701"/>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C9C61BD-1A56-4C96-8300-B2F24AEB8A0E}"/>
              </a:ext>
            </a:extLst>
          </p:cNvPr>
          <p:cNvSpPr>
            <a:spLocks noGrp="1"/>
          </p:cNvSpPr>
          <p:nvPr>
            <p:ph type="ftr" sz="quarter" idx="3"/>
          </p:nvPr>
        </p:nvSpPr>
        <p:spPr>
          <a:xfrm>
            <a:off x="495299" y="6480164"/>
            <a:ext cx="5600702" cy="237617"/>
          </a:xfrm>
          <a:prstGeom prst="rect">
            <a:avLst/>
          </a:prstGeom>
        </p:spPr>
        <p:txBody>
          <a:bodyPr vert="horz" lIns="0" tIns="0" rIns="0" bIns="0" rtlCol="0" anchor="b">
            <a:noAutofit/>
          </a:bodyPr>
          <a:lstStyle>
            <a:lvl1pPr algn="l">
              <a:defRPr sz="1000" b="1">
                <a:solidFill>
                  <a:schemeClr val="accent3"/>
                </a:solidFill>
              </a:defRPr>
            </a:lvl1pPr>
          </a:lstStyle>
          <a:p>
            <a:r>
              <a:rPr lang="en-US"/>
              <a:t>Footer, Honeywell Sans Bold 10pt</a:t>
            </a:r>
            <a:endParaRPr lang="en-US" dirty="0"/>
          </a:p>
        </p:txBody>
      </p:sp>
      <p:sp>
        <p:nvSpPr>
          <p:cNvPr id="6" name="Slide Number Placeholder 5">
            <a:extLst>
              <a:ext uri="{FF2B5EF4-FFF2-40B4-BE49-F238E27FC236}">
                <a16:creationId xmlns:a16="http://schemas.microsoft.com/office/drawing/2014/main" id="{7B471868-C853-40C5-8660-D23F908B5BC5}"/>
              </a:ext>
            </a:extLst>
          </p:cNvPr>
          <p:cNvSpPr>
            <a:spLocks noGrp="1"/>
          </p:cNvSpPr>
          <p:nvPr>
            <p:ph type="sldNum" sz="quarter" idx="4"/>
          </p:nvPr>
        </p:nvSpPr>
        <p:spPr>
          <a:xfrm>
            <a:off x="11199755" y="6480164"/>
            <a:ext cx="496945" cy="237617"/>
          </a:xfrm>
          <a:prstGeom prst="rect">
            <a:avLst/>
          </a:prstGeom>
        </p:spPr>
        <p:txBody>
          <a:bodyPr vert="horz" lIns="0" tIns="0" rIns="0" bIns="0" rtlCol="0" anchor="b">
            <a:noAutofit/>
          </a:bodyPr>
          <a:lstStyle>
            <a:lvl1pPr algn="r">
              <a:defRPr sz="1000" b="1">
                <a:solidFill>
                  <a:schemeClr val="accent3"/>
                </a:solidFill>
              </a:defRPr>
            </a:lvl1pPr>
          </a:lstStyle>
          <a:p>
            <a:fld id="{7B94EC18-1D2B-4535-B738-0E53AFE26620}" type="slidenum">
              <a:rPr lang="en-US" smtClean="0"/>
              <a:pPr/>
              <a:t>‹#›</a:t>
            </a:fld>
            <a:endParaRPr lang="en-US" dirty="0"/>
          </a:p>
        </p:txBody>
      </p:sp>
      <p:sp>
        <p:nvSpPr>
          <p:cNvPr id="36" name="Rectangle 23">
            <a:extLst>
              <a:ext uri="{FF2B5EF4-FFF2-40B4-BE49-F238E27FC236}">
                <a16:creationId xmlns:a16="http://schemas.microsoft.com/office/drawing/2014/main" id="{D7686E33-694A-4833-A47B-FAB757D25342}"/>
              </a:ext>
            </a:extLst>
          </p:cNvPr>
          <p:cNvSpPr>
            <a:spLocks noChangeArrowheads="1"/>
          </p:cNvSpPr>
          <p:nvPr userDrawn="1"/>
        </p:nvSpPr>
        <p:spPr bwMode="auto">
          <a:xfrm>
            <a:off x="6594837" y="6478016"/>
            <a:ext cx="4118435" cy="215444"/>
          </a:xfrm>
          <a:prstGeom prst="rect">
            <a:avLst/>
          </a:prstGeom>
          <a:noFill/>
          <a:ln>
            <a:noFill/>
          </a:ln>
        </p:spPr>
        <p:txBody>
          <a:bodyPr wrap="none" lIns="0" tIns="0" rIns="0" bIns="0" anchor="b">
            <a:no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defTabSz="457200" fontAlgn="base">
              <a:spcBef>
                <a:spcPct val="0"/>
              </a:spcBef>
              <a:spcAft>
                <a:spcPct val="0"/>
              </a:spcAft>
              <a:defRPr>
                <a:solidFill>
                  <a:schemeClr val="tx1"/>
                </a:solidFill>
                <a:latin typeface="Arial" panose="020B0604020202020204" pitchFamily="34" charset="0"/>
              </a:defRPr>
            </a:lvl6pPr>
            <a:lvl7pPr marL="2971800" indent="-228600" defTabSz="457200" fontAlgn="base">
              <a:spcBef>
                <a:spcPct val="0"/>
              </a:spcBef>
              <a:spcAft>
                <a:spcPct val="0"/>
              </a:spcAft>
              <a:defRPr>
                <a:solidFill>
                  <a:schemeClr val="tx1"/>
                </a:solidFill>
                <a:latin typeface="Arial" panose="020B0604020202020204" pitchFamily="34" charset="0"/>
              </a:defRPr>
            </a:lvl7pPr>
            <a:lvl8pPr marL="3429000" indent="-228600" defTabSz="457200" fontAlgn="base">
              <a:spcBef>
                <a:spcPct val="0"/>
              </a:spcBef>
              <a:spcAft>
                <a:spcPct val="0"/>
              </a:spcAft>
              <a:defRPr>
                <a:solidFill>
                  <a:schemeClr val="tx1"/>
                </a:solidFill>
                <a:latin typeface="Arial" panose="020B0604020202020204" pitchFamily="34" charset="0"/>
              </a:defRPr>
            </a:lvl8pPr>
            <a:lvl9pPr marL="3886200" indent="-228600" defTabSz="457200" fontAlgn="base">
              <a:spcBef>
                <a:spcPct val="0"/>
              </a:spcBef>
              <a:spcAft>
                <a:spcPct val="0"/>
              </a:spcAft>
              <a:defRPr>
                <a:solidFill>
                  <a:schemeClr val="tx1"/>
                </a:solidFill>
                <a:latin typeface="Arial" panose="020B0604020202020204" pitchFamily="34" charset="0"/>
              </a:defRPr>
            </a:lvl9pPr>
          </a:lstStyle>
          <a:p>
            <a:pPr eaLnBrk="1" hangingPunct="1">
              <a:defRPr/>
            </a:pPr>
            <a:r>
              <a:rPr lang="en-US" altLang="en-US" sz="800" dirty="0">
                <a:solidFill>
                  <a:schemeClr val="accent3"/>
                </a:solidFill>
                <a:latin typeface="+mn-lt"/>
                <a:cs typeface="Arial" panose="020B0604020202020204" pitchFamily="34" charset="0"/>
              </a:rPr>
              <a:t>Honeywell Confidential - ©2019 by Honeywell International Inc. All rights reserved.</a:t>
            </a:r>
          </a:p>
        </p:txBody>
      </p:sp>
    </p:spTree>
    <p:extLst>
      <p:ext uri="{BB962C8B-B14F-4D97-AF65-F5344CB8AC3E}">
        <p14:creationId xmlns:p14="http://schemas.microsoft.com/office/powerpoint/2010/main" val="1961464670"/>
      </p:ext>
    </p:extLst>
  </p:cSld>
  <p:clrMap bg1="lt1" tx1="dk1" bg2="lt2" tx2="dk2" accent1="accent1" accent2="accent2" accent3="accent3" accent4="accent4" accent5="accent5" accent6="accent6" hlink="hlink" folHlink="folHlink"/>
  <p:sldLayoutIdLst>
    <p:sldLayoutId id="2147483649" r:id="rId1"/>
    <p:sldLayoutId id="2147483671" r:id="rId2"/>
    <p:sldLayoutId id="2147483675" r:id="rId3"/>
    <p:sldLayoutId id="2147483679" r:id="rId4"/>
    <p:sldLayoutId id="2147483651" r:id="rId5"/>
    <p:sldLayoutId id="2147483666" r:id="rId6"/>
    <p:sldLayoutId id="2147483667" r:id="rId7"/>
    <p:sldLayoutId id="2147483673" r:id="rId8"/>
    <p:sldLayoutId id="2147483674" r:id="rId9"/>
    <p:sldLayoutId id="2147483678" r:id="rId10"/>
    <p:sldLayoutId id="2147483665" r:id="rId11"/>
    <p:sldLayoutId id="2147483657" r:id="rId12"/>
    <p:sldLayoutId id="2147483670" r:id="rId13"/>
    <p:sldLayoutId id="2147483650" r:id="rId14"/>
    <p:sldLayoutId id="2147483656" r:id="rId15"/>
    <p:sldLayoutId id="2147483664" r:id="rId16"/>
    <p:sldLayoutId id="2147483661" r:id="rId17"/>
    <p:sldLayoutId id="2147483658" r:id="rId18"/>
    <p:sldLayoutId id="2147483662" r:id="rId19"/>
    <p:sldLayoutId id="2147483659" r:id="rId20"/>
    <p:sldLayoutId id="2147483663" r:id="rId21"/>
    <p:sldLayoutId id="2147483660" r:id="rId22"/>
    <p:sldLayoutId id="2147483681" r:id="rId23"/>
    <p:sldLayoutId id="2147483654" r:id="rId24"/>
    <p:sldLayoutId id="2147483655"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2" r:id="rId36"/>
    <p:sldLayoutId id="2147483703" r:id="rId37"/>
    <p:sldLayoutId id="2147483672" r:id="rId38"/>
    <p:sldLayoutId id="2147483708" r:id="rId39"/>
  </p:sldLayoutIdLst>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hf hdr="0" dt="0"/>
  <p:txStyles>
    <p:title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400" b="1" kern="1200">
          <a:solidFill>
            <a:schemeClr val="tx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2400" kern="1200">
          <a:solidFill>
            <a:schemeClr val="tx1"/>
          </a:solidFill>
          <a:latin typeface="+mn-lt"/>
          <a:ea typeface="+mn-ea"/>
          <a:cs typeface="+mn-cs"/>
        </a:defRPr>
      </a:lvl2pPr>
      <a:lvl3pPr marL="228600" indent="-228600" algn="l" defTabSz="914400" rtl="0" eaLnBrk="1" latinLnBrk="0" hangingPunct="1">
        <a:lnSpc>
          <a:spcPct val="100000"/>
        </a:lnSpc>
        <a:spcBef>
          <a:spcPts val="0"/>
        </a:spcBef>
        <a:spcAft>
          <a:spcPts val="600"/>
        </a:spcAft>
        <a:buClr>
          <a:schemeClr val="accent1"/>
        </a:buClr>
        <a:buFont typeface="Honeywell Sans" panose="02010503040101060203" pitchFamily="50" charset="0"/>
        <a:buChar char="•"/>
        <a:defRPr sz="2000" kern="1200">
          <a:solidFill>
            <a:schemeClr val="tx1"/>
          </a:solidFill>
          <a:latin typeface="+mn-lt"/>
          <a:ea typeface="+mn-ea"/>
          <a:cs typeface="+mn-cs"/>
        </a:defRPr>
      </a:lvl3pPr>
      <a:lvl4pPr marL="460375" indent="-22860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00000"/>
        </a:lnSpc>
        <a:spcBef>
          <a:spcPts val="800"/>
        </a:spcBef>
        <a:spcAft>
          <a:spcPts val="1000"/>
        </a:spcAft>
        <a:buFont typeface="Arial" panose="020B0604020202020204" pitchFamily="34" charset="0"/>
        <a:buNone/>
        <a:defRPr sz="2400" b="1" kern="1200" baseline="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DE53C"/>
          </p15:clr>
        </p15:guide>
        <p15:guide id="2" pos="3840" userDrawn="1">
          <p15:clr>
            <a:srgbClr val="9FCC3B"/>
          </p15:clr>
        </p15:guide>
        <p15:guide id="3" orient="horz" pos="312" userDrawn="1">
          <p15:clr>
            <a:srgbClr val="9FCC3B"/>
          </p15:clr>
        </p15:guide>
        <p15:guide id="4" orient="horz" pos="4008" userDrawn="1">
          <p15:clr>
            <a:srgbClr val="FDE53C"/>
          </p15:clr>
        </p15:guide>
        <p15:guide id="6" pos="7368" userDrawn="1">
          <p15:clr>
            <a:srgbClr val="9FCC3B"/>
          </p15:clr>
        </p15:guide>
        <p15:guide id="7" orient="horz" pos="3696" userDrawn="1">
          <p15:clr>
            <a:srgbClr val="9FCC3B"/>
          </p15:clr>
        </p15:guide>
        <p15:guide id="9" orient="horz" pos="576" userDrawn="1">
          <p15:clr>
            <a:srgbClr val="9FCC3B"/>
          </p15:clr>
        </p15:guide>
        <p15:guide id="10" orient="horz" pos="888" userDrawn="1">
          <p15:clr>
            <a:srgbClr val="9FCC3B"/>
          </p15:clr>
        </p15:guide>
        <p15:guide id="11" orient="horz" pos="2304" userDrawn="1">
          <p15:clr>
            <a:srgbClr val="9FCC3B"/>
          </p15:clr>
        </p15:guide>
        <p15:guide id="12" userDrawn="1">
          <p15:clr>
            <a:srgbClr val="000000"/>
          </p15:clr>
        </p15:guide>
        <p15:guide id="13" pos="7680" userDrawn="1">
          <p15:clr>
            <a:srgbClr val="000000"/>
          </p15:clr>
        </p15:guide>
        <p15:guide id="14" orient="horz" userDrawn="1">
          <p15:clr>
            <a:srgbClr val="000000"/>
          </p15:clr>
        </p15:guide>
        <p15:guide id="15" orient="horz" pos="4320" userDrawn="1">
          <p15:clr>
            <a:srgbClr val="000000"/>
          </p15:clr>
        </p15:guide>
        <p15:guide id="16" pos="31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a:defRPr/>
            </a:pPr>
            <a:fld id="{A533221B-3252-4E2B-A97A-6265C48449FB}" type="slidenum">
              <a:rPr lang="en-US" smtClean="0">
                <a:solidFill>
                  <a:srgbClr val="FFFFFF"/>
                </a:solidFill>
              </a:rPr>
              <a:pPr>
                <a:defRPr/>
              </a:pPr>
              <a:t>0</a:t>
            </a:fld>
            <a:endParaRPr lang="en-US" dirty="0">
              <a:solidFill>
                <a:srgbClr val="FFFFFF"/>
              </a:solidFill>
            </a:endParaRPr>
          </a:p>
        </p:txBody>
      </p:sp>
      <p:sp>
        <p:nvSpPr>
          <p:cNvPr id="8" name="Rectangle 50"/>
          <p:cNvSpPr>
            <a:spLocks noChangeArrowheads="1"/>
          </p:cNvSpPr>
          <p:nvPr/>
        </p:nvSpPr>
        <p:spPr bwMode="auto">
          <a:xfrm>
            <a:off x="273551" y="223835"/>
            <a:ext cx="8589963" cy="468312"/>
          </a:xfrm>
          <a:prstGeom prst="rect">
            <a:avLst/>
          </a:prstGeom>
        </p:spPr>
        <p:txBody>
          <a:bodyPr vert="horz" lIns="91440" tIns="45720" rIns="91440" bIns="45720" rtlCol="0" anchor="t">
            <a:noAutofit/>
          </a:bodyPr>
          <a:lstStyle/>
          <a:p>
            <a:r>
              <a:rPr lang="en-US" sz="2400" b="1" cap="all" dirty="0">
                <a:solidFill>
                  <a:sysClr val="windowText" lastClr="000000"/>
                </a:solidFill>
              </a:rPr>
              <a:t>Elevator pitch</a:t>
            </a:r>
          </a:p>
        </p:txBody>
      </p:sp>
      <p:sp>
        <p:nvSpPr>
          <p:cNvPr id="4" name="Content Placeholder 4">
            <a:extLst>
              <a:ext uri="{FF2B5EF4-FFF2-40B4-BE49-F238E27FC236}">
                <a16:creationId xmlns:a16="http://schemas.microsoft.com/office/drawing/2014/main" id="{CB1CAD44-1919-4B4B-A5DE-0BBA91229B58}"/>
              </a:ext>
            </a:extLst>
          </p:cNvPr>
          <p:cNvSpPr>
            <a:spLocks noGrp="1"/>
          </p:cNvSpPr>
          <p:nvPr/>
        </p:nvSpPr>
        <p:spPr>
          <a:xfrm>
            <a:off x="194038" y="774700"/>
            <a:ext cx="10654017" cy="5308600"/>
          </a:xfrm>
          <a:prstGeom prst="rect">
            <a:avLst/>
          </a:prstGeom>
        </p:spPr>
        <p:txBody>
          <a:bodyPr/>
          <a:lstStyle>
            <a:lvl1pPr marL="169863" indent="-169863" algn="l" defTabSz="457200" rtl="0" eaLnBrk="0" fontAlgn="base" hangingPunct="0">
              <a:spcBef>
                <a:spcPct val="20000"/>
              </a:spcBef>
              <a:spcAft>
                <a:spcPct val="0"/>
              </a:spcAft>
              <a:buClr>
                <a:schemeClr val="accent1"/>
              </a:buClr>
              <a:buFont typeface="Arial" panose="020B0604020202020204" pitchFamily="34" charset="0"/>
              <a:buChar char="•"/>
              <a:defRPr sz="2000" kern="1200">
                <a:solidFill>
                  <a:schemeClr val="tx1"/>
                </a:solidFill>
                <a:latin typeface="Segoe UI" panose="020B0502040204020203" pitchFamily="34" charset="0"/>
                <a:ea typeface="Open Sans" panose="020B0606030504020204" pitchFamily="34" charset="0"/>
                <a:cs typeface="Segoe UI" panose="020B0502040204020203" pitchFamily="34" charset="0"/>
              </a:defRPr>
            </a:lvl1pPr>
            <a:lvl2pPr marL="627063" indent="-169863" algn="l" defTabSz="457200" rtl="0" eaLnBrk="0" fontAlgn="base" hangingPunct="0">
              <a:spcBef>
                <a:spcPct val="20000"/>
              </a:spcBef>
              <a:spcAft>
                <a:spcPct val="0"/>
              </a:spcAft>
              <a:buClr>
                <a:schemeClr val="accent3"/>
              </a:buClr>
              <a:buFont typeface="Arial" panose="020B0604020202020204" pitchFamily="34" charset="0"/>
              <a:buChar char="-"/>
              <a:defRPr kern="1200">
                <a:solidFill>
                  <a:schemeClr val="tx1"/>
                </a:solidFill>
                <a:latin typeface="Segoe UI" panose="020B0502040204020203" pitchFamily="34" charset="0"/>
                <a:ea typeface="Open Sans" panose="020B0606030504020204" pitchFamily="34" charset="0"/>
                <a:cs typeface="Segoe UI" panose="020B0502040204020203" pitchFamily="34" charset="0"/>
              </a:defRPr>
            </a:lvl2pPr>
            <a:lvl3pPr marL="1084263" indent="-169863" algn="l" defTabSz="457200" rtl="0" eaLnBrk="0" fontAlgn="base" hangingPunct="0">
              <a:spcBef>
                <a:spcPct val="20000"/>
              </a:spcBef>
              <a:spcAft>
                <a:spcPct val="0"/>
              </a:spcAft>
              <a:buClr>
                <a:schemeClr val="accent3"/>
              </a:buClr>
              <a:buSzPct val="90000"/>
              <a:buFont typeface="Wingdings" panose="05000000000000000000" pitchFamily="2" charset="2"/>
              <a:buChar char="§"/>
              <a:defRPr sz="1600" kern="1200">
                <a:solidFill>
                  <a:schemeClr val="tx1"/>
                </a:solidFill>
                <a:latin typeface="Segoe UI" panose="020B0502040204020203" pitchFamily="34" charset="0"/>
                <a:ea typeface="Open Sans" panose="020B0606030504020204" pitchFamily="34" charset="0"/>
                <a:cs typeface="Segoe UI" panose="020B0502040204020203" pitchFamily="34" charset="0"/>
              </a:defRPr>
            </a:lvl3pPr>
            <a:lvl4pPr marL="1600200" indent="-228600" algn="l" defTabSz="457200" rtl="0" eaLnBrk="0" fontAlgn="base" hangingPunct="0">
              <a:spcBef>
                <a:spcPct val="20000"/>
              </a:spcBef>
              <a:spcAft>
                <a:spcPct val="0"/>
              </a:spcAft>
              <a:buClr>
                <a:schemeClr val="accent3"/>
              </a:buClr>
              <a:buFont typeface="Arial" panose="020B0604020202020204" pitchFamily="34" charset="0"/>
              <a:buChar char="-"/>
              <a:defRPr sz="1400" kern="1200">
                <a:solidFill>
                  <a:schemeClr val="tx1"/>
                </a:solidFill>
                <a:latin typeface="Segoe UI" panose="020B0502040204020203" pitchFamily="34" charset="0"/>
                <a:ea typeface="Open Sans" panose="020B0606030504020204" pitchFamily="34" charset="0"/>
                <a:cs typeface="Segoe UI" panose="020B0502040204020203" pitchFamily="34" charset="0"/>
              </a:defRPr>
            </a:lvl4pPr>
            <a:lvl5pPr marL="2057400" indent="-228600" algn="l" defTabSz="457200" rtl="0" eaLnBrk="0" fontAlgn="base" hangingPunct="0">
              <a:spcBef>
                <a:spcPct val="20000"/>
              </a:spcBef>
              <a:spcAft>
                <a:spcPct val="0"/>
              </a:spcAft>
              <a:buClr>
                <a:schemeClr val="accent3"/>
              </a:buClr>
              <a:buFont typeface="Arial" panose="020B0604020202020204" pitchFamily="34" charset="0"/>
              <a:buChar char="»"/>
              <a:defRPr sz="1400" kern="1200">
                <a:solidFill>
                  <a:schemeClr val="tx1"/>
                </a:solidFill>
                <a:latin typeface="Segoe UI" panose="020B0502040204020203" pitchFamily="34" charset="0"/>
                <a:ea typeface="Open Sans" panose="020B0606030504020204"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1" dirty="0"/>
              <a:t>For </a:t>
            </a:r>
            <a:r>
              <a:rPr lang="en-US" sz="1800" dirty="0"/>
              <a:t>(target Customer): This is for all Navigational Database customers.</a:t>
            </a:r>
          </a:p>
          <a:p>
            <a:endParaRPr lang="en-US" sz="1800" dirty="0"/>
          </a:p>
          <a:p>
            <a:r>
              <a:rPr lang="en-US" sz="1800" b="1" dirty="0"/>
              <a:t>Who </a:t>
            </a:r>
            <a:r>
              <a:rPr lang="en-US" sz="1800" dirty="0"/>
              <a:t>(statement of need or opportunity): To convince potential customers to start using cost saving Airport Procedures.</a:t>
            </a:r>
          </a:p>
          <a:p>
            <a:endParaRPr lang="en-US" sz="1800" dirty="0"/>
          </a:p>
          <a:p>
            <a:r>
              <a:rPr lang="en-US" sz="1800" b="1" dirty="0"/>
              <a:t>The </a:t>
            </a:r>
            <a:r>
              <a:rPr lang="en-US" sz="1800" dirty="0"/>
              <a:t>(Product Name): Honeywell RNP/RNAV Savings Calculator</a:t>
            </a:r>
          </a:p>
          <a:p>
            <a:endParaRPr lang="en-US" sz="1800" dirty="0"/>
          </a:p>
          <a:p>
            <a:r>
              <a:rPr lang="en-US" sz="1800" b="1" dirty="0"/>
              <a:t>Is a </a:t>
            </a:r>
            <a:r>
              <a:rPr lang="en-US" sz="1800" dirty="0"/>
              <a:t>(Product Category): Analytics Solutions</a:t>
            </a:r>
          </a:p>
          <a:p>
            <a:endParaRPr lang="en-US" sz="1800" dirty="0"/>
          </a:p>
          <a:p>
            <a:r>
              <a:rPr lang="en-US" sz="1800" b="1" dirty="0"/>
              <a:t>That </a:t>
            </a:r>
            <a:r>
              <a:rPr lang="en-US" sz="1800" dirty="0"/>
              <a:t>(key benefit, compelling reason to use): Advanced and latest flight path</a:t>
            </a:r>
          </a:p>
          <a:p>
            <a:endParaRPr lang="en-US" sz="1800" dirty="0"/>
          </a:p>
          <a:p>
            <a:r>
              <a:rPr lang="en-US" sz="1800" b="1" dirty="0"/>
              <a:t>Unlike </a:t>
            </a:r>
            <a:r>
              <a:rPr lang="en-US" sz="1800" dirty="0"/>
              <a:t>(primary competitive alternative): Instrument Procedures</a:t>
            </a:r>
          </a:p>
          <a:p>
            <a:endParaRPr lang="en-US" sz="1800" dirty="0"/>
          </a:p>
          <a:p>
            <a:r>
              <a:rPr lang="en-US" sz="1800" b="1" dirty="0"/>
              <a:t>Our product </a:t>
            </a:r>
            <a:r>
              <a:rPr lang="en-US" sz="1800" dirty="0"/>
              <a:t>( statement of primary differentiation): Honeywell RNP/RNAV Savings calculator will enable Navigational database customers management teams to make rational and informed decisions and save lot of money in their regular operations. </a:t>
            </a:r>
          </a:p>
        </p:txBody>
      </p:sp>
    </p:spTree>
    <p:extLst>
      <p:ext uri="{BB962C8B-B14F-4D97-AF65-F5344CB8AC3E}">
        <p14:creationId xmlns:p14="http://schemas.microsoft.com/office/powerpoint/2010/main" val="220882259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E6C88-4B90-11D2-01C5-D546D8CB2AD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E59CCF-409E-A2C7-5120-7B442FF096BC}"/>
              </a:ext>
            </a:extLst>
          </p:cNvPr>
          <p:cNvSpPr>
            <a:spLocks noGrp="1"/>
          </p:cNvSpPr>
          <p:nvPr>
            <p:ph type="sldNum" sz="quarter" idx="4"/>
          </p:nvPr>
        </p:nvSpPr>
        <p:spPr/>
        <p:txBody>
          <a:bodyPr/>
          <a:lstStyle/>
          <a:p>
            <a:pPr>
              <a:defRPr/>
            </a:pPr>
            <a:fld id="{A533221B-3252-4E2B-A97A-6265C48449FB}" type="slidenum">
              <a:rPr lang="en-US" smtClean="0">
                <a:solidFill>
                  <a:srgbClr val="FFFFFF"/>
                </a:solidFill>
              </a:rPr>
              <a:pPr>
                <a:defRPr/>
              </a:pPr>
              <a:t>1</a:t>
            </a:fld>
            <a:endParaRPr lang="en-US" dirty="0">
              <a:solidFill>
                <a:srgbClr val="FFFFFF"/>
              </a:solidFill>
            </a:endParaRPr>
          </a:p>
        </p:txBody>
      </p:sp>
      <p:sp>
        <p:nvSpPr>
          <p:cNvPr id="8" name="Rectangle 50">
            <a:extLst>
              <a:ext uri="{FF2B5EF4-FFF2-40B4-BE49-F238E27FC236}">
                <a16:creationId xmlns:a16="http://schemas.microsoft.com/office/drawing/2014/main" id="{05109769-C136-BBDB-4A39-1E3F01632BE3}"/>
              </a:ext>
            </a:extLst>
          </p:cNvPr>
          <p:cNvSpPr>
            <a:spLocks noChangeArrowheads="1"/>
          </p:cNvSpPr>
          <p:nvPr/>
        </p:nvSpPr>
        <p:spPr bwMode="auto">
          <a:xfrm>
            <a:off x="273551" y="223835"/>
            <a:ext cx="8589963" cy="468312"/>
          </a:xfrm>
          <a:prstGeom prst="rect">
            <a:avLst/>
          </a:prstGeom>
        </p:spPr>
        <p:txBody>
          <a:bodyPr vert="horz" lIns="91440" tIns="45720" rIns="91440" bIns="45720" rtlCol="0" anchor="t">
            <a:noAutofit/>
          </a:bodyPr>
          <a:lstStyle/>
          <a:p>
            <a:r>
              <a:rPr lang="en-US" sz="2400" dirty="0"/>
              <a:t>PRISM-Predictive Real Time Insight &amp; Safety Monitor Tool</a:t>
            </a:r>
            <a:endParaRPr lang="en-US" sz="2400" b="1" cap="all" dirty="0">
              <a:solidFill>
                <a:sysClr val="windowText" lastClr="000000"/>
              </a:solidFill>
            </a:endParaRPr>
          </a:p>
        </p:txBody>
      </p:sp>
      <p:sp>
        <p:nvSpPr>
          <p:cNvPr id="4" name="Content Placeholder 4">
            <a:extLst>
              <a:ext uri="{FF2B5EF4-FFF2-40B4-BE49-F238E27FC236}">
                <a16:creationId xmlns:a16="http://schemas.microsoft.com/office/drawing/2014/main" id="{35C6C148-CC76-8EC3-3DF1-DF8B6FE7EA87}"/>
              </a:ext>
            </a:extLst>
          </p:cNvPr>
          <p:cNvSpPr>
            <a:spLocks noGrp="1"/>
          </p:cNvSpPr>
          <p:nvPr/>
        </p:nvSpPr>
        <p:spPr>
          <a:xfrm>
            <a:off x="194038" y="774700"/>
            <a:ext cx="10654017" cy="5308600"/>
          </a:xfrm>
          <a:prstGeom prst="rect">
            <a:avLst/>
          </a:prstGeom>
        </p:spPr>
        <p:txBody>
          <a:bodyPr/>
          <a:lstStyle>
            <a:lvl1pPr marL="169863" indent="-169863" algn="l" defTabSz="457200" rtl="0" eaLnBrk="0" fontAlgn="base" hangingPunct="0">
              <a:spcBef>
                <a:spcPct val="20000"/>
              </a:spcBef>
              <a:spcAft>
                <a:spcPct val="0"/>
              </a:spcAft>
              <a:buClr>
                <a:schemeClr val="accent1"/>
              </a:buClr>
              <a:buFont typeface="Arial" panose="020B0604020202020204" pitchFamily="34" charset="0"/>
              <a:buChar char="•"/>
              <a:defRPr sz="2000" kern="1200">
                <a:solidFill>
                  <a:schemeClr val="tx1"/>
                </a:solidFill>
                <a:latin typeface="Segoe UI" panose="020B0502040204020203" pitchFamily="34" charset="0"/>
                <a:ea typeface="Open Sans" panose="020B0606030504020204" pitchFamily="34" charset="0"/>
                <a:cs typeface="Segoe UI" panose="020B0502040204020203" pitchFamily="34" charset="0"/>
              </a:defRPr>
            </a:lvl1pPr>
            <a:lvl2pPr marL="627063" indent="-169863" algn="l" defTabSz="457200" rtl="0" eaLnBrk="0" fontAlgn="base" hangingPunct="0">
              <a:spcBef>
                <a:spcPct val="20000"/>
              </a:spcBef>
              <a:spcAft>
                <a:spcPct val="0"/>
              </a:spcAft>
              <a:buClr>
                <a:schemeClr val="accent3"/>
              </a:buClr>
              <a:buFont typeface="Arial" panose="020B0604020202020204" pitchFamily="34" charset="0"/>
              <a:buChar char="-"/>
              <a:defRPr kern="1200">
                <a:solidFill>
                  <a:schemeClr val="tx1"/>
                </a:solidFill>
                <a:latin typeface="Segoe UI" panose="020B0502040204020203" pitchFamily="34" charset="0"/>
                <a:ea typeface="Open Sans" panose="020B0606030504020204" pitchFamily="34" charset="0"/>
                <a:cs typeface="Segoe UI" panose="020B0502040204020203" pitchFamily="34" charset="0"/>
              </a:defRPr>
            </a:lvl2pPr>
            <a:lvl3pPr marL="1084263" indent="-169863" algn="l" defTabSz="457200" rtl="0" eaLnBrk="0" fontAlgn="base" hangingPunct="0">
              <a:spcBef>
                <a:spcPct val="20000"/>
              </a:spcBef>
              <a:spcAft>
                <a:spcPct val="0"/>
              </a:spcAft>
              <a:buClr>
                <a:schemeClr val="accent3"/>
              </a:buClr>
              <a:buSzPct val="90000"/>
              <a:buFont typeface="Wingdings" panose="05000000000000000000" pitchFamily="2" charset="2"/>
              <a:buChar char="§"/>
              <a:defRPr sz="1600" kern="1200">
                <a:solidFill>
                  <a:schemeClr val="tx1"/>
                </a:solidFill>
                <a:latin typeface="Segoe UI" panose="020B0502040204020203" pitchFamily="34" charset="0"/>
                <a:ea typeface="Open Sans" panose="020B0606030504020204" pitchFamily="34" charset="0"/>
                <a:cs typeface="Segoe UI" panose="020B0502040204020203" pitchFamily="34" charset="0"/>
              </a:defRPr>
            </a:lvl3pPr>
            <a:lvl4pPr marL="1600200" indent="-228600" algn="l" defTabSz="457200" rtl="0" eaLnBrk="0" fontAlgn="base" hangingPunct="0">
              <a:spcBef>
                <a:spcPct val="20000"/>
              </a:spcBef>
              <a:spcAft>
                <a:spcPct val="0"/>
              </a:spcAft>
              <a:buClr>
                <a:schemeClr val="accent3"/>
              </a:buClr>
              <a:buFont typeface="Arial" panose="020B0604020202020204" pitchFamily="34" charset="0"/>
              <a:buChar char="-"/>
              <a:defRPr sz="1400" kern="1200">
                <a:solidFill>
                  <a:schemeClr val="tx1"/>
                </a:solidFill>
                <a:latin typeface="Segoe UI" panose="020B0502040204020203" pitchFamily="34" charset="0"/>
                <a:ea typeface="Open Sans" panose="020B0606030504020204" pitchFamily="34" charset="0"/>
                <a:cs typeface="Segoe UI" panose="020B0502040204020203" pitchFamily="34" charset="0"/>
              </a:defRPr>
            </a:lvl4pPr>
            <a:lvl5pPr marL="2057400" indent="-228600" algn="l" defTabSz="457200" rtl="0" eaLnBrk="0" fontAlgn="base" hangingPunct="0">
              <a:spcBef>
                <a:spcPct val="20000"/>
              </a:spcBef>
              <a:spcAft>
                <a:spcPct val="0"/>
              </a:spcAft>
              <a:buClr>
                <a:schemeClr val="accent3"/>
              </a:buClr>
              <a:buFont typeface="Arial" panose="020B0604020202020204" pitchFamily="34" charset="0"/>
              <a:buChar char="»"/>
              <a:defRPr sz="1400" kern="1200">
                <a:solidFill>
                  <a:schemeClr val="tx1"/>
                </a:solidFill>
                <a:latin typeface="Segoe UI" panose="020B0502040204020203" pitchFamily="34" charset="0"/>
                <a:ea typeface="Open Sans" panose="020B0606030504020204"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1" dirty="0"/>
              <a:t>For </a:t>
            </a:r>
            <a:r>
              <a:rPr lang="en-US" sz="1800" dirty="0"/>
              <a:t>(target Customer): This is for </a:t>
            </a:r>
            <a:r>
              <a:rPr lang="en-US" dirty="0"/>
              <a:t>All the OEM (Original Equipment Manufacturers)- Boeing, Airbus</a:t>
            </a:r>
            <a:r>
              <a:rPr lang="en-US" sz="1800" dirty="0"/>
              <a:t>.</a:t>
            </a:r>
          </a:p>
          <a:p>
            <a:r>
              <a:rPr lang="en-US" sz="1800" b="1" dirty="0"/>
              <a:t>Who </a:t>
            </a:r>
            <a:r>
              <a:rPr lang="en-US" sz="1800" dirty="0"/>
              <a:t>(statement of need or opportunity): To predict when a component may fail, enabling proactive interventions before failure occurs ensuring efficient flight safety operations, minimizing operational maintenance costs.</a:t>
            </a:r>
          </a:p>
          <a:p>
            <a:r>
              <a:rPr lang="en-US" sz="1800" b="1" dirty="0"/>
              <a:t>The </a:t>
            </a:r>
            <a:r>
              <a:rPr lang="en-US" sz="1800" dirty="0"/>
              <a:t>(Product Name): PRISM-Predictive Real Time Insight &amp; Safety Monitor Tool</a:t>
            </a:r>
          </a:p>
          <a:p>
            <a:r>
              <a:rPr lang="en-US" sz="1800" b="1" dirty="0"/>
              <a:t>Is a </a:t>
            </a:r>
            <a:r>
              <a:rPr lang="en-US" sz="1800" dirty="0"/>
              <a:t>(Product Category): AI Integration in Avionics.</a:t>
            </a:r>
          </a:p>
          <a:p>
            <a:r>
              <a:rPr lang="en-US" sz="1800" b="1" dirty="0"/>
              <a:t>That </a:t>
            </a:r>
            <a:r>
              <a:rPr lang="en-US" sz="1800" dirty="0"/>
              <a:t>(key benefit, compelling reason to use): Advanced detection of the component failure like fuel contamination, engine degradation trends without compromising the Flight operational safety. </a:t>
            </a:r>
          </a:p>
          <a:p>
            <a:r>
              <a:rPr lang="en-US" sz="1800" b="1" dirty="0"/>
              <a:t>Unlike </a:t>
            </a:r>
            <a:r>
              <a:rPr lang="en-US" sz="1800" dirty="0"/>
              <a:t>(primary competitive alternative): NA.</a:t>
            </a:r>
          </a:p>
          <a:p>
            <a:r>
              <a:rPr lang="en-US" sz="1800" b="1" dirty="0"/>
              <a:t>Our product </a:t>
            </a:r>
            <a:r>
              <a:rPr lang="en-US" sz="1800" dirty="0"/>
              <a:t>( statement of primary differentiation): Honeywell Predictive AI Safeguard Tool will be a step-ahead in advancing the flight safety concerns by providing prior caution to the FMS in case of any unforeseen emergency situations. </a:t>
            </a:r>
          </a:p>
        </p:txBody>
      </p:sp>
    </p:spTree>
    <p:extLst>
      <p:ext uri="{BB962C8B-B14F-4D97-AF65-F5344CB8AC3E}">
        <p14:creationId xmlns:p14="http://schemas.microsoft.com/office/powerpoint/2010/main" val="3458299646"/>
      </p:ext>
    </p:extLst>
  </p:cSld>
  <p:clrMapOvr>
    <a:masterClrMapping/>
  </p:clrMapOvr>
  <mc:AlternateContent xmlns:mc="http://schemas.openxmlformats.org/markup-compatibility/2006">
    <mc:Choice xmlns:p14="http://schemas.microsoft.com/office/powerpoint/2010/main" Requires="p14">
      <p:transition spd="slow" p14:dur="2000" advClick="0" advTm="10000"/>
    </mc:Choice>
    <mc:Fallback>
      <p:transition spd="slow" advClick="0"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a:defRPr/>
            </a:pPr>
            <a:fld id="{A533221B-3252-4E2B-A97A-6265C48449FB}" type="slidenum">
              <a:rPr lang="en-US" smtClean="0">
                <a:solidFill>
                  <a:srgbClr val="FFFFFF"/>
                </a:solidFill>
              </a:rPr>
              <a:pPr>
                <a:defRPr/>
              </a:pPr>
              <a:t>2</a:t>
            </a:fld>
            <a:endParaRPr lang="en-US" dirty="0">
              <a:solidFill>
                <a:srgbClr val="FFFFFF"/>
              </a:solidFill>
            </a:endParaRPr>
          </a:p>
        </p:txBody>
      </p:sp>
      <p:sp>
        <p:nvSpPr>
          <p:cNvPr id="8" name="Rectangle 50"/>
          <p:cNvSpPr>
            <a:spLocks noChangeArrowheads="1"/>
          </p:cNvSpPr>
          <p:nvPr/>
        </p:nvSpPr>
        <p:spPr bwMode="auto">
          <a:xfrm>
            <a:off x="273551" y="223835"/>
            <a:ext cx="8589963" cy="468312"/>
          </a:xfrm>
          <a:prstGeom prst="rect">
            <a:avLst/>
          </a:prstGeom>
        </p:spPr>
        <p:txBody>
          <a:bodyPr vert="horz" lIns="91440" tIns="45720" rIns="91440" bIns="45720" rtlCol="0" anchor="t">
            <a:noAutofit/>
          </a:bodyPr>
          <a:lstStyle/>
          <a:p>
            <a:pPr eaLnBrk="1" fontAlgn="auto" hangingPunct="1">
              <a:spcAft>
                <a:spcPts val="0"/>
              </a:spcAft>
            </a:pPr>
            <a:r>
              <a:rPr lang="en-US" sz="2400" b="1" cap="all" dirty="0">
                <a:solidFill>
                  <a:sysClr val="windowText" lastClr="000000"/>
                </a:solidFill>
                <a:latin typeface="+mj-lt"/>
                <a:ea typeface="+mj-ea"/>
              </a:rPr>
              <a:t>PR &amp; FAQ</a:t>
            </a:r>
          </a:p>
        </p:txBody>
      </p:sp>
      <p:sp>
        <p:nvSpPr>
          <p:cNvPr id="4" name="Content Placeholder 4">
            <a:extLst>
              <a:ext uri="{FF2B5EF4-FFF2-40B4-BE49-F238E27FC236}">
                <a16:creationId xmlns:a16="http://schemas.microsoft.com/office/drawing/2014/main" id="{CB1CAD44-1919-4B4B-A5DE-0BBA91229B58}"/>
              </a:ext>
            </a:extLst>
          </p:cNvPr>
          <p:cNvSpPr>
            <a:spLocks noGrp="1"/>
          </p:cNvSpPr>
          <p:nvPr/>
        </p:nvSpPr>
        <p:spPr>
          <a:xfrm>
            <a:off x="194038" y="774700"/>
            <a:ext cx="10654017" cy="5308600"/>
          </a:xfrm>
          <a:prstGeom prst="rect">
            <a:avLst/>
          </a:prstGeom>
        </p:spPr>
        <p:txBody>
          <a:bodyPr/>
          <a:lstStyle>
            <a:lvl1pPr marL="169863" indent="-169863" algn="l" defTabSz="457200" rtl="0" eaLnBrk="0" fontAlgn="base" hangingPunct="0">
              <a:spcBef>
                <a:spcPct val="20000"/>
              </a:spcBef>
              <a:spcAft>
                <a:spcPct val="0"/>
              </a:spcAft>
              <a:buClr>
                <a:schemeClr val="accent1"/>
              </a:buClr>
              <a:buFont typeface="Arial" panose="020B0604020202020204" pitchFamily="34" charset="0"/>
              <a:buChar char="•"/>
              <a:defRPr sz="2000" kern="1200">
                <a:solidFill>
                  <a:schemeClr val="tx1"/>
                </a:solidFill>
                <a:latin typeface="Segoe UI" panose="020B0502040204020203" pitchFamily="34" charset="0"/>
                <a:ea typeface="Open Sans" panose="020B0606030504020204" pitchFamily="34" charset="0"/>
                <a:cs typeface="Segoe UI" panose="020B0502040204020203" pitchFamily="34" charset="0"/>
              </a:defRPr>
            </a:lvl1pPr>
            <a:lvl2pPr marL="627063" indent="-169863" algn="l" defTabSz="457200" rtl="0" eaLnBrk="0" fontAlgn="base" hangingPunct="0">
              <a:spcBef>
                <a:spcPct val="20000"/>
              </a:spcBef>
              <a:spcAft>
                <a:spcPct val="0"/>
              </a:spcAft>
              <a:buClr>
                <a:schemeClr val="accent3"/>
              </a:buClr>
              <a:buFont typeface="Arial" panose="020B0604020202020204" pitchFamily="34" charset="0"/>
              <a:buChar char="-"/>
              <a:defRPr kern="1200">
                <a:solidFill>
                  <a:schemeClr val="tx1"/>
                </a:solidFill>
                <a:latin typeface="Segoe UI" panose="020B0502040204020203" pitchFamily="34" charset="0"/>
                <a:ea typeface="Open Sans" panose="020B0606030504020204" pitchFamily="34" charset="0"/>
                <a:cs typeface="Segoe UI" panose="020B0502040204020203" pitchFamily="34" charset="0"/>
              </a:defRPr>
            </a:lvl2pPr>
            <a:lvl3pPr marL="1084263" indent="-169863" algn="l" defTabSz="457200" rtl="0" eaLnBrk="0" fontAlgn="base" hangingPunct="0">
              <a:spcBef>
                <a:spcPct val="20000"/>
              </a:spcBef>
              <a:spcAft>
                <a:spcPct val="0"/>
              </a:spcAft>
              <a:buClr>
                <a:schemeClr val="accent3"/>
              </a:buClr>
              <a:buSzPct val="90000"/>
              <a:buFont typeface="Wingdings" panose="05000000000000000000" pitchFamily="2" charset="2"/>
              <a:buChar char="§"/>
              <a:defRPr sz="1600" kern="1200">
                <a:solidFill>
                  <a:schemeClr val="tx1"/>
                </a:solidFill>
                <a:latin typeface="Segoe UI" panose="020B0502040204020203" pitchFamily="34" charset="0"/>
                <a:ea typeface="Open Sans" panose="020B0606030504020204" pitchFamily="34" charset="0"/>
                <a:cs typeface="Segoe UI" panose="020B0502040204020203" pitchFamily="34" charset="0"/>
              </a:defRPr>
            </a:lvl3pPr>
            <a:lvl4pPr marL="1600200" indent="-228600" algn="l" defTabSz="457200" rtl="0" eaLnBrk="0" fontAlgn="base" hangingPunct="0">
              <a:spcBef>
                <a:spcPct val="20000"/>
              </a:spcBef>
              <a:spcAft>
                <a:spcPct val="0"/>
              </a:spcAft>
              <a:buClr>
                <a:schemeClr val="accent3"/>
              </a:buClr>
              <a:buFont typeface="Arial" panose="020B0604020202020204" pitchFamily="34" charset="0"/>
              <a:buChar char="-"/>
              <a:defRPr sz="1400" kern="1200">
                <a:solidFill>
                  <a:schemeClr val="tx1"/>
                </a:solidFill>
                <a:latin typeface="Segoe UI" panose="020B0502040204020203" pitchFamily="34" charset="0"/>
                <a:ea typeface="Open Sans" panose="020B0606030504020204" pitchFamily="34" charset="0"/>
                <a:cs typeface="Segoe UI" panose="020B0502040204020203" pitchFamily="34" charset="0"/>
              </a:defRPr>
            </a:lvl4pPr>
            <a:lvl5pPr marL="2057400" indent="-228600" algn="l" defTabSz="457200" rtl="0" eaLnBrk="0" fontAlgn="base" hangingPunct="0">
              <a:spcBef>
                <a:spcPct val="20000"/>
              </a:spcBef>
              <a:spcAft>
                <a:spcPct val="0"/>
              </a:spcAft>
              <a:buClr>
                <a:schemeClr val="accent3"/>
              </a:buClr>
              <a:buFont typeface="Arial" panose="020B0604020202020204" pitchFamily="34" charset="0"/>
              <a:buChar char="»"/>
              <a:defRPr sz="1400" kern="1200">
                <a:solidFill>
                  <a:schemeClr val="tx1"/>
                </a:solidFill>
                <a:latin typeface="Segoe UI" panose="020B0502040204020203" pitchFamily="34" charset="0"/>
                <a:ea typeface="Open Sans" panose="020B0606030504020204" pitchFamily="34" charset="0"/>
                <a:cs typeface="Segoe UI" panose="020B0502040204020203"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00" b="1" dirty="0"/>
              <a:t>PR (Press Release) Outline:</a:t>
            </a:r>
            <a:endParaRPr lang="en-US" sz="1600" dirty="0"/>
          </a:p>
          <a:p>
            <a:r>
              <a:rPr lang="en-US" sz="1600" b="1" dirty="0"/>
              <a:t>RNP/RNAV Savings Calculator — </a:t>
            </a:r>
            <a:r>
              <a:rPr lang="en-US" sz="1400" dirty="0"/>
              <a:t>Today Honeywell has released first of its kind in the industry analytics solutions related to RNP/RNAV Procedures to make customers take informed and rational decisions.</a:t>
            </a:r>
          </a:p>
          <a:p>
            <a:pPr lvl="1" fontAlgn="ctr"/>
            <a:r>
              <a:rPr lang="en-US" sz="1400" dirty="0"/>
              <a:t>Most of the times companies or customers delay the adoption of latest technologies, systems and methods due to lack of awareness or compelling pitch or various other reasons. But when nudged with proper value propositions, no customer or company will run away from adopting such newer products or systems. RNP/RNAV procedure has potential to generate exponential revenue with customization specific to customer. So, this analytic solution related RNP/RNAV will enable sales team to project the custom RNP/RNAV in a unique manner to the potential customers.</a:t>
            </a:r>
          </a:p>
          <a:p>
            <a:pPr lvl="1" fontAlgn="ctr"/>
            <a:r>
              <a:rPr lang="en-US" sz="1400" b="1" dirty="0"/>
              <a:t>Problem — </a:t>
            </a:r>
            <a:r>
              <a:rPr lang="en-US" sz="1400" dirty="0"/>
              <a:t>Value proposition and benefits were not clear. Customers focus on transitionary costs first.</a:t>
            </a:r>
          </a:p>
          <a:p>
            <a:pPr lvl="1" fontAlgn="ctr"/>
            <a:r>
              <a:rPr lang="en-US" sz="1400" b="1" dirty="0"/>
              <a:t>Solution — </a:t>
            </a:r>
            <a:r>
              <a:rPr lang="en-US" sz="1400" dirty="0"/>
              <a:t>RNP/RNAV Savings calculator is deep data analytic solution developed based on years of real flight data from various customers, data suppliers and systems providers. This will enable right decision makers with more details to pitch for early adoption of RNP/RNAV Procedures in their commercial operations.</a:t>
            </a:r>
          </a:p>
          <a:p>
            <a:pPr lvl="2" fontAlgn="ctr">
              <a:buFont typeface="Wingdings" panose="05000000000000000000" pitchFamily="2" charset="2"/>
              <a:buChar char="Ø"/>
            </a:pPr>
            <a:r>
              <a:rPr lang="en-US" sz="1400" dirty="0"/>
              <a:t>Potential savings over next 5 and 10 years.</a:t>
            </a:r>
          </a:p>
          <a:p>
            <a:pPr lvl="2" fontAlgn="ctr">
              <a:buFont typeface="Wingdings" panose="05000000000000000000" pitchFamily="2" charset="2"/>
              <a:buChar char="Ø"/>
            </a:pPr>
            <a:r>
              <a:rPr lang="en-US" sz="1400" dirty="0"/>
              <a:t>Enabling ATC to handle higher number of flights</a:t>
            </a:r>
          </a:p>
          <a:p>
            <a:pPr lvl="2" fontAlgn="ctr">
              <a:buFont typeface="Wingdings" panose="05000000000000000000" pitchFamily="2" charset="2"/>
              <a:buChar char="Ø"/>
            </a:pPr>
            <a:r>
              <a:rPr lang="en-US" sz="1400" dirty="0"/>
              <a:t>Cost details like Pilot training etc.</a:t>
            </a:r>
          </a:p>
          <a:p>
            <a:pPr lvl="2" fontAlgn="ctr">
              <a:buFont typeface="Wingdings" panose="05000000000000000000" pitchFamily="2" charset="2"/>
              <a:buChar char="Ø"/>
            </a:pPr>
            <a:r>
              <a:rPr lang="en-US" sz="1400" dirty="0"/>
              <a:t>Success stories of RNP/RNAV adoption</a:t>
            </a:r>
          </a:p>
          <a:p>
            <a:pPr lvl="1" fontAlgn="ctr"/>
            <a:r>
              <a:rPr lang="en-US" sz="1400" b="1" dirty="0"/>
              <a:t>Quote from You — </a:t>
            </a:r>
            <a:r>
              <a:rPr lang="en-US" sz="1400" dirty="0"/>
              <a:t>Ramesh mentioned that deep analytic solution related RNP/RNAV savings calculator will propel the early adoption of such procedures to wider customer base at the accelerated pace than the current adoption trends.</a:t>
            </a:r>
          </a:p>
          <a:p>
            <a:pPr lvl="1" fontAlgn="ctr"/>
            <a:r>
              <a:rPr lang="en-US" sz="1400" b="1" dirty="0"/>
              <a:t>How to Get Started —</a:t>
            </a:r>
            <a:r>
              <a:rPr lang="en-US" sz="1400" dirty="0"/>
              <a:t> Get in touch with Honeywell Sales team.</a:t>
            </a:r>
          </a:p>
          <a:p>
            <a:pPr lvl="1" fontAlgn="ctr"/>
            <a:r>
              <a:rPr lang="en-US" sz="1400" b="1" dirty="0"/>
              <a:t>Customer Quote —</a:t>
            </a:r>
            <a:r>
              <a:rPr lang="en-US" sz="1400" dirty="0"/>
              <a:t> </a:t>
            </a:r>
            <a:r>
              <a:rPr lang="en-US" sz="1400" b="1" dirty="0"/>
              <a:t>Southwest Airlines </a:t>
            </a:r>
            <a:r>
              <a:rPr lang="en-US" sz="1400" dirty="0"/>
              <a:t>appreciated the deep data analytics solution related to RNP/RNAV which convinced their CEO to shift their fleet to RNP/RNAV Procedures where ever such procedures are allowed after seeing the potential benefits in the years to come.</a:t>
            </a:r>
          </a:p>
          <a:p>
            <a:pPr lvl="1" fontAlgn="ctr"/>
            <a:r>
              <a:rPr lang="en-US" sz="1400" b="1" dirty="0"/>
              <a:t>Closing and Call to Action —</a:t>
            </a:r>
            <a:r>
              <a:rPr lang="en-US" sz="1400" dirty="0"/>
              <a:t> For more details visit </a:t>
            </a:r>
            <a:r>
              <a:rPr lang="en-US" sz="1400" b="1" dirty="0"/>
              <a:t>Honeywell.com/RNP-RNAV-SAVINGS</a:t>
            </a:r>
          </a:p>
          <a:p>
            <a:endParaRPr lang="en-US" sz="700" b="1" dirty="0"/>
          </a:p>
          <a:p>
            <a:endParaRPr lang="en-US" sz="1600" dirty="0"/>
          </a:p>
        </p:txBody>
      </p:sp>
    </p:spTree>
    <p:extLst>
      <p:ext uri="{BB962C8B-B14F-4D97-AF65-F5344CB8AC3E}">
        <p14:creationId xmlns:p14="http://schemas.microsoft.com/office/powerpoint/2010/main" val="2322990775"/>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a:defRPr/>
            </a:pPr>
            <a:fld id="{A533221B-3252-4E2B-A97A-6265C48449FB}" type="slidenum">
              <a:rPr lang="en-US" smtClean="0">
                <a:solidFill>
                  <a:srgbClr val="FFFFFF"/>
                </a:solidFill>
              </a:rPr>
              <a:pPr>
                <a:defRPr/>
              </a:pPr>
              <a:t>3</a:t>
            </a:fld>
            <a:endParaRPr lang="en-US" dirty="0">
              <a:solidFill>
                <a:srgbClr val="FFFFFF"/>
              </a:solidFill>
            </a:endParaRPr>
          </a:p>
        </p:txBody>
      </p:sp>
      <p:sp>
        <p:nvSpPr>
          <p:cNvPr id="8" name="Rectangle 50"/>
          <p:cNvSpPr>
            <a:spLocks noChangeArrowheads="1"/>
          </p:cNvSpPr>
          <p:nvPr/>
        </p:nvSpPr>
        <p:spPr bwMode="auto">
          <a:xfrm>
            <a:off x="294861" y="212354"/>
            <a:ext cx="8589963" cy="468312"/>
          </a:xfrm>
          <a:prstGeom prst="rect">
            <a:avLst/>
          </a:prstGeom>
        </p:spPr>
        <p:txBody>
          <a:bodyPr vert="horz" lIns="91440" tIns="45720" rIns="91440" bIns="45720" rtlCol="0" anchor="t">
            <a:noAutofit/>
          </a:bodyPr>
          <a:lstStyle/>
          <a:p>
            <a:pPr eaLnBrk="1" fontAlgn="auto" hangingPunct="1">
              <a:spcAft>
                <a:spcPts val="0"/>
              </a:spcAft>
            </a:pPr>
            <a:r>
              <a:rPr lang="en-US" sz="2400" b="1" cap="all" dirty="0">
                <a:solidFill>
                  <a:sysClr val="windowText" lastClr="000000"/>
                </a:solidFill>
                <a:latin typeface="+mj-lt"/>
                <a:ea typeface="+mj-ea"/>
              </a:rPr>
              <a:t>Product-in-a-box</a:t>
            </a:r>
          </a:p>
        </p:txBody>
      </p:sp>
      <p:pic>
        <p:nvPicPr>
          <p:cNvPr id="7" name="Picture 6">
            <a:extLst>
              <a:ext uri="{FF2B5EF4-FFF2-40B4-BE49-F238E27FC236}">
                <a16:creationId xmlns:a16="http://schemas.microsoft.com/office/drawing/2014/main" id="{92664E5B-6F26-452F-9191-29130B116A28}"/>
              </a:ext>
            </a:extLst>
          </p:cNvPr>
          <p:cNvPicPr>
            <a:picLocks noChangeAspect="1"/>
          </p:cNvPicPr>
          <p:nvPr/>
        </p:nvPicPr>
        <p:blipFill>
          <a:blip r:embed="rId2"/>
          <a:stretch>
            <a:fillRect/>
          </a:stretch>
        </p:blipFill>
        <p:spPr>
          <a:xfrm>
            <a:off x="194038" y="901700"/>
            <a:ext cx="6685325" cy="5054600"/>
          </a:xfrm>
          <a:prstGeom prst="rect">
            <a:avLst/>
          </a:prstGeom>
        </p:spPr>
      </p:pic>
      <p:sp>
        <p:nvSpPr>
          <p:cNvPr id="9" name="TextBox 4">
            <a:extLst>
              <a:ext uri="{FF2B5EF4-FFF2-40B4-BE49-F238E27FC236}">
                <a16:creationId xmlns:a16="http://schemas.microsoft.com/office/drawing/2014/main" id="{BE8E9F6F-EF40-467E-BF27-3E3E530FA5F2}"/>
              </a:ext>
            </a:extLst>
          </p:cNvPr>
          <p:cNvSpPr txBox="1"/>
          <p:nvPr/>
        </p:nvSpPr>
        <p:spPr>
          <a:xfrm>
            <a:off x="1370426" y="5184232"/>
            <a:ext cx="4326467" cy="369332"/>
          </a:xfrm>
          <a:prstGeom prst="rect">
            <a:avLst/>
          </a:prstGeom>
          <a:no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Arial" charset="0"/>
                <a:ea typeface="+mn-ea"/>
                <a:cs typeface="+mn-cs"/>
              </a:defRPr>
            </a:lvl1pPr>
            <a:lvl2pPr marL="457200" algn="l" defTabSz="457200" rtl="0" eaLnBrk="0" fontAlgn="base" hangingPunct="0">
              <a:spcBef>
                <a:spcPct val="0"/>
              </a:spcBef>
              <a:spcAft>
                <a:spcPct val="0"/>
              </a:spcAft>
              <a:defRPr kern="1200">
                <a:solidFill>
                  <a:schemeClr val="tx1"/>
                </a:solidFill>
                <a:latin typeface="Arial" charset="0"/>
                <a:ea typeface="+mn-ea"/>
                <a:cs typeface="+mn-cs"/>
              </a:defRPr>
            </a:lvl2pPr>
            <a:lvl3pPr marL="914400" algn="l" defTabSz="457200" rtl="0" eaLnBrk="0" fontAlgn="base" hangingPunct="0">
              <a:spcBef>
                <a:spcPct val="0"/>
              </a:spcBef>
              <a:spcAft>
                <a:spcPct val="0"/>
              </a:spcAft>
              <a:defRPr kern="1200">
                <a:solidFill>
                  <a:schemeClr val="tx1"/>
                </a:solidFill>
                <a:latin typeface="Arial" charset="0"/>
                <a:ea typeface="+mn-ea"/>
                <a:cs typeface="+mn-cs"/>
              </a:defRPr>
            </a:lvl3pPr>
            <a:lvl4pPr marL="1371600" algn="l" defTabSz="457200" rtl="0" eaLnBrk="0" fontAlgn="base" hangingPunct="0">
              <a:spcBef>
                <a:spcPct val="0"/>
              </a:spcBef>
              <a:spcAft>
                <a:spcPct val="0"/>
              </a:spcAft>
              <a:defRPr kern="1200">
                <a:solidFill>
                  <a:schemeClr val="tx1"/>
                </a:solidFill>
                <a:latin typeface="Arial" charset="0"/>
                <a:ea typeface="+mn-ea"/>
                <a:cs typeface="+mn-cs"/>
              </a:defRPr>
            </a:lvl4pPr>
            <a:lvl5pPr marL="1828800" algn="l" defTabSz="457200"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Segoe UI" panose="020B0502040204020203" pitchFamily="34" charset="0"/>
                <a:cs typeface="Segoe UI" panose="020B0502040204020203" pitchFamily="34" charset="0"/>
              </a:rPr>
              <a:t>Aircraft Flying Made Efficient</a:t>
            </a:r>
          </a:p>
        </p:txBody>
      </p:sp>
      <p:sp>
        <p:nvSpPr>
          <p:cNvPr id="10" name="TextBox 5">
            <a:extLst>
              <a:ext uri="{FF2B5EF4-FFF2-40B4-BE49-F238E27FC236}">
                <a16:creationId xmlns:a16="http://schemas.microsoft.com/office/drawing/2014/main" id="{2B0DECC2-8215-44BE-82F1-AF57F8986C09}"/>
              </a:ext>
            </a:extLst>
          </p:cNvPr>
          <p:cNvSpPr txBox="1"/>
          <p:nvPr/>
        </p:nvSpPr>
        <p:spPr>
          <a:xfrm>
            <a:off x="1370426" y="1289566"/>
            <a:ext cx="4326467" cy="584775"/>
          </a:xfrm>
          <a:prstGeom prst="rect">
            <a:avLst/>
          </a:prstGeom>
          <a:no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Arial" charset="0"/>
                <a:ea typeface="+mn-ea"/>
                <a:cs typeface="+mn-cs"/>
              </a:defRPr>
            </a:lvl1pPr>
            <a:lvl2pPr marL="457200" algn="l" defTabSz="457200" rtl="0" eaLnBrk="0" fontAlgn="base" hangingPunct="0">
              <a:spcBef>
                <a:spcPct val="0"/>
              </a:spcBef>
              <a:spcAft>
                <a:spcPct val="0"/>
              </a:spcAft>
              <a:defRPr kern="1200">
                <a:solidFill>
                  <a:schemeClr val="tx1"/>
                </a:solidFill>
                <a:latin typeface="Arial" charset="0"/>
                <a:ea typeface="+mn-ea"/>
                <a:cs typeface="+mn-cs"/>
              </a:defRPr>
            </a:lvl2pPr>
            <a:lvl3pPr marL="914400" algn="l" defTabSz="457200" rtl="0" eaLnBrk="0" fontAlgn="base" hangingPunct="0">
              <a:spcBef>
                <a:spcPct val="0"/>
              </a:spcBef>
              <a:spcAft>
                <a:spcPct val="0"/>
              </a:spcAft>
              <a:defRPr kern="1200">
                <a:solidFill>
                  <a:schemeClr val="tx1"/>
                </a:solidFill>
                <a:latin typeface="Arial" charset="0"/>
                <a:ea typeface="+mn-ea"/>
                <a:cs typeface="+mn-cs"/>
              </a:defRPr>
            </a:lvl3pPr>
            <a:lvl4pPr marL="1371600" algn="l" defTabSz="457200" rtl="0" eaLnBrk="0" fontAlgn="base" hangingPunct="0">
              <a:spcBef>
                <a:spcPct val="0"/>
              </a:spcBef>
              <a:spcAft>
                <a:spcPct val="0"/>
              </a:spcAft>
              <a:defRPr kern="1200">
                <a:solidFill>
                  <a:schemeClr val="tx1"/>
                </a:solidFill>
                <a:latin typeface="Arial" charset="0"/>
                <a:ea typeface="+mn-ea"/>
                <a:cs typeface="+mn-cs"/>
              </a:defRPr>
            </a:lvl4pPr>
            <a:lvl5pPr marL="1828800" algn="l" defTabSz="457200"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3200" b="1" dirty="0">
                <a:solidFill>
                  <a:srgbClr val="FF0000"/>
                </a:solidFill>
                <a:latin typeface="Segoe UI" panose="020B0502040204020203" pitchFamily="34" charset="0"/>
                <a:cs typeface="Segoe UI" panose="020B0502040204020203" pitchFamily="34" charset="0"/>
              </a:rPr>
              <a:t>RNP/RNAV Savings</a:t>
            </a:r>
          </a:p>
        </p:txBody>
      </p:sp>
      <p:sp>
        <p:nvSpPr>
          <p:cNvPr id="14" name="TextBox 14">
            <a:extLst>
              <a:ext uri="{FF2B5EF4-FFF2-40B4-BE49-F238E27FC236}">
                <a16:creationId xmlns:a16="http://schemas.microsoft.com/office/drawing/2014/main" id="{09A8AB55-730C-49DB-949B-CC4E14FFE8EE}"/>
              </a:ext>
            </a:extLst>
          </p:cNvPr>
          <p:cNvSpPr txBox="1"/>
          <p:nvPr/>
        </p:nvSpPr>
        <p:spPr>
          <a:xfrm rot="5400000">
            <a:off x="-792966" y="2946172"/>
            <a:ext cx="3318933" cy="923330"/>
          </a:xfrm>
          <a:prstGeom prst="rect">
            <a:avLst/>
          </a:prstGeom>
          <a:no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Arial" charset="0"/>
                <a:ea typeface="+mn-ea"/>
                <a:cs typeface="+mn-cs"/>
              </a:defRPr>
            </a:lvl1pPr>
            <a:lvl2pPr marL="457200" algn="l" defTabSz="457200" rtl="0" eaLnBrk="0" fontAlgn="base" hangingPunct="0">
              <a:spcBef>
                <a:spcPct val="0"/>
              </a:spcBef>
              <a:spcAft>
                <a:spcPct val="0"/>
              </a:spcAft>
              <a:defRPr kern="1200">
                <a:solidFill>
                  <a:schemeClr val="tx1"/>
                </a:solidFill>
                <a:latin typeface="Arial" charset="0"/>
                <a:ea typeface="+mn-ea"/>
                <a:cs typeface="+mn-cs"/>
              </a:defRPr>
            </a:lvl2pPr>
            <a:lvl3pPr marL="914400" algn="l" defTabSz="457200" rtl="0" eaLnBrk="0" fontAlgn="base" hangingPunct="0">
              <a:spcBef>
                <a:spcPct val="0"/>
              </a:spcBef>
              <a:spcAft>
                <a:spcPct val="0"/>
              </a:spcAft>
              <a:defRPr kern="1200">
                <a:solidFill>
                  <a:schemeClr val="tx1"/>
                </a:solidFill>
                <a:latin typeface="Arial" charset="0"/>
                <a:ea typeface="+mn-ea"/>
                <a:cs typeface="+mn-cs"/>
              </a:defRPr>
            </a:lvl3pPr>
            <a:lvl4pPr marL="1371600" algn="l" defTabSz="457200" rtl="0" eaLnBrk="0" fontAlgn="base" hangingPunct="0">
              <a:spcBef>
                <a:spcPct val="0"/>
              </a:spcBef>
              <a:spcAft>
                <a:spcPct val="0"/>
              </a:spcAft>
              <a:defRPr kern="1200">
                <a:solidFill>
                  <a:schemeClr val="tx1"/>
                </a:solidFill>
                <a:latin typeface="Arial" charset="0"/>
                <a:ea typeface="+mn-ea"/>
                <a:cs typeface="+mn-cs"/>
              </a:defRPr>
            </a:lvl4pPr>
            <a:lvl5pPr marL="1828800" algn="l" defTabSz="457200"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Segoe UI" panose="020B0502040204020203" pitchFamily="34" charset="0"/>
                <a:cs typeface="Segoe UI" panose="020B0502040204020203" pitchFamily="34" charset="0"/>
              </a:rPr>
              <a:t>Visit Honeywell.com/RNP-RNAV-SAVINGS</a:t>
            </a:r>
          </a:p>
          <a:p>
            <a:pPr algn="ctr"/>
            <a:endParaRPr lang="en-US" dirty="0">
              <a:latin typeface="Segoe UI" panose="020B0502040204020203" pitchFamily="34" charset="0"/>
              <a:cs typeface="Segoe UI" panose="020B0502040204020203" pitchFamily="34" charset="0"/>
            </a:endParaRPr>
          </a:p>
        </p:txBody>
      </p:sp>
      <p:sp>
        <p:nvSpPr>
          <p:cNvPr id="15" name="TextBox 15">
            <a:extLst>
              <a:ext uri="{FF2B5EF4-FFF2-40B4-BE49-F238E27FC236}">
                <a16:creationId xmlns:a16="http://schemas.microsoft.com/office/drawing/2014/main" id="{8919FCD0-DD4C-4CFB-9177-BBFF3E222326}"/>
              </a:ext>
            </a:extLst>
          </p:cNvPr>
          <p:cNvSpPr txBox="1"/>
          <p:nvPr/>
        </p:nvSpPr>
        <p:spPr>
          <a:xfrm rot="16200000" flipH="1">
            <a:off x="4524415" y="2941933"/>
            <a:ext cx="3318933" cy="923330"/>
          </a:xfrm>
          <a:prstGeom prst="rect">
            <a:avLst/>
          </a:prstGeom>
          <a:noFill/>
        </p:spPr>
        <p:txBody>
          <a:bodyPr wrap="square" rtlCol="0">
            <a:spAutoFit/>
          </a:bodyPr>
          <a:lstStyle>
            <a:defPPr>
              <a:defRPr lang="en-US"/>
            </a:defPPr>
            <a:lvl1pPr algn="l" defTabSz="457200" rtl="0" eaLnBrk="0" fontAlgn="base" hangingPunct="0">
              <a:spcBef>
                <a:spcPct val="0"/>
              </a:spcBef>
              <a:spcAft>
                <a:spcPct val="0"/>
              </a:spcAft>
              <a:defRPr kern="1200">
                <a:solidFill>
                  <a:schemeClr val="tx1"/>
                </a:solidFill>
                <a:latin typeface="Arial" charset="0"/>
                <a:ea typeface="+mn-ea"/>
                <a:cs typeface="+mn-cs"/>
              </a:defRPr>
            </a:lvl1pPr>
            <a:lvl2pPr marL="457200" algn="l" defTabSz="457200" rtl="0" eaLnBrk="0" fontAlgn="base" hangingPunct="0">
              <a:spcBef>
                <a:spcPct val="0"/>
              </a:spcBef>
              <a:spcAft>
                <a:spcPct val="0"/>
              </a:spcAft>
              <a:defRPr kern="1200">
                <a:solidFill>
                  <a:schemeClr val="tx1"/>
                </a:solidFill>
                <a:latin typeface="Arial" charset="0"/>
                <a:ea typeface="+mn-ea"/>
                <a:cs typeface="+mn-cs"/>
              </a:defRPr>
            </a:lvl2pPr>
            <a:lvl3pPr marL="914400" algn="l" defTabSz="457200" rtl="0" eaLnBrk="0" fontAlgn="base" hangingPunct="0">
              <a:spcBef>
                <a:spcPct val="0"/>
              </a:spcBef>
              <a:spcAft>
                <a:spcPct val="0"/>
              </a:spcAft>
              <a:defRPr kern="1200">
                <a:solidFill>
                  <a:schemeClr val="tx1"/>
                </a:solidFill>
                <a:latin typeface="Arial" charset="0"/>
                <a:ea typeface="+mn-ea"/>
                <a:cs typeface="+mn-cs"/>
              </a:defRPr>
            </a:lvl3pPr>
            <a:lvl4pPr marL="1371600" algn="l" defTabSz="457200" rtl="0" eaLnBrk="0" fontAlgn="base" hangingPunct="0">
              <a:spcBef>
                <a:spcPct val="0"/>
              </a:spcBef>
              <a:spcAft>
                <a:spcPct val="0"/>
              </a:spcAft>
              <a:defRPr kern="1200">
                <a:solidFill>
                  <a:schemeClr val="tx1"/>
                </a:solidFill>
                <a:latin typeface="Arial" charset="0"/>
                <a:ea typeface="+mn-ea"/>
                <a:cs typeface="+mn-cs"/>
              </a:defRPr>
            </a:lvl4pPr>
            <a:lvl5pPr marL="1828800" algn="l" defTabSz="457200"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t>Connect with NavDB Operations team for custom solutions.</a:t>
            </a:r>
            <a:endParaRPr lang="en-US" dirty="0">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DBE584A5-D33E-4D2E-B1E5-F30E02D35EFD}"/>
              </a:ext>
            </a:extLst>
          </p:cNvPr>
          <p:cNvSpPr txBox="1"/>
          <p:nvPr/>
        </p:nvSpPr>
        <p:spPr>
          <a:xfrm>
            <a:off x="7159475" y="1243792"/>
            <a:ext cx="4110825" cy="1031420"/>
          </a:xfrm>
          <a:prstGeom prst="rect">
            <a:avLst/>
          </a:prstGeom>
          <a:noFill/>
        </p:spPr>
        <p:txBody>
          <a:bodyPr wrap="square" lIns="0" tIns="0" rIns="0" bIns="0" rtlCol="0">
            <a:noAutofit/>
          </a:bodyPr>
          <a:lstStyle/>
          <a:p>
            <a:pPr algn="l"/>
            <a:r>
              <a:rPr lang="en-US" b="1" dirty="0">
                <a:latin typeface="+mj-lt"/>
              </a:rPr>
              <a:t>Product Roadmap </a:t>
            </a:r>
            <a:r>
              <a:rPr lang="en-US" dirty="0"/>
              <a:t>(MVOs)</a:t>
            </a:r>
          </a:p>
        </p:txBody>
      </p:sp>
      <p:sp>
        <p:nvSpPr>
          <p:cNvPr id="17" name="TextBox 16">
            <a:extLst>
              <a:ext uri="{FF2B5EF4-FFF2-40B4-BE49-F238E27FC236}">
                <a16:creationId xmlns:a16="http://schemas.microsoft.com/office/drawing/2014/main" id="{4429D3B5-E20E-4BEE-875E-BEDE3A0FE094}"/>
              </a:ext>
            </a:extLst>
          </p:cNvPr>
          <p:cNvSpPr txBox="1"/>
          <p:nvPr/>
        </p:nvSpPr>
        <p:spPr>
          <a:xfrm>
            <a:off x="7516897" y="4031645"/>
            <a:ext cx="4110825" cy="1031420"/>
          </a:xfrm>
          <a:prstGeom prst="rect">
            <a:avLst/>
          </a:prstGeom>
          <a:noFill/>
        </p:spPr>
        <p:txBody>
          <a:bodyPr wrap="square" lIns="0" tIns="0" rIns="0" bIns="0" rtlCol="0">
            <a:noAutofit/>
          </a:bodyPr>
          <a:lstStyle/>
          <a:p>
            <a:pPr algn="l"/>
            <a:r>
              <a:rPr lang="en-US" b="1" dirty="0">
                <a:latin typeface="+mj-lt"/>
              </a:rPr>
              <a:t>Business Case summary</a:t>
            </a:r>
          </a:p>
          <a:p>
            <a:pPr algn="l"/>
            <a:r>
              <a:rPr lang="en-US" dirty="0"/>
              <a:t>- Revenue over next 3 years : $10 M</a:t>
            </a:r>
          </a:p>
          <a:p>
            <a:pPr algn="l"/>
            <a:r>
              <a:rPr lang="en-US" dirty="0"/>
              <a:t>- Costs : $2 M</a:t>
            </a:r>
          </a:p>
        </p:txBody>
      </p:sp>
      <p:sp>
        <p:nvSpPr>
          <p:cNvPr id="18" name="Freeform 13">
            <a:extLst>
              <a:ext uri="{FF2B5EF4-FFF2-40B4-BE49-F238E27FC236}">
                <a16:creationId xmlns:a16="http://schemas.microsoft.com/office/drawing/2014/main" id="{B3397619-913E-4316-9DC6-22F6E3456F7F}"/>
              </a:ext>
            </a:extLst>
          </p:cNvPr>
          <p:cNvSpPr/>
          <p:nvPr/>
        </p:nvSpPr>
        <p:spPr bwMode="auto">
          <a:xfrm>
            <a:off x="7177282" y="1642236"/>
            <a:ext cx="1481411" cy="631237"/>
          </a:xfrm>
          <a:custGeom>
            <a:avLst/>
            <a:gdLst>
              <a:gd name="connsiteX0" fmla="*/ 0 w 1332392"/>
              <a:gd name="connsiteY0" fmla="*/ 0 h 532956"/>
              <a:gd name="connsiteX1" fmla="*/ 1065914 w 1332392"/>
              <a:gd name="connsiteY1" fmla="*/ 0 h 532956"/>
              <a:gd name="connsiteX2" fmla="*/ 1332392 w 1332392"/>
              <a:gd name="connsiteY2" fmla="*/ 266478 h 532956"/>
              <a:gd name="connsiteX3" fmla="*/ 1065914 w 1332392"/>
              <a:gd name="connsiteY3" fmla="*/ 532956 h 532956"/>
              <a:gd name="connsiteX4" fmla="*/ 0 w 1332392"/>
              <a:gd name="connsiteY4" fmla="*/ 532956 h 532956"/>
              <a:gd name="connsiteX5" fmla="*/ 266478 w 1332392"/>
              <a:gd name="connsiteY5" fmla="*/ 266478 h 532956"/>
              <a:gd name="connsiteX6" fmla="*/ 0 w 1332392"/>
              <a:gd name="connsiteY6" fmla="*/ 0 h 532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2392" h="532956">
                <a:moveTo>
                  <a:pt x="0" y="0"/>
                </a:moveTo>
                <a:lnTo>
                  <a:pt x="1065914" y="0"/>
                </a:lnTo>
                <a:lnTo>
                  <a:pt x="1332392" y="266478"/>
                </a:lnTo>
                <a:lnTo>
                  <a:pt x="1065914" y="532956"/>
                </a:lnTo>
                <a:lnTo>
                  <a:pt x="0" y="532956"/>
                </a:lnTo>
                <a:lnTo>
                  <a:pt x="266478" y="266478"/>
                </a:lnTo>
                <a:lnTo>
                  <a:pt x="0" y="0"/>
                </a:lnTo>
                <a:close/>
              </a:path>
            </a:pathLst>
          </a:custGeom>
          <a:solidFill>
            <a:schemeClr val="tx1"/>
          </a:solidFill>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lIns="306483" tIns="13335" rIns="279813" bIns="13335" spcCol="127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444500">
              <a:lnSpc>
                <a:spcPct val="90000"/>
              </a:lnSpc>
              <a:spcAft>
                <a:spcPct val="35000"/>
              </a:spcAft>
              <a:defRPr/>
            </a:pPr>
            <a:r>
              <a:rPr lang="en-US" sz="2000" b="1" dirty="0">
                <a:solidFill>
                  <a:schemeClr val="bg1"/>
                </a:solidFill>
                <a:latin typeface="+mj-lt"/>
              </a:rPr>
              <a:t>MVO 1</a:t>
            </a:r>
          </a:p>
        </p:txBody>
      </p:sp>
      <p:sp>
        <p:nvSpPr>
          <p:cNvPr id="19" name="Freeform 14">
            <a:extLst>
              <a:ext uri="{FF2B5EF4-FFF2-40B4-BE49-F238E27FC236}">
                <a16:creationId xmlns:a16="http://schemas.microsoft.com/office/drawing/2014/main" id="{329CC403-9091-4990-8A74-F1341FC56318}"/>
              </a:ext>
            </a:extLst>
          </p:cNvPr>
          <p:cNvSpPr/>
          <p:nvPr/>
        </p:nvSpPr>
        <p:spPr bwMode="auto">
          <a:xfrm>
            <a:off x="8884824" y="1655260"/>
            <a:ext cx="1481411" cy="631237"/>
          </a:xfrm>
          <a:custGeom>
            <a:avLst/>
            <a:gdLst>
              <a:gd name="connsiteX0" fmla="*/ 0 w 1332392"/>
              <a:gd name="connsiteY0" fmla="*/ 0 h 532956"/>
              <a:gd name="connsiteX1" fmla="*/ 1065914 w 1332392"/>
              <a:gd name="connsiteY1" fmla="*/ 0 h 532956"/>
              <a:gd name="connsiteX2" fmla="*/ 1332392 w 1332392"/>
              <a:gd name="connsiteY2" fmla="*/ 266478 h 532956"/>
              <a:gd name="connsiteX3" fmla="*/ 1065914 w 1332392"/>
              <a:gd name="connsiteY3" fmla="*/ 532956 h 532956"/>
              <a:gd name="connsiteX4" fmla="*/ 0 w 1332392"/>
              <a:gd name="connsiteY4" fmla="*/ 532956 h 532956"/>
              <a:gd name="connsiteX5" fmla="*/ 266478 w 1332392"/>
              <a:gd name="connsiteY5" fmla="*/ 266478 h 532956"/>
              <a:gd name="connsiteX6" fmla="*/ 0 w 1332392"/>
              <a:gd name="connsiteY6" fmla="*/ 0 h 532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2392" h="532956">
                <a:moveTo>
                  <a:pt x="0" y="0"/>
                </a:moveTo>
                <a:lnTo>
                  <a:pt x="1065914" y="0"/>
                </a:lnTo>
                <a:lnTo>
                  <a:pt x="1332392" y="266478"/>
                </a:lnTo>
                <a:lnTo>
                  <a:pt x="1065914" y="532956"/>
                </a:lnTo>
                <a:lnTo>
                  <a:pt x="0" y="532956"/>
                </a:lnTo>
                <a:lnTo>
                  <a:pt x="266478" y="266478"/>
                </a:lnTo>
                <a:lnTo>
                  <a:pt x="0" y="0"/>
                </a:lnTo>
                <a:close/>
              </a:path>
            </a:pathLst>
          </a:custGeom>
          <a:solidFill>
            <a:schemeClr val="accent3"/>
          </a:solidFill>
        </p:spPr>
        <p:style>
          <a:lnRef idx="0">
            <a:schemeClr val="lt1">
              <a:hueOff val="0"/>
              <a:satOff val="0"/>
              <a:lumOff val="0"/>
              <a:alphaOff val="0"/>
            </a:schemeClr>
          </a:lnRef>
          <a:fillRef idx="3">
            <a:scrgbClr r="0" g="0" b="0"/>
          </a:fillRef>
          <a:effectRef idx="3">
            <a:schemeClr val="accent3">
              <a:hueOff val="0"/>
              <a:satOff val="0"/>
              <a:lumOff val="0"/>
              <a:alphaOff val="0"/>
            </a:schemeClr>
          </a:effectRef>
          <a:fontRef idx="minor">
            <a:schemeClr val="lt1"/>
          </a:fontRef>
        </p:style>
        <p:txBody>
          <a:bodyPr lIns="306483" tIns="13335" rIns="279813" bIns="13335" spcCol="127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444500">
              <a:lnSpc>
                <a:spcPct val="90000"/>
              </a:lnSpc>
              <a:spcAft>
                <a:spcPct val="35000"/>
              </a:spcAft>
              <a:defRPr/>
            </a:pPr>
            <a:r>
              <a:rPr lang="en-US" sz="2000" b="1" dirty="0">
                <a:solidFill>
                  <a:schemeClr val="bg1"/>
                </a:solidFill>
                <a:latin typeface="+mj-lt"/>
              </a:rPr>
              <a:t>MVO 2</a:t>
            </a:r>
          </a:p>
        </p:txBody>
      </p:sp>
      <p:sp>
        <p:nvSpPr>
          <p:cNvPr id="20" name="Freeform 15">
            <a:extLst>
              <a:ext uri="{FF2B5EF4-FFF2-40B4-BE49-F238E27FC236}">
                <a16:creationId xmlns:a16="http://schemas.microsoft.com/office/drawing/2014/main" id="{EDCE0DB5-F0AF-4ED1-8428-69C5F7EBEFE4}"/>
              </a:ext>
            </a:extLst>
          </p:cNvPr>
          <p:cNvSpPr/>
          <p:nvPr/>
        </p:nvSpPr>
        <p:spPr bwMode="auto">
          <a:xfrm>
            <a:off x="10563666" y="1653568"/>
            <a:ext cx="1481411" cy="631237"/>
          </a:xfrm>
          <a:custGeom>
            <a:avLst/>
            <a:gdLst>
              <a:gd name="connsiteX0" fmla="*/ 0 w 1332392"/>
              <a:gd name="connsiteY0" fmla="*/ 0 h 532956"/>
              <a:gd name="connsiteX1" fmla="*/ 1065914 w 1332392"/>
              <a:gd name="connsiteY1" fmla="*/ 0 h 532956"/>
              <a:gd name="connsiteX2" fmla="*/ 1332392 w 1332392"/>
              <a:gd name="connsiteY2" fmla="*/ 266478 h 532956"/>
              <a:gd name="connsiteX3" fmla="*/ 1065914 w 1332392"/>
              <a:gd name="connsiteY3" fmla="*/ 532956 h 532956"/>
              <a:gd name="connsiteX4" fmla="*/ 0 w 1332392"/>
              <a:gd name="connsiteY4" fmla="*/ 532956 h 532956"/>
              <a:gd name="connsiteX5" fmla="*/ 266478 w 1332392"/>
              <a:gd name="connsiteY5" fmla="*/ 266478 h 532956"/>
              <a:gd name="connsiteX6" fmla="*/ 0 w 1332392"/>
              <a:gd name="connsiteY6" fmla="*/ 0 h 532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2392" h="532956">
                <a:moveTo>
                  <a:pt x="0" y="0"/>
                </a:moveTo>
                <a:lnTo>
                  <a:pt x="1065914" y="0"/>
                </a:lnTo>
                <a:lnTo>
                  <a:pt x="1332392" y="266478"/>
                </a:lnTo>
                <a:lnTo>
                  <a:pt x="1065914" y="532956"/>
                </a:lnTo>
                <a:lnTo>
                  <a:pt x="0" y="532956"/>
                </a:lnTo>
                <a:lnTo>
                  <a:pt x="266478" y="266478"/>
                </a:lnTo>
                <a:lnTo>
                  <a:pt x="0" y="0"/>
                </a:lnTo>
                <a:close/>
              </a:path>
            </a:pathLst>
          </a:custGeom>
          <a:solidFill>
            <a:srgbClr val="FF0000"/>
          </a:solidFill>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lIns="306483" tIns="13335" rIns="279813" bIns="13335" spcCol="127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444500">
              <a:lnSpc>
                <a:spcPct val="90000"/>
              </a:lnSpc>
              <a:spcAft>
                <a:spcPct val="35000"/>
              </a:spcAft>
              <a:defRPr/>
            </a:pPr>
            <a:r>
              <a:rPr lang="en-US" sz="2000" b="1" dirty="0">
                <a:solidFill>
                  <a:schemeClr val="bg1"/>
                </a:solidFill>
                <a:latin typeface="+mj-lt"/>
              </a:rPr>
              <a:t>MVO 3</a:t>
            </a:r>
          </a:p>
        </p:txBody>
      </p:sp>
      <p:sp>
        <p:nvSpPr>
          <p:cNvPr id="4" name="TextBox 3"/>
          <p:cNvSpPr txBox="1"/>
          <p:nvPr/>
        </p:nvSpPr>
        <p:spPr>
          <a:xfrm>
            <a:off x="7430530" y="2520778"/>
            <a:ext cx="1454294" cy="914400"/>
          </a:xfrm>
          <a:prstGeom prst="rect">
            <a:avLst/>
          </a:prstGeom>
          <a:noFill/>
        </p:spPr>
        <p:txBody>
          <a:bodyPr wrap="none" lIns="0" tIns="0" rIns="0" bIns="0" rtlCol="0">
            <a:noAutofit/>
          </a:bodyPr>
          <a:lstStyle/>
          <a:p>
            <a:pPr algn="l"/>
            <a:r>
              <a:rPr lang="en-US" dirty="0"/>
              <a:t>Southwest </a:t>
            </a:r>
          </a:p>
          <a:p>
            <a:pPr algn="l"/>
            <a:r>
              <a:rPr lang="en-US" dirty="0"/>
              <a:t>Airlines </a:t>
            </a:r>
          </a:p>
        </p:txBody>
      </p:sp>
      <p:sp>
        <p:nvSpPr>
          <p:cNvPr id="21" name="TextBox 20"/>
          <p:cNvSpPr txBox="1"/>
          <p:nvPr/>
        </p:nvSpPr>
        <p:spPr>
          <a:xfrm>
            <a:off x="8997064" y="2541372"/>
            <a:ext cx="1454294" cy="914400"/>
          </a:xfrm>
          <a:prstGeom prst="rect">
            <a:avLst/>
          </a:prstGeom>
          <a:noFill/>
        </p:spPr>
        <p:txBody>
          <a:bodyPr wrap="none" lIns="0" tIns="0" rIns="0" bIns="0" rtlCol="0">
            <a:noAutofit/>
          </a:bodyPr>
          <a:lstStyle/>
          <a:p>
            <a:pPr algn="l"/>
            <a:r>
              <a:rPr lang="en-US" dirty="0"/>
              <a:t>Large US </a:t>
            </a:r>
          </a:p>
          <a:p>
            <a:pPr algn="l"/>
            <a:r>
              <a:rPr lang="en-US" dirty="0"/>
              <a:t>commercial </a:t>
            </a:r>
          </a:p>
          <a:p>
            <a:pPr algn="l"/>
            <a:r>
              <a:rPr lang="en-US" dirty="0"/>
              <a:t>Operators</a:t>
            </a:r>
          </a:p>
        </p:txBody>
      </p:sp>
      <p:pic>
        <p:nvPicPr>
          <p:cNvPr id="6" name="Picture 5">
            <a:extLst>
              <a:ext uri="{FF2B5EF4-FFF2-40B4-BE49-F238E27FC236}">
                <a16:creationId xmlns:a16="http://schemas.microsoft.com/office/drawing/2014/main" id="{598F27B5-80A0-4AF2-BE7D-FB04DE0E1A34}"/>
              </a:ext>
            </a:extLst>
          </p:cNvPr>
          <p:cNvPicPr>
            <a:picLocks noChangeAspect="1"/>
          </p:cNvPicPr>
          <p:nvPr/>
        </p:nvPicPr>
        <p:blipFill>
          <a:blip r:embed="rId3"/>
          <a:stretch>
            <a:fillRect/>
          </a:stretch>
        </p:blipFill>
        <p:spPr>
          <a:xfrm>
            <a:off x="1631978" y="1900991"/>
            <a:ext cx="3756516" cy="3005213"/>
          </a:xfrm>
          <a:prstGeom prst="rect">
            <a:avLst/>
          </a:prstGeom>
        </p:spPr>
      </p:pic>
    </p:spTree>
    <p:extLst>
      <p:ext uri="{BB962C8B-B14F-4D97-AF65-F5344CB8AC3E}">
        <p14:creationId xmlns:p14="http://schemas.microsoft.com/office/powerpoint/2010/main" val="3965401304"/>
      </p:ext>
    </p:extLst>
  </p:cSld>
  <p:clrMapOvr>
    <a:masterClrMapping/>
  </p:clrMapOvr>
  <mc:AlternateContent xmlns:mc="http://schemas.openxmlformats.org/markup-compatibility/2006" xmlns:p14="http://schemas.microsoft.com/office/powerpoint/2010/main">
    <mc:Choice Requires="p14">
      <p:transition spd="slow" p14:dur="2000" advClick="0" advTm="10000"/>
    </mc:Choice>
    <mc:Fallback xmlns="">
      <p:transition spd="slow" advClick="0" advTm="10000"/>
    </mc:Fallback>
  </mc:AlternateContent>
</p:sld>
</file>

<file path=ppt/theme/theme1.xml><?xml version="1.0" encoding="utf-8"?>
<a:theme xmlns:a="http://schemas.openxmlformats.org/drawingml/2006/main" name="Honeywell 2019">
  <a:themeElements>
    <a:clrScheme name="Honeywell">
      <a:dk1>
        <a:sysClr val="windowText" lastClr="000000"/>
      </a:dk1>
      <a:lt1>
        <a:sysClr val="window" lastClr="FFFFFF"/>
      </a:lt1>
      <a:dk2>
        <a:srgbClr val="404040"/>
      </a:dk2>
      <a:lt2>
        <a:srgbClr val="E0E0E0"/>
      </a:lt2>
      <a:accent1>
        <a:srgbClr val="DC202E"/>
      </a:accent1>
      <a:accent2>
        <a:srgbClr val="404040"/>
      </a:accent2>
      <a:accent3>
        <a:srgbClr val="707070"/>
      </a:accent3>
      <a:accent4>
        <a:srgbClr val="A0A0A0"/>
      </a:accent4>
      <a:accent5>
        <a:srgbClr val="C0C0C0"/>
      </a:accent5>
      <a:accent6>
        <a:srgbClr val="E0E0E0"/>
      </a:accent6>
      <a:hlink>
        <a:srgbClr val="000000"/>
      </a:hlink>
      <a:folHlink>
        <a:srgbClr val="000000"/>
      </a:folHlink>
    </a:clrScheme>
    <a:fontScheme name="Honeywell">
      <a:majorFont>
        <a:latin typeface="Honeywell Sans Black"/>
        <a:ea typeface=""/>
        <a:cs typeface=""/>
      </a:majorFont>
      <a:minorFont>
        <a:latin typeface="Honeywell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oAutofit/>
      </a:bodyPr>
      <a:lstStyle>
        <a:defPPr algn="l">
          <a:defRPr dirty="0" err="1" smtClean="0"/>
        </a:defPPr>
      </a:lstStyle>
    </a:txDef>
  </a:objectDefaults>
  <a:extraClrSchemeLst/>
  <a:extLst>
    <a:ext uri="{05A4C25C-085E-4340-85A3-A5531E510DB2}">
      <thm15:themeFamily xmlns:thm15="http://schemas.microsoft.com/office/thememl/2012/main" name="Honeywel-2019 PowerPoint Template16x9Final 41619 pptx" id="{9904B9F5-07EF-4271-9A5C-9E4EC61F07B8}" vid="{8A671487-ED9E-42EE-AC48-2351AA393CCE}"/>
    </a:ext>
  </a:extLst>
</a:theme>
</file>

<file path=ppt/theme/theme2.xml><?xml version="1.0" encoding="utf-8"?>
<a:theme xmlns:a="http://schemas.openxmlformats.org/drawingml/2006/main" name="Office Theme">
  <a:themeElements>
    <a:clrScheme name="Honeywell">
      <a:dk1>
        <a:sysClr val="windowText" lastClr="000000"/>
      </a:dk1>
      <a:lt1>
        <a:sysClr val="window" lastClr="FFFFFF"/>
      </a:lt1>
      <a:dk2>
        <a:srgbClr val="404040"/>
      </a:dk2>
      <a:lt2>
        <a:srgbClr val="E0E0E0"/>
      </a:lt2>
      <a:accent1>
        <a:srgbClr val="DC202E"/>
      </a:accent1>
      <a:accent2>
        <a:srgbClr val="404040"/>
      </a:accent2>
      <a:accent3>
        <a:srgbClr val="707070"/>
      </a:accent3>
      <a:accent4>
        <a:srgbClr val="A0A0A0"/>
      </a:accent4>
      <a:accent5>
        <a:srgbClr val="C0C0C0"/>
      </a:accent5>
      <a:accent6>
        <a:srgbClr val="E0E0E0"/>
      </a:accent6>
      <a:hlink>
        <a:srgbClr val="000000"/>
      </a:hlink>
      <a:folHlink>
        <a:srgbClr val="000000"/>
      </a:folHlink>
    </a:clrScheme>
    <a:fontScheme name="Honeywell">
      <a:majorFont>
        <a:latin typeface="Honeywell Sans"/>
        <a:ea typeface=""/>
        <a:cs typeface=""/>
      </a:majorFont>
      <a:minorFont>
        <a:latin typeface="Honeywell Sans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oneywell">
      <a:dk1>
        <a:sysClr val="windowText" lastClr="000000"/>
      </a:dk1>
      <a:lt1>
        <a:sysClr val="window" lastClr="FFFFFF"/>
      </a:lt1>
      <a:dk2>
        <a:srgbClr val="404040"/>
      </a:dk2>
      <a:lt2>
        <a:srgbClr val="E0E0E0"/>
      </a:lt2>
      <a:accent1>
        <a:srgbClr val="DC202E"/>
      </a:accent1>
      <a:accent2>
        <a:srgbClr val="404040"/>
      </a:accent2>
      <a:accent3>
        <a:srgbClr val="707070"/>
      </a:accent3>
      <a:accent4>
        <a:srgbClr val="A0A0A0"/>
      </a:accent4>
      <a:accent5>
        <a:srgbClr val="C0C0C0"/>
      </a:accent5>
      <a:accent6>
        <a:srgbClr val="E0E0E0"/>
      </a:accent6>
      <a:hlink>
        <a:srgbClr val="000000"/>
      </a:hlink>
      <a:folHlink>
        <a:srgbClr val="000000"/>
      </a:folHlink>
    </a:clrScheme>
    <a:fontScheme name="Honeywell">
      <a:majorFont>
        <a:latin typeface="Honeywell Sans"/>
        <a:ea typeface=""/>
        <a:cs typeface=""/>
      </a:majorFont>
      <a:minorFont>
        <a:latin typeface="Honeywell Sans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B3F1DFC2770E4E80F954D12E3A4896" ma:contentTypeVersion="2" ma:contentTypeDescription="Create a new document." ma:contentTypeScope="" ma:versionID="cdc88c9de06dc1b8a64430a3c27350af">
  <xsd:schema xmlns:xsd="http://www.w3.org/2001/XMLSchema" xmlns:xs="http://www.w3.org/2001/XMLSchema" xmlns:p="http://schemas.microsoft.com/office/2006/metadata/properties" xmlns:ns2="c60f4f8f-b2db-4859-85c0-fcc8505d021c" targetNamespace="http://schemas.microsoft.com/office/2006/metadata/properties" ma:root="true" ma:fieldsID="83ecc539e8d6e50527f454103504f755" ns2:_="">
    <xsd:import namespace="c60f4f8f-b2db-4859-85c0-fcc8505d021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0f4f8f-b2db-4859-85c0-fcc8505d02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29BBFA-612E-4DDA-9745-D02FC8A2B8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0f4f8f-b2db-4859-85c0-fcc8505d02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BB76DD-93FC-4DB0-B927-ED246CAD52CA}">
  <ds:schemaRefs>
    <ds:schemaRef ds:uri="http://schemas.openxmlformats.org/package/2006/metadata/core-properties"/>
    <ds:schemaRef ds:uri="http://www.w3.org/XML/1998/namespace"/>
    <ds:schemaRef ds:uri="http://purl.org/dc/terms/"/>
    <ds:schemaRef ds:uri="http://purl.org/dc/elements/1.1/"/>
    <ds:schemaRef ds:uri="http://schemas.microsoft.com/office/2006/documentManagement/types"/>
    <ds:schemaRef ds:uri="http://purl.org/dc/dcmitype/"/>
    <ds:schemaRef ds:uri="c60f4f8f-b2db-4859-85c0-fcc8505d021c"/>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8DF2A4E2-E3B2-49B0-935B-BE51ADC65E2E}">
  <ds:schemaRefs>
    <ds:schemaRef ds:uri="http://schemas.microsoft.com/sharepoint/v3/contenttype/forms"/>
  </ds:schemaRefs>
</ds:datastoreItem>
</file>

<file path=docMetadata/LabelInfo.xml><?xml version="1.0" encoding="utf-8"?>
<clbl:labelList xmlns:clbl="http://schemas.microsoft.com/office/2020/mipLabelMetadata">
  <clbl:label id="{d546e5e1-5d42-4630-bacd-c69bfdcbd5e8}" enabled="1" method="Standard" siteId="{96ece526-9c7d-48b0-8daf-8b93c90a5d18}" contentBits="0" removed="0"/>
</clbl:labelList>
</file>

<file path=docProps/app.xml><?xml version="1.0" encoding="utf-8"?>
<Properties xmlns="http://schemas.openxmlformats.org/officeDocument/2006/extended-properties" xmlns:vt="http://schemas.openxmlformats.org/officeDocument/2006/docPropsVTypes">
  <Template>Honeywel-2019 PowerPoint Template16x9Final 41619 pptx</Template>
  <TotalTime>8114</TotalTime>
  <Words>695</Words>
  <Application>Microsoft Office PowerPoint</Application>
  <PresentationFormat>Widescreen</PresentationFormat>
  <Paragraphs>57</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Segoe UI</vt:lpstr>
      <vt:lpstr>Honeywell Sans</vt:lpstr>
      <vt:lpstr>Wingdings</vt:lpstr>
      <vt:lpstr>Honeywell Sans Medium</vt:lpstr>
      <vt:lpstr>HelveticaNeue MediumCond</vt:lpstr>
      <vt:lpstr>Honeywell Sans Black</vt:lpstr>
      <vt:lpstr>Arial</vt:lpstr>
      <vt:lpstr>Honeywell 2019</vt:lpstr>
      <vt:lpstr>PowerPoint Presentation</vt:lpstr>
      <vt:lpstr>PowerPoint Presentation</vt:lpstr>
      <vt:lpstr>PowerPoint Presentation</vt:lpstr>
      <vt:lpstr>PowerPoint Presentation</vt:lpstr>
    </vt:vector>
  </TitlesOfParts>
  <Company>Honeywell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HCE-Aero  Growth Factory</dc:title>
  <dc:creator>Singh, Mohan</dc:creator>
  <cp:keywords>Z21</cp:keywords>
  <cp:lastModifiedBy>Bommak, Priyanka Bommak</cp:lastModifiedBy>
  <cp:revision>55</cp:revision>
  <cp:lastPrinted>2019-11-11T04:06:39Z</cp:lastPrinted>
  <dcterms:created xsi:type="dcterms:W3CDTF">2019-04-23T10:44:00Z</dcterms:created>
  <dcterms:modified xsi:type="dcterms:W3CDTF">2025-07-11T11:06:15Z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0x010100D7B3F1DFC2770E4E80F954D12E3A4896</vt:lpwstr>
  </property>
  <property fmtid="{D5CDD505-2E9C-101B-9397-08002B2CF9AE}" pid="3" name="MSIP_Label_d546e5e1-5d42-4630-bacd-c69bfdcbd5e8_Enabled">
    <vt:lpwstr>true</vt:lpwstr>
  </property>
  <property fmtid="{D5CDD505-2E9C-101B-9397-08002B2CF9AE}" pid="4" name="MSIP_Label_d546e5e1-5d42-4630-bacd-c69bfdcbd5e8_SetDate">
    <vt:lpwstr>2021-07-15T05:05:43Z</vt:lpwstr>
  </property>
  <property fmtid="{D5CDD505-2E9C-101B-9397-08002B2CF9AE}" pid="5" name="MSIP_Label_d546e5e1-5d42-4630-bacd-c69bfdcbd5e8_Method">
    <vt:lpwstr>Standard</vt:lpwstr>
  </property>
  <property fmtid="{D5CDD505-2E9C-101B-9397-08002B2CF9AE}" pid="6" name="MSIP_Label_d546e5e1-5d42-4630-bacd-c69bfdcbd5e8_Name">
    <vt:lpwstr>d546e5e1-5d42-4630-bacd-c69bfdcbd5e8</vt:lpwstr>
  </property>
  <property fmtid="{D5CDD505-2E9C-101B-9397-08002B2CF9AE}" pid="7" name="MSIP_Label_d546e5e1-5d42-4630-bacd-c69bfdcbd5e8_SiteId">
    <vt:lpwstr>96ece526-9c7d-48b0-8daf-8b93c90a5d18</vt:lpwstr>
  </property>
  <property fmtid="{D5CDD505-2E9C-101B-9397-08002B2CF9AE}" pid="8" name="MSIP_Label_d546e5e1-5d42-4630-bacd-c69bfdcbd5e8_ActionId">
    <vt:lpwstr>874fd0c4-2763-4dd4-ac56-12469fb45c86</vt:lpwstr>
  </property>
  <property fmtid="{D5CDD505-2E9C-101B-9397-08002B2CF9AE}" pid="9" name="MSIP_Label_d546e5e1-5d42-4630-bacd-c69bfdcbd5e8_ContentBits">
    <vt:lpwstr>0</vt:lpwstr>
  </property>
  <property fmtid="{D5CDD505-2E9C-101B-9397-08002B2CF9AE}" pid="10" name="SmartTag">
    <vt:lpwstr>4</vt:lpwstr>
  </property>
</Properties>
</file>