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1B41B-D9CA-495E-B9A3-D6E18148D2F1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6AD022-6FA0-49AA-B0BD-8BB724AADDFB}">
      <dgm:prSet/>
      <dgm:spPr/>
      <dgm:t>
        <a:bodyPr/>
        <a:lstStyle/>
        <a:p>
          <a:pPr rtl="0"/>
          <a:r>
            <a:rPr lang="en-IN" dirty="0" smtClean="0"/>
            <a:t>GET YOUR ADVANCED COMPREHENSIVE     </a:t>
          </a:r>
          <a:br>
            <a:rPr lang="en-IN" dirty="0" smtClean="0"/>
          </a:br>
          <a:r>
            <a:rPr lang="en-IN" dirty="0" smtClean="0"/>
            <a:t>BIOMETRIC DMIT REPORT </a:t>
          </a:r>
          <a:br>
            <a:rPr lang="en-IN" dirty="0" smtClean="0"/>
          </a:br>
          <a:r>
            <a:rPr lang="en-IN" dirty="0" smtClean="0"/>
            <a:t>+ </a:t>
          </a:r>
          <a:br>
            <a:rPr lang="en-IN" dirty="0" smtClean="0"/>
          </a:br>
          <a:r>
            <a:rPr lang="en-IN" dirty="0" smtClean="0"/>
            <a:t>PSYCHOMETRIC REPORT </a:t>
          </a:r>
          <a:endParaRPr lang="en-IN" dirty="0"/>
        </a:p>
      </dgm:t>
    </dgm:pt>
    <dgm:pt modelId="{0505EB51-AFF6-49F1-8A52-59D7F99CA891}" type="parTrans" cxnId="{E0F1CDA4-5CE3-4492-B167-005685CB750B}">
      <dgm:prSet/>
      <dgm:spPr/>
      <dgm:t>
        <a:bodyPr/>
        <a:lstStyle/>
        <a:p>
          <a:endParaRPr lang="en-IN"/>
        </a:p>
      </dgm:t>
    </dgm:pt>
    <dgm:pt modelId="{A471B5F7-36D5-4C72-AF49-5807099AD2D0}" type="sibTrans" cxnId="{E0F1CDA4-5CE3-4492-B167-005685CB750B}">
      <dgm:prSet/>
      <dgm:spPr/>
      <dgm:t>
        <a:bodyPr/>
        <a:lstStyle/>
        <a:p>
          <a:endParaRPr lang="en-IN"/>
        </a:p>
      </dgm:t>
    </dgm:pt>
    <dgm:pt modelId="{C6ECC012-7141-4A7E-ADD8-A19E37670872}" type="pres">
      <dgm:prSet presAssocID="{F601B41B-D9CA-495E-B9A3-D6E18148D2F1}" presName="Name0" presStyleCnt="0">
        <dgm:presLayoutVars>
          <dgm:dir/>
          <dgm:resizeHandles val="exact"/>
        </dgm:presLayoutVars>
      </dgm:prSet>
      <dgm:spPr/>
    </dgm:pt>
    <dgm:pt modelId="{446C5408-7750-47C0-BF1D-B92A2A479C7F}" type="pres">
      <dgm:prSet presAssocID="{F601B41B-D9CA-495E-B9A3-D6E18148D2F1}" presName="fgShape" presStyleLbl="fgShp" presStyleIdx="0" presStyleCnt="1"/>
      <dgm:spPr/>
    </dgm:pt>
    <dgm:pt modelId="{C4B1E5BE-AEE9-4C1D-8B30-6B99F9C3E768}" type="pres">
      <dgm:prSet presAssocID="{F601B41B-D9CA-495E-B9A3-D6E18148D2F1}" presName="linComp" presStyleCnt="0"/>
      <dgm:spPr/>
    </dgm:pt>
    <dgm:pt modelId="{150AE96E-4D67-4000-884B-45F5326D91F3}" type="pres">
      <dgm:prSet presAssocID="{056AD022-6FA0-49AA-B0BD-8BB724AADDFB}" presName="compNode" presStyleCnt="0"/>
      <dgm:spPr/>
    </dgm:pt>
    <dgm:pt modelId="{F7838F73-DB4E-4305-B537-84CECFB9AF1C}" type="pres">
      <dgm:prSet presAssocID="{056AD022-6FA0-49AA-B0BD-8BB724AADDFB}" presName="bkgdShape" presStyleLbl="node1" presStyleIdx="0" presStyleCnt="1"/>
      <dgm:spPr/>
    </dgm:pt>
    <dgm:pt modelId="{1437F7C8-7CAC-4F7D-997E-196E9656C1BD}" type="pres">
      <dgm:prSet presAssocID="{056AD022-6FA0-49AA-B0BD-8BB724AADDFB}" presName="nodeTx" presStyleLbl="node1" presStyleIdx="0" presStyleCnt="1">
        <dgm:presLayoutVars>
          <dgm:bulletEnabled val="1"/>
        </dgm:presLayoutVars>
      </dgm:prSet>
      <dgm:spPr/>
    </dgm:pt>
    <dgm:pt modelId="{183A9234-019A-45CB-BA9B-56B6BD8BAEBB}" type="pres">
      <dgm:prSet presAssocID="{056AD022-6FA0-49AA-B0BD-8BB724AADDFB}" presName="invisiNode" presStyleLbl="node1" presStyleIdx="0" presStyleCnt="1"/>
      <dgm:spPr/>
    </dgm:pt>
    <dgm:pt modelId="{1A961892-551A-4476-96E4-CB6CD5518A72}" type="pres">
      <dgm:prSet presAssocID="{056AD022-6FA0-49AA-B0BD-8BB724AADDFB}" presName="imagNode" presStyleLbl="fgImgPlace1" presStyleIdx="0" presStyleCnt="1" custScaleX="120524" custScaleY="90199"/>
      <dgm:spPr/>
      <dgm:t>
        <a:bodyPr/>
        <a:lstStyle/>
        <a:p>
          <a:endParaRPr lang="en-IN"/>
        </a:p>
      </dgm:t>
    </dgm:pt>
  </dgm:ptLst>
  <dgm:cxnLst>
    <dgm:cxn modelId="{DAB39D83-1298-4E71-A911-6C8B67DDD757}" type="presOf" srcId="{056AD022-6FA0-49AA-B0BD-8BB724AADDFB}" destId="{F7838F73-DB4E-4305-B537-84CECFB9AF1C}" srcOrd="0" destOrd="0" presId="urn:microsoft.com/office/officeart/2005/8/layout/hList7"/>
    <dgm:cxn modelId="{6E6A6171-1041-48F1-861F-C4590F131185}" type="presOf" srcId="{F601B41B-D9CA-495E-B9A3-D6E18148D2F1}" destId="{C6ECC012-7141-4A7E-ADD8-A19E37670872}" srcOrd="0" destOrd="0" presId="urn:microsoft.com/office/officeart/2005/8/layout/hList7"/>
    <dgm:cxn modelId="{98C3EDD5-37B8-491E-9878-D1A69B1BE65D}" type="presOf" srcId="{056AD022-6FA0-49AA-B0BD-8BB724AADDFB}" destId="{1437F7C8-7CAC-4F7D-997E-196E9656C1BD}" srcOrd="1" destOrd="0" presId="urn:microsoft.com/office/officeart/2005/8/layout/hList7"/>
    <dgm:cxn modelId="{E0F1CDA4-5CE3-4492-B167-005685CB750B}" srcId="{F601B41B-D9CA-495E-B9A3-D6E18148D2F1}" destId="{056AD022-6FA0-49AA-B0BD-8BB724AADDFB}" srcOrd="0" destOrd="0" parTransId="{0505EB51-AFF6-49F1-8A52-59D7F99CA891}" sibTransId="{A471B5F7-36D5-4C72-AF49-5807099AD2D0}"/>
    <dgm:cxn modelId="{73B1C3F9-129B-4C7E-A910-5143BFE5A25D}" type="presParOf" srcId="{C6ECC012-7141-4A7E-ADD8-A19E37670872}" destId="{446C5408-7750-47C0-BF1D-B92A2A479C7F}" srcOrd="0" destOrd="0" presId="urn:microsoft.com/office/officeart/2005/8/layout/hList7"/>
    <dgm:cxn modelId="{9959DD6A-F0CA-43CB-9507-9B7A18E3F23E}" type="presParOf" srcId="{C6ECC012-7141-4A7E-ADD8-A19E37670872}" destId="{C4B1E5BE-AEE9-4C1D-8B30-6B99F9C3E768}" srcOrd="1" destOrd="0" presId="urn:microsoft.com/office/officeart/2005/8/layout/hList7"/>
    <dgm:cxn modelId="{134BF317-0870-4874-8F19-57C701253EFA}" type="presParOf" srcId="{C4B1E5BE-AEE9-4C1D-8B30-6B99F9C3E768}" destId="{150AE96E-4D67-4000-884B-45F5326D91F3}" srcOrd="0" destOrd="0" presId="urn:microsoft.com/office/officeart/2005/8/layout/hList7"/>
    <dgm:cxn modelId="{F6EF04AC-7985-474B-B455-D14217E32CC4}" type="presParOf" srcId="{150AE96E-4D67-4000-884B-45F5326D91F3}" destId="{F7838F73-DB4E-4305-B537-84CECFB9AF1C}" srcOrd="0" destOrd="0" presId="urn:microsoft.com/office/officeart/2005/8/layout/hList7"/>
    <dgm:cxn modelId="{878834A0-BD66-4C13-A3F2-22F0DF9D36EB}" type="presParOf" srcId="{150AE96E-4D67-4000-884B-45F5326D91F3}" destId="{1437F7C8-7CAC-4F7D-997E-196E9656C1BD}" srcOrd="1" destOrd="0" presId="urn:microsoft.com/office/officeart/2005/8/layout/hList7"/>
    <dgm:cxn modelId="{5C206C37-39E4-43CD-A742-BFBEF9EFCAB5}" type="presParOf" srcId="{150AE96E-4D67-4000-884B-45F5326D91F3}" destId="{183A9234-019A-45CB-BA9B-56B6BD8BAEBB}" srcOrd="2" destOrd="0" presId="urn:microsoft.com/office/officeart/2005/8/layout/hList7"/>
    <dgm:cxn modelId="{44D2B1CE-297C-4E52-A919-35AEBC091454}" type="presParOf" srcId="{150AE96E-4D67-4000-884B-45F5326D91F3}" destId="{1A961892-551A-4476-96E4-CB6CD5518A7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38F73-DB4E-4305-B537-84CECFB9AF1C}">
      <dsp:nvSpPr>
        <dsp:cNvPr id="0" name=""/>
        <dsp:cNvSpPr/>
      </dsp:nvSpPr>
      <dsp:spPr>
        <a:xfrm>
          <a:off x="0" y="0"/>
          <a:ext cx="11423176" cy="6086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GET YOUR ADVANCED COMPREHENSIVE     </a:t>
          </a:r>
          <a:br>
            <a:rPr lang="en-IN" sz="3600" kern="1200" dirty="0" smtClean="0"/>
          </a:br>
          <a:r>
            <a:rPr lang="en-IN" sz="3600" kern="1200" dirty="0" smtClean="0"/>
            <a:t>BIOMETRIC DMIT REPORT </a:t>
          </a:r>
          <a:br>
            <a:rPr lang="en-IN" sz="3600" kern="1200" dirty="0" smtClean="0"/>
          </a:br>
          <a:r>
            <a:rPr lang="en-IN" sz="3600" kern="1200" dirty="0" smtClean="0"/>
            <a:t>+ </a:t>
          </a:r>
          <a:br>
            <a:rPr lang="en-IN" sz="3600" kern="1200" dirty="0" smtClean="0"/>
          </a:br>
          <a:r>
            <a:rPr lang="en-IN" sz="3600" kern="1200" dirty="0" smtClean="0"/>
            <a:t>PSYCHOMETRIC REPORT </a:t>
          </a:r>
          <a:endParaRPr lang="en-IN" sz="3600" kern="1200" dirty="0"/>
        </a:p>
      </dsp:txBody>
      <dsp:txXfrm>
        <a:off x="0" y="2434760"/>
        <a:ext cx="11423176" cy="2434760"/>
      </dsp:txXfrm>
    </dsp:sp>
    <dsp:sp modelId="{1A961892-551A-4476-96E4-CB6CD5518A72}">
      <dsp:nvSpPr>
        <dsp:cNvPr id="0" name=""/>
        <dsp:cNvSpPr/>
      </dsp:nvSpPr>
      <dsp:spPr>
        <a:xfrm>
          <a:off x="4490114" y="464544"/>
          <a:ext cx="2442946" cy="18282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C5408-7750-47C0-BF1D-B92A2A479C7F}">
      <dsp:nvSpPr>
        <dsp:cNvPr id="0" name=""/>
        <dsp:cNvSpPr/>
      </dsp:nvSpPr>
      <dsp:spPr>
        <a:xfrm>
          <a:off x="456927" y="4869520"/>
          <a:ext cx="10509321" cy="91303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0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6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59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2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79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6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1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6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9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7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23BE-ACA8-454C-BD90-6306C49AEE2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BDFA215-7C84-4857-9AA4-E34D02AF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6935715"/>
              </p:ext>
            </p:extLst>
          </p:nvPr>
        </p:nvGraphicFramePr>
        <p:xfrm>
          <a:off x="313899" y="368490"/>
          <a:ext cx="11423176" cy="608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066731" y="1009933"/>
            <a:ext cx="1917511" cy="1473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ONCE IN A LIFETIME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41844" y="5486399"/>
            <a:ext cx="4346813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FOR R1000/- ONLY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866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powar</dc:creator>
  <cp:lastModifiedBy>suhas powar</cp:lastModifiedBy>
  <cp:revision>5</cp:revision>
  <dcterms:created xsi:type="dcterms:W3CDTF">2020-05-07T14:31:46Z</dcterms:created>
  <dcterms:modified xsi:type="dcterms:W3CDTF">2020-05-07T15:15:00Z</dcterms:modified>
</cp:coreProperties>
</file>