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89BCD1E-DF38-4361-8BC2-E846F96BB2F7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7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5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42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11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4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3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8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1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8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5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7DEC-3D14-47B2-B154-00A4E913F2A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1785B19-EDA4-42FA-B3D4-5F26B2C1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6" y="1812107"/>
            <a:ext cx="3389405" cy="363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8" y="1566967"/>
            <a:ext cx="4203509" cy="3875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10938" y="1212125"/>
            <a:ext cx="8215951" cy="709684"/>
          </a:xfrm>
        </p:spPr>
        <p:txBody>
          <a:bodyPr/>
          <a:lstStyle/>
          <a:p>
            <a:r>
              <a:rPr lang="en-IN" sz="4000" i="1" dirty="0" smtClean="0">
                <a:solidFill>
                  <a:schemeClr val="tx2"/>
                </a:solidFill>
              </a:rPr>
              <a:t>Understand Yourself Scientifically</a:t>
            </a:r>
            <a:endParaRPr lang="en-IN" sz="4000" i="1" dirty="0">
              <a:solidFill>
                <a:schemeClr val="tx2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85647" y="3682344"/>
            <a:ext cx="2927793" cy="879054"/>
          </a:xfrm>
        </p:spPr>
        <p:txBody>
          <a:bodyPr>
            <a:normAutofit/>
          </a:bodyPr>
          <a:lstStyle/>
          <a:p>
            <a:r>
              <a:rPr lang="en-IN" sz="4400" i="1" dirty="0" smtClean="0">
                <a:solidFill>
                  <a:schemeClr val="tx2"/>
                </a:solidFill>
              </a:rPr>
              <a:t>With DMIT</a:t>
            </a:r>
            <a:endParaRPr lang="en-IN" sz="4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55845"/>
            <a:ext cx="10959152" cy="51042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92" y="512549"/>
            <a:ext cx="9954272" cy="1043296"/>
          </a:xfrm>
        </p:spPr>
        <p:txBody>
          <a:bodyPr/>
          <a:lstStyle/>
          <a:p>
            <a:r>
              <a:rPr lang="en-IN" i="1" dirty="0" smtClean="0">
                <a:solidFill>
                  <a:schemeClr val="tx1"/>
                </a:solidFill>
              </a:rPr>
              <a:t>Discover Your Inborn Talent &amp; Potentials</a:t>
            </a:r>
            <a:endParaRPr lang="en-IN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895"/>
            <a:ext cx="8596668" cy="1320800"/>
          </a:xfrm>
        </p:spPr>
        <p:txBody>
          <a:bodyPr/>
          <a:lstStyle/>
          <a:p>
            <a:r>
              <a:rPr lang="en-IN" dirty="0" smtClean="0"/>
              <a:t>Make your child genius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295"/>
            <a:ext cx="11258550" cy="4878193"/>
          </a:xfrm>
        </p:spPr>
      </p:pic>
    </p:spTree>
    <p:extLst>
      <p:ext uri="{BB962C8B-B14F-4D97-AF65-F5344CB8AC3E}">
        <p14:creationId xmlns:p14="http://schemas.microsoft.com/office/powerpoint/2010/main" val="18544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80541" cy="740453"/>
          </a:xfrm>
        </p:spPr>
        <p:txBody>
          <a:bodyPr/>
          <a:lstStyle/>
          <a:p>
            <a:r>
              <a:rPr lang="en-IN" dirty="0" smtClean="0"/>
              <a:t>Get yourself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25" y="2979512"/>
            <a:ext cx="3348951" cy="22354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925" y="5329237"/>
            <a:ext cx="4185618" cy="576262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On right path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1" y="1350053"/>
            <a:ext cx="5680604" cy="2747171"/>
          </a:xfrm>
        </p:spPr>
      </p:pic>
    </p:spTree>
    <p:extLst>
      <p:ext uri="{BB962C8B-B14F-4D97-AF65-F5344CB8AC3E}">
        <p14:creationId xmlns:p14="http://schemas.microsoft.com/office/powerpoint/2010/main" val="1945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Understand Yourself Scientifically</vt:lpstr>
      <vt:lpstr>Discover Your Inborn Talent &amp; Potentials</vt:lpstr>
      <vt:lpstr>Make your child genius</vt:lpstr>
      <vt:lpstr>Get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your inborn  talent &amp; potentials</dc:title>
  <dc:creator>suhas powar</dc:creator>
  <cp:lastModifiedBy>suhas powar</cp:lastModifiedBy>
  <cp:revision>14</cp:revision>
  <dcterms:created xsi:type="dcterms:W3CDTF">2020-04-29T17:50:57Z</dcterms:created>
  <dcterms:modified xsi:type="dcterms:W3CDTF">2020-05-07T21:09:13Z</dcterms:modified>
</cp:coreProperties>
</file>