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D5F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Work Management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System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682750"/>
            <a:ext cx="6331500" cy="17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TEAM BAKARWAD</a:t>
            </a:r>
            <a:r>
              <a:rPr b="1" lang="en">
                <a:solidFill>
                  <a:schemeClr val="dk2"/>
                </a:solidFill>
              </a:rPr>
              <a:t>I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Omkar Bhandare (22CS30016)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Tanishka Rahate (22CS30044)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Ayush Mundada (22CS30038)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300"/>
            <a:ext cx="2172224" cy="21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D5F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Problem Description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502050" y="1364650"/>
            <a:ext cx="63882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 a Work Management System to handle various Works, and Workers efficiently.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Works to include different types requiring a specific number of workers, start-date, duration, and priority.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Workers to possess varying roles, skill levels, and availability.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manage Worker and Work details, facilitating assignment of Workers to Works.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Assignment to consider factors such as roles, skill levels, and availability for optimal Worker allocation.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D5F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518625" y="575950"/>
            <a:ext cx="620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Technical Details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36425" y="1303225"/>
            <a:ext cx="62853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12121"/>
                </a:solidFill>
              </a:rPr>
              <a:t>Backend Technologies</a:t>
            </a:r>
            <a:endParaRPr b="1" sz="2100">
              <a:solidFill>
                <a:srgbClr val="21212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Node.js with Express.j</a:t>
            </a:r>
            <a:r>
              <a:rPr lang="en" sz="1700"/>
              <a:t>s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MongoDB with Mongoose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Bcrypt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Frontend Technologies</a:t>
            </a:r>
            <a:endParaRPr b="1" sz="21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HTML, CSS, and JavaScript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EJS (Embedded JavaScript)</a:t>
            </a:r>
            <a:endParaRPr sz="17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750" y="2766000"/>
            <a:ext cx="827375" cy="8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745" y="1303225"/>
            <a:ext cx="1733331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7125" y="1938625"/>
            <a:ext cx="905950" cy="9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6">
            <a:alphaModFix/>
          </a:blip>
          <a:srcRect b="0" l="-29948" r="-29948" t="0"/>
          <a:stretch/>
        </p:blipFill>
        <p:spPr>
          <a:xfrm>
            <a:off x="6019800" y="1938625"/>
            <a:ext cx="1352550" cy="8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7125" y="2844575"/>
            <a:ext cx="905950" cy="7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9750" y="3593374"/>
            <a:ext cx="1733325" cy="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6115050" y="1181100"/>
            <a:ext cx="20289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279750" y="1323975"/>
            <a:ext cx="1733400" cy="3018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D5F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Use Cases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400300" y="1346325"/>
            <a:ext cx="63972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700"/>
              <a:t>User Registration</a:t>
            </a:r>
            <a:r>
              <a:rPr b="1" lang="en" sz="1800"/>
              <a:t> : </a:t>
            </a:r>
            <a:r>
              <a:rPr lang="en" sz="1200"/>
              <a:t>Allows users (managers) to sign up for the system, creating accounts to gain access.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700"/>
              <a:t>User Authentication</a:t>
            </a:r>
            <a:r>
              <a:rPr b="1" lang="en" sz="1800"/>
              <a:t> : </a:t>
            </a:r>
            <a:r>
              <a:rPr lang="en" sz="1200"/>
              <a:t>Enables registered users to </a:t>
            </a:r>
            <a:r>
              <a:rPr lang="en" sz="1200"/>
              <a:t>login</a:t>
            </a:r>
            <a:r>
              <a:rPr lang="en" sz="1200"/>
              <a:t> securely using their credentials.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700"/>
              <a:t>Worker Management :</a:t>
            </a:r>
            <a:r>
              <a:rPr b="1" lang="en" sz="1800"/>
              <a:t> </a:t>
            </a:r>
            <a:r>
              <a:rPr lang="en" sz="1200"/>
              <a:t>Provides functionalities for administrators to add, edit, delete, and free worker profiles.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700"/>
              <a:t>Work Management :</a:t>
            </a:r>
            <a:r>
              <a:rPr b="1" lang="en" sz="1800"/>
              <a:t> </a:t>
            </a:r>
            <a:r>
              <a:rPr lang="en" sz="1200"/>
              <a:t>Allows administrators to create, edit, and delete works within the system, including tracking </a:t>
            </a:r>
            <a:r>
              <a:rPr lang="en" sz="1200"/>
              <a:t>their</a:t>
            </a:r>
            <a:r>
              <a:rPr lang="en" sz="1200"/>
              <a:t> progress.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700"/>
              <a:t>Work Assignment : </a:t>
            </a:r>
            <a:r>
              <a:rPr lang="en" sz="1200"/>
              <a:t>Facilitates the allocation of workers to works, either automatically or manually, based on availability, role compatibility and skill level.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D5F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Challenges Faced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410100" y="1438275"/>
            <a:ext cx="6321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Integrating Backend with the Frontend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 we created Backend files, and Frontend files separately, we faced a lot of issues to integrate them in order to implement all the </a:t>
            </a:r>
            <a:r>
              <a:rPr lang="en" sz="1300"/>
              <a:t>functionalities.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Handling multiple routes efficiently and keeping them organized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 the software contains multiple interconnected routes, it was important to handle them in an organized way, and to maintain a flow amongst routes.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Scalability and Flexibility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Designing the system to </a:t>
            </a:r>
            <a:r>
              <a:rPr lang="en" sz="1300"/>
              <a:t>accommodate</a:t>
            </a:r>
            <a:r>
              <a:rPr lang="en" sz="1300"/>
              <a:t> growth and keeping it adaptable for various end user cases was quite challenging.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