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8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6" r:id="rId16"/>
    <p:sldId id="277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aleway Thin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 snapToGrid="0">
      <p:cViewPr>
        <p:scale>
          <a:sx n="89" d="100"/>
          <a:sy n="89" d="100"/>
        </p:scale>
        <p:origin x="84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26d70a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26d70a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177795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177795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177795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177795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177795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1777952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1fd5e5d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1fd5e5d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265744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d265744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11b6ef0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11b6ef0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11b6ef01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11b6ef01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11b6ef01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11b6ef01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11b6ef01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11b6ef01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11b6ef01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11b6ef01_0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18bb62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18bb62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18bb626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18bb626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18bb626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18bb626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500" b="0" dirty="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MOVIE RECOMMENDATION SYSTEM</a:t>
            </a:r>
            <a:endParaRPr sz="3500" b="0" dirty="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607875" y="4395075"/>
            <a:ext cx="422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Submitted By -</a:t>
            </a:r>
            <a:endParaRPr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Omkar arade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7650" y="1245000"/>
            <a:ext cx="3198891" cy="3542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highlight>
                  <a:srgbClr val="FFFFFF"/>
                </a:highlight>
              </a:rPr>
              <a:t>Then we create helper function  and apply on genres column and keyword column</a:t>
            </a:r>
            <a:br>
              <a:rPr lang="en-US" sz="1200" dirty="0">
                <a:highlight>
                  <a:srgbClr val="FFFFFF"/>
                </a:highlight>
              </a:rPr>
            </a:b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helper function syntax :</a:t>
            </a:r>
            <a:b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convert(obj):</a:t>
            </a:r>
            <a:b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 = []</a:t>
            </a:r>
            <a:b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2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ast.literal_eval</a:t>
            </a: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(obj):</a:t>
            </a:r>
            <a:b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['name'])</a:t>
            </a:r>
            <a:b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 l</a:t>
            </a:r>
            <a:br>
              <a:rPr lang="en-US" sz="1200" dirty="0">
                <a:highlight>
                  <a:srgbClr val="FFFF00"/>
                </a:highlight>
              </a:rPr>
            </a:br>
            <a:b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r_movie['genres'] = r_movie['genres'].apply(convert)</a:t>
            </a:r>
            <a:b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r_movie['keywords'] = r_movie['keywords'].apply(convert)</a:t>
            </a:r>
            <a:endParaRPr sz="2200" b="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2F31F-FE3F-41A0-8511-4BC09B0E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41" y="1011219"/>
            <a:ext cx="5088368" cy="3804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592975" y="542595"/>
            <a:ext cx="4204936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Fetch top 3 actor name form ‘cast’ column and director name from  ‘crew’ column.</a:t>
            </a:r>
            <a:br>
              <a:rPr lang="en-US" sz="12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D7849-F7EB-49A0-8FE5-6D58632FD1BF}"/>
              </a:ext>
            </a:extLst>
          </p:cNvPr>
          <p:cNvSpPr txBox="1"/>
          <p:nvPr/>
        </p:nvSpPr>
        <p:spPr>
          <a:xfrm>
            <a:off x="592975" y="1460675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In ‘</a:t>
            </a:r>
            <a:r>
              <a:rPr lang="en-US" sz="1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cast</a:t>
            </a:r>
            <a:r>
              <a:rPr lang="en-US" dirty="0">
                <a:highlight>
                  <a:srgbClr val="FFFFFF"/>
                </a:highlight>
              </a:rPr>
              <a:t>’ column and ‘</a:t>
            </a:r>
            <a:r>
              <a:rPr lang="en-US" sz="1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crew</a:t>
            </a:r>
            <a:r>
              <a:rPr lang="en-US" dirty="0">
                <a:highlight>
                  <a:srgbClr val="FFFFFF"/>
                </a:highlight>
              </a:rPr>
              <a:t>’ column we have list of dictionary.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In dictionary we have keys and there values . We extract the top 3 Actor name and Director name from dictionary.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To do that I create helper function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Syntax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fetch_Top3_actor(obj):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 = 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counter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ast.literal_eval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(obj):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 counter != 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['name'])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counter+=1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break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 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9CA1F-7B79-453F-9218-F29B3726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63" y="723345"/>
            <a:ext cx="4204937" cy="42009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22333" y="490984"/>
            <a:ext cx="6456659" cy="2080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 a funtion to extract Director name from crew</a:t>
            </a:r>
            <a:br>
              <a:rPr lang="en-US" dirty="0"/>
            </a:b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b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fetch_director</a:t>
            </a: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(obj):</a:t>
            </a:r>
            <a:b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 = []</a:t>
            </a:r>
            <a:b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ast.literal_eval</a:t>
            </a: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(obj):</a:t>
            </a:r>
            <a:b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['job'] == 'Director':</a:t>
            </a:r>
            <a:b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['name'])</a:t>
            </a:r>
            <a:b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b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 l</a:t>
            </a:r>
            <a:endParaRPr sz="1400" b="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8863E-7B83-4B48-9D98-5666AAA1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9144000" cy="23682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597975" y="55485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Concatenate overview, genres, keywords, cast and crew variable to create Tags column.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892D3-5CCB-4A6D-8FFE-DF4CD6C40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5E848-301B-4504-BA08-D55DB834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8306"/>
            <a:ext cx="9144000" cy="29244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74550" y="56561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And to find similar type of movie on the basis of tags, we create a text vectorization</a:t>
            </a:r>
            <a:endParaRPr sz="1600" dirty="0"/>
          </a:p>
        </p:txBody>
      </p:sp>
      <p:sp>
        <p:nvSpPr>
          <p:cNvPr id="171" name="Google Shape;171;p25"/>
          <p:cNvSpPr txBox="1"/>
          <p:nvPr/>
        </p:nvSpPr>
        <p:spPr>
          <a:xfrm>
            <a:off x="1379425" y="1934625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04525" y="1317619"/>
            <a:ext cx="6376200" cy="108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Raleway" pitchFamily="2" charset="0"/>
                <a:ea typeface="Lato"/>
                <a:cs typeface="Lato"/>
                <a:sym typeface="Lato"/>
              </a:rPr>
              <a:t>First we concatenate all the tags and we get large text. Than we extract top 5000 words who's frequency is most. Now we compare this 5000 words with tags.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649FA-4236-4002-BA6A-414A7AA9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9423"/>
            <a:ext cx="9144000" cy="25125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>
                <a:solidFill>
                  <a:srgbClr val="434343"/>
                </a:solidFill>
              </a:rPr>
              <a:t>Several regression models are built to predict the price of houses on given house features.</a:t>
            </a:r>
            <a:endParaRPr sz="140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>
                <a:solidFill>
                  <a:srgbClr val="434343"/>
                </a:solidFill>
              </a:rPr>
              <a:t>To improve the model, hyperparameter tuning of some selected models is done using both RandomizedSearchCV and GridSearchCV.</a:t>
            </a:r>
            <a:endParaRPr sz="140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>
                <a:solidFill>
                  <a:srgbClr val="434343"/>
                </a:solidFill>
              </a:rPr>
              <a:t>The models evaluated has provided the satisfactory results.</a:t>
            </a:r>
            <a:endParaRPr sz="140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>
                <a:solidFill>
                  <a:srgbClr val="434343"/>
                </a:solidFill>
              </a:rPr>
              <a:t>As a recommendation, this model (or a version of it trained with more recent data) can be used as a part of decision making to buy a house in the area covered by the dataset to have an idea about the actual price. 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5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56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dirty="0"/>
              <a:t>Introduction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82769"/>
            <a:ext cx="7688700" cy="2939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>
              <a:buNone/>
            </a:pPr>
            <a:r>
              <a:rPr lang="en-IN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 recommender systems</a:t>
            </a:r>
          </a:p>
          <a:p>
            <a:pPr marL="146050" indent="0" algn="l">
              <a:buNone/>
            </a:pPr>
            <a:endParaRPr lang="en-IN" sz="1800" b="0" i="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movie recommendation system, or a movie recommender system, is an ML-based approach to filtering or predicting the users' film preferences based on their past choices and behavior.</a:t>
            </a:r>
            <a:endParaRPr lang="en-US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 sz="1400" dirty="0"/>
              <a:t>Movie recommender system has the ability to predict whether a particular user would prefer an item or not based on the user's profile.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dirty="0"/>
              <a:t>This movie recommender system is </a:t>
            </a:r>
            <a:r>
              <a:rPr lang="en-US" sz="1400" dirty="0"/>
              <a:t>constant base recommender where we create a tags and try to find out similar types of movies</a:t>
            </a:r>
            <a:r>
              <a:rPr lang="en-GB" sz="1400" dirty="0"/>
              <a:t>.</a:t>
            </a:r>
            <a:endParaRPr sz="14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28EE-DBD3-43F0-BACA-F22CAEA2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716222"/>
            <a:ext cx="7688700" cy="5352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0AD7-D3C0-472F-A7C6-895A02077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677479"/>
            <a:ext cx="7688700" cy="2749799"/>
          </a:xfrm>
        </p:spPr>
        <p:txBody>
          <a:bodyPr/>
          <a:lstStyle/>
          <a:p>
            <a:r>
              <a:rPr lang="en-US" sz="1400" b="1" dirty="0"/>
              <a:t>First we will start with the data where we have two dataset </a:t>
            </a:r>
          </a:p>
          <a:p>
            <a:pPr marL="146050" indent="0">
              <a:buNone/>
            </a:pPr>
            <a:r>
              <a:rPr lang="en-US" sz="1400" b="1" dirty="0"/>
              <a:t>       1.  Movies</a:t>
            </a:r>
          </a:p>
          <a:p>
            <a:pPr marL="146050" indent="0">
              <a:buNone/>
            </a:pPr>
            <a:r>
              <a:rPr lang="en-US" sz="1400" b="1" dirty="0"/>
              <a:t>       2.  credit</a:t>
            </a:r>
          </a:p>
          <a:p>
            <a:r>
              <a:rPr lang="en-US" sz="1400" b="1" dirty="0"/>
              <a:t>We meagre two dataset and create one view. The data is spread across 4809 rows and 23 columns.</a:t>
            </a:r>
          </a:p>
          <a:p>
            <a:r>
              <a:rPr lang="en-US" sz="1400" b="1" dirty="0"/>
              <a:t>Then </a:t>
            </a:r>
            <a:r>
              <a:rPr lang="en-GB" sz="14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we </a:t>
            </a:r>
            <a:r>
              <a:rPr lang="en-US" sz="14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 Dropping the column which is not usable for this model.</a:t>
            </a:r>
          </a:p>
          <a:p>
            <a:r>
              <a:rPr lang="en-GB" sz="14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After that </a:t>
            </a:r>
            <a:r>
              <a:rPr lang="en-US" sz="1400" b="1" dirty="0"/>
              <a:t> we </a:t>
            </a:r>
            <a:r>
              <a:rPr lang="en-GB" sz="14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Pre-Processing data because we have some problem in dataset</a:t>
            </a:r>
          </a:p>
          <a:p>
            <a:r>
              <a:rPr lang="en-US" sz="14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I concatenate overview, genres, keywords, cast and crew variable to create Tags</a:t>
            </a:r>
          </a:p>
          <a:p>
            <a:r>
              <a:rPr lang="en-US" sz="14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And to find similar type of movie on the basis of tags, we create a text vectorization</a:t>
            </a:r>
            <a:endParaRPr lang="en-GB" sz="1400" b="1" dirty="0">
              <a:latin typeface="Raleway"/>
              <a:ea typeface="Raleway"/>
              <a:cs typeface="Raleway"/>
              <a:sym typeface="Raleway"/>
            </a:endParaRPr>
          </a:p>
          <a:p>
            <a:endParaRPr lang="en-US" sz="1200" b="1" dirty="0">
              <a:solidFill>
                <a:srgbClr val="43434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32632" y="45908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dirty="0"/>
              <a:t>The Dataset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32632" y="1729190"/>
            <a:ext cx="4560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b="1" dirty="0">
                <a:solidFill>
                  <a:srgbClr val="434343"/>
                </a:solidFill>
              </a:rPr>
              <a:t>The data is spread across 4809 rows and 23 columns.</a:t>
            </a:r>
            <a:endParaRPr sz="1400" b="1" dirty="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 b="1" dirty="0">
                <a:solidFill>
                  <a:srgbClr val="434343"/>
                </a:solidFill>
              </a:rPr>
              <a:t>There are both numerical and categorical data.</a:t>
            </a:r>
            <a:endParaRPr sz="1400" b="1" dirty="0">
              <a:solidFill>
                <a:srgbClr val="43434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2DA1E-5C82-46C9-A3DE-DB340CA1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2571750"/>
            <a:ext cx="431381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244B5-58FE-47F8-9923-433F42E11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184" y="2571751"/>
            <a:ext cx="431381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650" y="5692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Python Libraries</a:t>
            </a:r>
            <a:endParaRPr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2719C-8475-4A24-9645-62B418A7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5" y="1861745"/>
            <a:ext cx="8552330" cy="2002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49" y="522584"/>
            <a:ext cx="5284075" cy="596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Then </a:t>
            </a:r>
            <a:r>
              <a:rPr lang="en-GB" sz="16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we </a:t>
            </a:r>
            <a:r>
              <a:rPr lang="en-US" sz="1600" b="1" dirty="0">
                <a:latin typeface="Raleway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 Dropping the column which is not usable for this model.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729449" y="1352757"/>
            <a:ext cx="597256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drop the columns which is not usable to recommendation the movie and create new dataset. After dropping columns we have 4809 rows and 7 columns.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Syntax : r_movie =movie[['id','title','overview','genres','keywords','cast','crew’]]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8184F-A1BB-45B6-A51C-7FFF883A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7891"/>
            <a:ext cx="9144000" cy="2775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42609" y="666429"/>
            <a:ext cx="6553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Pre-Processing</a:t>
            </a:r>
            <a:endParaRPr sz="25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42609" y="1494230"/>
            <a:ext cx="666974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Handled the missing values.</a:t>
            </a:r>
            <a:endParaRPr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Fetch name form 'genres' and 'keywords’ columns.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Fetch top 3 actor name form ‘cast’ column and director name from  ‘crew’ column.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Change the type of variable.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Concatenate overview, genres, keywords, cast and crew variable to create Tags column.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-US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Create a text vectorization.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74668" y="824028"/>
            <a:ext cx="317557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Handled the missing values.</a:t>
            </a:r>
            <a:br>
              <a:rPr lang="en-GB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dirty="0"/>
          </a:p>
        </p:txBody>
      </p:sp>
      <p:sp>
        <p:nvSpPr>
          <p:cNvPr id="127" name="Google Shape;127;p19"/>
          <p:cNvSpPr txBox="1"/>
          <p:nvPr/>
        </p:nvSpPr>
        <p:spPr>
          <a:xfrm>
            <a:off x="513303" y="1940823"/>
            <a:ext cx="370421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dataset we have three missing values in overview column.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we drop this three values we don’t have impact on our model so we can drop 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Syntax: </a:t>
            </a:r>
            <a:r>
              <a:rPr lang="en-GB" dirty="0" err="1">
                <a:solidFill>
                  <a:srgbClr val="434343"/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r_movie.dropna</a:t>
            </a:r>
            <a:r>
              <a:rPr lang="en-GB" dirty="0">
                <a:solidFill>
                  <a:srgbClr val="434343"/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GB" dirty="0" err="1">
                <a:solidFill>
                  <a:srgbClr val="434343"/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inplace</a:t>
            </a:r>
            <a:r>
              <a:rPr lang="en-GB" dirty="0">
                <a:solidFill>
                  <a:srgbClr val="434343"/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True)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3B449-AD5D-4108-91EF-0BC445EA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561" y="620411"/>
            <a:ext cx="4742563" cy="39026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28371" y="487851"/>
            <a:ext cx="462965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Fetch name form 'genres' and 'keywords’ columns.</a:t>
            </a:r>
          </a:p>
        </p:txBody>
      </p:sp>
      <p:sp>
        <p:nvSpPr>
          <p:cNvPr id="134" name="Google Shape;134;p20"/>
          <p:cNvSpPr txBox="1"/>
          <p:nvPr/>
        </p:nvSpPr>
        <p:spPr>
          <a:xfrm>
            <a:off x="720761" y="1328252"/>
            <a:ext cx="404487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In ‘genres’ column and ‘keyword’ column we have list of dictionary.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In dictionary we have keys is ID and there value is Name. We extract the name from dictionary and name contain type of movie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To do that first convert these list of dictionary into string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</a:rPr>
              <a:t>than we can create helper function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</a:rPr>
              <a:t>Syntax : import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</a:rPr>
              <a:t>ast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</a:rPr>
              <a:t>ast.literal_eval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</a:rPr>
              <a:t>('[{"id": 28, "name": "Action"}, {"id": 12, "name": "Adventure"}, {"id": 14, "name": "Fantasy"}, {"id": 878, "name": "Science Fiction"}]'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ED6DF-12A8-4DB9-A080-9CA50048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6" y="657141"/>
            <a:ext cx="4378363" cy="4345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953</Words>
  <Application>Microsoft Office PowerPoint</Application>
  <PresentationFormat>On-screen Show (16:9)</PresentationFormat>
  <Paragraphs>71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</vt:lpstr>
      <vt:lpstr>Raleway Thin</vt:lpstr>
      <vt:lpstr>Lato</vt:lpstr>
      <vt:lpstr>Arial</vt:lpstr>
      <vt:lpstr>Courier New</vt:lpstr>
      <vt:lpstr>Streamline</vt:lpstr>
      <vt:lpstr>MOVIE RECOMMENDATION SYSTEM</vt:lpstr>
      <vt:lpstr>Introduction </vt:lpstr>
      <vt:lpstr>Overview</vt:lpstr>
      <vt:lpstr>The Dataset </vt:lpstr>
      <vt:lpstr>Python Libraries</vt:lpstr>
      <vt:lpstr>Then we  Dropping the column which is not usable for this model.</vt:lpstr>
      <vt:lpstr>PowerPoint Presentation</vt:lpstr>
      <vt:lpstr>Handled the missing values. </vt:lpstr>
      <vt:lpstr>Fetch name form 'genres' and 'keywords’ columns.</vt:lpstr>
      <vt:lpstr>Then we create helper function  and apply on genres column and keyword column helper function syntax : def convert(obj):     l = []     for i in ast.literal_eval(obj):         l.append(i['name'])     return l  r_movie['genres'] = r_movie['genres'].apply(convert)  r_movie['keywords'] = r_movie['keywords'].apply(convert)</vt:lpstr>
      <vt:lpstr>Fetch top 3 actor name form ‘cast’ column and director name from  ‘crew’ column. </vt:lpstr>
      <vt:lpstr>Create a funtion to extract Director name from crew Syntax: def fetch_director(obj):     l = []     for i in ast.literal_eval(obj):         if i['job'] == 'Director':             l.append(i['name'])             break     return l</vt:lpstr>
      <vt:lpstr>Concatenate overview, genres, keywords, cast and crew variable to create Tags column.</vt:lpstr>
      <vt:lpstr>And to find similar type of movie on the basis of tags, we create a text vectorization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cp:lastModifiedBy>Omkar</cp:lastModifiedBy>
  <cp:revision>23</cp:revision>
  <dcterms:modified xsi:type="dcterms:W3CDTF">2022-12-04T16:31:15Z</dcterms:modified>
</cp:coreProperties>
</file>