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3">2099 10266 0,'18'0'16,"-1"0"-16,-17 17 15,18 1-15,0 0 16,-1-1-16,1 1 0</inkml:trace>
  <inkml:trace contextRef="#ctx0" brushRef="#br0" timeOffset="682.7625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8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7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5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8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4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4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3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8">14252 18309 0,'0'18'16,"0"-1"-16,0 1 0,-17 0 15,17-1-15,0 1 16,0 0-16,-18-1 16,0 1-1,-35 17 1,18-17-16,17-1 0,-52 19 15,52-36 1</inkml:trace>
  <inkml:trace contextRef="#ctx0" brushRef="#br0" timeOffset="56867.6229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2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5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customXml" Target="../ink/ink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tif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281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Century Schoolbook</vt:lpstr>
      <vt:lpstr>Mangal</vt:lpstr>
      <vt:lpstr>Arial</vt:lpstr>
      <vt:lpstr>Office Theme</vt:lpstr>
      <vt:lpstr>PowerPoint Presentation</vt:lpstr>
      <vt:lpstr>Forward and backward propagation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Omkar Bhatavdekar</cp:lastModifiedBy>
  <cp:revision>11</cp:revision>
  <dcterms:created xsi:type="dcterms:W3CDTF">2017-07-10T18:23:27Z</dcterms:created>
  <dcterms:modified xsi:type="dcterms:W3CDTF">2020-04-22T20:40:31Z</dcterms:modified>
</cp:coreProperties>
</file>