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51AB-E0A0-4B17-97F1-81E701A8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93BD3-C8FA-4C07-BCAF-66CCF7445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44BB-129B-4BE9-AFC5-747EF70F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0E5B-0FEF-4C64-87A7-3EA44215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2D63-CBE4-4B3E-A8A8-3CF45F4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5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02B2-E564-4AE6-AEB0-81019A7D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69E62-2483-48BD-BDC1-FE85C2265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09C2-65BE-4D6F-A593-9F863065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786A-F91C-48D2-AF12-5BB219B34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D30F-3ABC-490D-9BE9-17B28F37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1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32BDA-24EC-403A-9F4D-B33BB1CF8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0EA04-E3B6-4DFB-8682-7B315B0A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4669-2593-4DFD-A4D4-D5B19AD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CB1F-235A-4159-A519-0508518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0325-E4B0-4A7A-A291-BD426D2A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9508-291F-4162-9930-B695A603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786B-4E4F-42E4-8E80-5541B1E5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A2DD-D1FD-4E86-8FC8-21CE2E8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4B68-1C1B-42B3-B8F1-6FBE9F7F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3081-B3B3-4447-B3D5-ABF2928E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A4F7-183E-4803-AA24-E779821C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54637-E5B8-4E6F-B3C8-7F98BE59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05C9-9BD1-491D-9112-9CBA7938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A1F1-38C5-44D0-8929-A3978A4F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2264-AE25-47B0-8522-B8B2ECF1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BA68-72B6-4C34-89CC-35B55322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2338-64AA-4A95-B192-E9659061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351B4-87EB-4BDD-A8D3-A179E695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CE54-6137-49B3-A0EE-5EA6C545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39536-DA26-4BD6-9325-F8A576F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1F66C-660E-4AD0-B03A-5A9D6FBB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52B7-9910-4305-8C73-B81F7D18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C2D3-8F6D-45B9-B726-F7EEB873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BA84B-540C-4D74-AA58-531CC7361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6DC10-5788-44E1-97A8-245926E2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D6127-CE1C-44D0-A936-9AD83F99C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C2323-B8CB-4933-A400-D52E8BD9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17CD8-55E8-41F4-9BC3-B94CF399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749E4-6435-4F2D-9298-A4B191C8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C8E-DB73-4BF9-BE56-C83A35A8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2C242-C4D8-4B8F-B926-663F1BF4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79E7C-B1E7-41B5-B704-4064D887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0BF3-2910-44BC-A5CD-ACA12D22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D4F85-C21A-4FA6-B46D-14D44E85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3983-EE53-4A5A-81C6-500C7AAF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80EB-3CEE-4EAE-8D3E-4506EA1F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8D6C-91E0-4490-9D41-CA55A2AD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E9F0-62F1-44A5-BCBF-52B4FC05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932BA-0A81-4D7C-8818-6F3166928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C54CD-6390-4422-8A10-805AA379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1BDD3-CCCD-4920-91C3-D94F1463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CC16C-6CA2-4AEB-A8A1-8B9352E7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B717-DB45-456A-8938-7850BD4E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29B38-D318-4033-B4AC-BE1F6688B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29A10-F1B5-431D-BCD3-E246DCC0F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607D-0696-42A7-BF8F-0758B0EC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A2EE-817F-419B-89BE-6D0DB51E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050E2-8F9F-494F-BBC9-76A7A8CA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3C9AE-4346-4E0A-860A-A4788838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3F36-556F-4D9B-BF8A-42A7A997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1EFD-C04F-41DC-BB30-2CF2A4921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6724B-592D-4A47-A798-12949349AC85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C930-3F49-45F8-A2B5-0A667D23E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69B0-410F-43A6-BC15-64AA6BD76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136-96B0-4184-B7F8-747FC286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B365278-806C-40F1-8F3F-B9F950775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8" b="-1"/>
          <a:stretch/>
        </p:blipFill>
        <p:spPr>
          <a:xfrm>
            <a:off x="3860797" y="4467226"/>
            <a:ext cx="3467102" cy="218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CC7CE-815A-4413-85E1-1B93C0B98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/>
          <a:stretch/>
        </p:blipFill>
        <p:spPr>
          <a:xfrm>
            <a:off x="3800381" y="805250"/>
            <a:ext cx="3587934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30A2D-EB11-49BF-85B6-B6979FE95494}"/>
              </a:ext>
            </a:extLst>
          </p:cNvPr>
          <p:cNvSpPr txBox="1"/>
          <p:nvPr/>
        </p:nvSpPr>
        <p:spPr>
          <a:xfrm>
            <a:off x="479241" y="190790"/>
            <a:ext cx="719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Laplacian Edge Detection (Second order derivative method)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A1443-D9BB-4179-B98C-9ACDDBD7B1B1}"/>
              </a:ext>
            </a:extLst>
          </p:cNvPr>
          <p:cNvSpPr txBox="1"/>
          <p:nvPr/>
        </p:nvSpPr>
        <p:spPr>
          <a:xfrm>
            <a:off x="1028699" y="110626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4E566-1194-4E30-B278-B5DAA17BCDE0}"/>
              </a:ext>
            </a:extLst>
          </p:cNvPr>
          <p:cNvSpPr txBox="1"/>
          <p:nvPr/>
        </p:nvSpPr>
        <p:spPr>
          <a:xfrm>
            <a:off x="1028699" y="3015734"/>
            <a:ext cx="1771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Derivative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D7FCA-2023-45CB-965F-79644E35D6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/>
          <a:stretch/>
        </p:blipFill>
        <p:spPr>
          <a:xfrm>
            <a:off x="3860797" y="2491473"/>
            <a:ext cx="3809819" cy="2066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31A35F-9249-4D8D-AE59-7996DB91ED46}"/>
              </a:ext>
            </a:extLst>
          </p:cNvPr>
          <p:cNvSpPr txBox="1"/>
          <p:nvPr/>
        </p:nvSpPr>
        <p:spPr>
          <a:xfrm>
            <a:off x="981073" y="5355968"/>
            <a:ext cx="346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order Derivative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3654DA-60BA-4E6C-8C43-EA39A435646C}"/>
              </a:ext>
            </a:extLst>
          </p:cNvPr>
          <p:cNvCxnSpPr>
            <a:cxnSpLocks/>
          </p:cNvCxnSpPr>
          <p:nvPr/>
        </p:nvCxnSpPr>
        <p:spPr>
          <a:xfrm>
            <a:off x="5784756" y="715253"/>
            <a:ext cx="0" cy="5619363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B30A2D-EB11-49BF-85B6-B6979FE95494}"/>
              </a:ext>
            </a:extLst>
          </p:cNvPr>
          <p:cNvSpPr txBox="1"/>
          <p:nvPr/>
        </p:nvSpPr>
        <p:spPr>
          <a:xfrm>
            <a:off x="479241" y="190790"/>
            <a:ext cx="719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Laplacian Edge Detection (Second order derivative method)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02E63-EEA3-4C23-A3F6-26C99DBA71C3}"/>
              </a:ext>
            </a:extLst>
          </p:cNvPr>
          <p:cNvSpPr txBox="1"/>
          <p:nvPr/>
        </p:nvSpPr>
        <p:spPr>
          <a:xfrm>
            <a:off x="879291" y="909782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CE0CD-D449-4E58-9EB2-1521775BBB37}"/>
              </a:ext>
            </a:extLst>
          </p:cNvPr>
          <p:cNvSpPr txBox="1"/>
          <p:nvPr/>
        </p:nvSpPr>
        <p:spPr>
          <a:xfrm>
            <a:off x="2609850" y="1409700"/>
            <a:ext cx="535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Easy to calculate (One pass calculation)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E4C33-E02C-4ED6-BAC0-7621D4F3A9E8}"/>
              </a:ext>
            </a:extLst>
          </p:cNvPr>
          <p:cNvSpPr txBox="1"/>
          <p:nvPr/>
        </p:nvSpPr>
        <p:spPr>
          <a:xfrm>
            <a:off x="879291" y="2290907"/>
            <a:ext cx="145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AA373-2FA7-46EA-9A23-B24DA7693E7D}"/>
              </a:ext>
            </a:extLst>
          </p:cNvPr>
          <p:cNvSpPr txBox="1"/>
          <p:nvPr/>
        </p:nvSpPr>
        <p:spPr>
          <a:xfrm>
            <a:off x="2533649" y="2782669"/>
            <a:ext cx="6629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to noise</a:t>
            </a:r>
          </a:p>
          <a:p>
            <a:r>
              <a:rPr lang="en-US" dirty="0"/>
              <a:t>Need to apply filter before/after the edge detection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4FD485-96EB-4028-8B4C-24020B028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59" y="4102053"/>
            <a:ext cx="4052716" cy="20447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7CD019-D68D-43D2-8D57-2FC16D2DF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04" y="4105204"/>
            <a:ext cx="2076495" cy="20614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97FF643-F7EA-4E39-A6C6-E335ABF1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28" y="4086178"/>
            <a:ext cx="2076495" cy="20764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B7F658-12CE-422A-860E-038D77D2D3E4}"/>
              </a:ext>
            </a:extLst>
          </p:cNvPr>
          <p:cNvSpPr txBox="1"/>
          <p:nvPr/>
        </p:nvSpPr>
        <p:spPr>
          <a:xfrm>
            <a:off x="981074" y="3600450"/>
            <a:ext cx="207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342258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Yueyang Chen</dc:creator>
  <cp:lastModifiedBy>Yueyang Chen</cp:lastModifiedBy>
  <cp:revision>4</cp:revision>
  <dcterms:created xsi:type="dcterms:W3CDTF">2019-02-20T18:24:41Z</dcterms:created>
  <dcterms:modified xsi:type="dcterms:W3CDTF">2019-02-20T20:11:41Z</dcterms:modified>
</cp:coreProperties>
</file>