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5" r:id="rId5"/>
    <p:sldId id="263" r:id="rId6"/>
    <p:sldId id="261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7DC21-A520-43B3-92E5-B870195C96B7}" v="34" dt="2022-07-02T02:21:00.121"/>
    <p1510:client id="{3AD878D6-1BC6-4E34-BE21-9A72FC3A5B7F}" v="10" dt="2022-07-02T15:30:04.719"/>
    <p1510:client id="{A02A5EC3-4842-431F-A948-AF91A865B76E}" v="6" dt="2022-07-02T14:15:10.010"/>
    <p1510:client id="{A61C033F-43CB-49D3-9F5D-3A5F7BEF40F7}" v="21" dt="2022-07-02T13:48:25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0317-34AA-E444-ED5B-C91A34D4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EB7E4-77FA-EECA-0690-BD6DBB815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821-0E46-89C6-2EA4-825A8929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02D8-39B2-65E2-F887-BB1711C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BE0D-0BE7-D40C-6F31-4AA56C1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E97D-E4BA-F8F4-51D6-B84B9AF9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8DC4-FE62-5813-7B54-6755C7547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AC9F-EE1A-DADA-AD74-A7F3B750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8443-3CCF-EB99-7082-F5E52171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7EFC-C939-9EEC-AF0E-BA447781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56A5E-468A-43B8-6752-38BA0D5B7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354CF-21E0-1773-D804-613FE2BA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67C0-27A4-DFA2-944E-09674F13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2DBE-C858-2AAE-651F-5F7EB528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BBE6-FDB2-6FC4-EA59-604A666A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16A4-4A43-0A82-AFD5-A6DA85C8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38DB-2DDB-AE26-3649-C9C732AF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93DB-4E8A-D1EE-F9E0-319C9C86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4768-26DB-25BF-92C5-A66E95A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1E78-3319-7F82-FD62-3C11692D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9D04-A0FE-4453-9F40-4E9EC7D3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94948-F7BE-43B3-F2CF-6C6EB63C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C484-AA8E-89AE-B5D2-C5A6976D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A1AE-B01B-B1CB-5ADB-6D5DE5ED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6958-4277-05AA-1F30-CDDF76D4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9DD0-9BAF-6DEE-7FC1-B3392D77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7A3E-C9EB-E856-FC73-09582F8CF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C3DB-8CAD-A43E-2750-23D30069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7D975-016F-F4ED-B484-A857879A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1DBDC-2C26-2009-5A0F-42FA7689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7FCF1-F47F-542A-7D88-F4B32A58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A66C-8433-E42F-6C13-BA81613B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E7012-4869-B7B2-CAA3-99E23CC85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FB8DA-4848-9B1F-B984-426B4CED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8E591-6350-D329-5BD9-ED0461F33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B4956-D16F-6DEB-47D6-C977FED5C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8EFFE-E87D-3573-42D3-A6A2BAE9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04A13-B91F-7C2F-9E33-89464B88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4367B-B9E7-8E24-E2B7-97FD0FAA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11BD-0B0A-C1B1-2CE0-5F833F8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434DB-B3BC-F137-2097-AEB09F97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29CDD-6413-004A-BB39-BE544147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001FC-7BB8-EF7E-2749-4DF0BD4B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415C7-A354-953F-B627-7B9A6C61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348B2-7AF3-3812-304D-183E1269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12EEF-2F33-639A-FD58-BAD3F47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3F61-8CF8-AE02-04D7-61A31EFA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BEC-F6C3-A7E8-A2FE-09B7001F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059D6-76E0-5B85-B258-9A97BE535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2717-1A18-B59D-F9BE-C8914527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4ECB6-42F1-31D6-F182-0640F532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E82CE-8576-666E-223A-4364F368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1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89C0-DC28-DB83-A057-68B054A5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DF236-5FB6-83F9-5B44-4D54E12C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4E51-C9AD-0DAE-47E3-F38DF3EA6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3BBB-D883-4A34-F2FB-EA1ED0E1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68274-0C4A-A418-B55F-D552A6A5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18E05-6B7C-EAFE-2395-18D473EB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54369-9F1E-5DF4-9427-F8EA85BE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080EF-07B6-BB9D-7D2E-2BC63BC3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37E4-3623-AEF6-E0C3-223E7436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D211-9966-4CFE-98A8-2F742B482B5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A247-EF22-DE0B-C3FC-88DD36CE2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D904-6D14-8BDF-0B59-77046101F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417D-07B2-4D78-9D1E-F84A8604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06E7-0BEA-F632-0B63-4A381C7A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06" y="1058862"/>
            <a:ext cx="10515600" cy="4740275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 </a:t>
            </a:r>
            <a:r>
              <a:rPr lang="en-US" b="1" dirty="0" err="1"/>
              <a:t>BookTech</a:t>
            </a:r>
            <a:r>
              <a:rPr lang="en-US" b="1" dirty="0"/>
              <a:t> Library Management</a:t>
            </a:r>
            <a:br>
              <a:rPr lang="en-US" dirty="0"/>
            </a:br>
            <a:br>
              <a:rPr lang="en-US" dirty="0"/>
            </a:br>
            <a:r>
              <a:rPr lang="en-US" sz="3600" b="1" dirty="0"/>
              <a:t>Team Members:</a:t>
            </a:r>
            <a:br>
              <a:rPr lang="en-US" dirty="0"/>
            </a:br>
            <a:r>
              <a:rPr lang="en-US" sz="2700" dirty="0"/>
              <a:t>-</a:t>
            </a:r>
            <a:r>
              <a:rPr lang="en-US" sz="2700" b="1" dirty="0"/>
              <a:t>Omkar Chaudhary</a:t>
            </a:r>
            <a:br>
              <a:rPr lang="en-US" sz="2700" b="1" dirty="0"/>
            </a:br>
            <a:r>
              <a:rPr lang="en-US" sz="2700" dirty="0"/>
              <a:t>-</a:t>
            </a:r>
            <a:r>
              <a:rPr lang="en-US" sz="2700" b="1" dirty="0"/>
              <a:t>Abdelghani </a:t>
            </a:r>
            <a:r>
              <a:rPr lang="en-US" sz="2700" b="1" dirty="0" err="1"/>
              <a:t>Houbbadi</a:t>
            </a:r>
            <a:br>
              <a:rPr lang="en-US" sz="2700" b="1" dirty="0"/>
            </a:br>
            <a:r>
              <a:rPr lang="en-US" sz="2700" dirty="0"/>
              <a:t>-</a:t>
            </a:r>
            <a:r>
              <a:rPr lang="en-US" sz="2700" b="1" dirty="0"/>
              <a:t>Soufiane </a:t>
            </a:r>
            <a:r>
              <a:rPr lang="en-US" sz="2700" b="1" dirty="0" err="1"/>
              <a:t>Bannouni</a:t>
            </a:r>
            <a:br>
              <a:rPr lang="en-US" sz="2700" b="1" dirty="0"/>
            </a:br>
            <a:r>
              <a:rPr lang="en-US" sz="2700" dirty="0"/>
              <a:t>-</a:t>
            </a:r>
            <a:r>
              <a:rPr lang="en-US" sz="2700" b="1" dirty="0" err="1"/>
              <a:t>Asjad</a:t>
            </a:r>
            <a:r>
              <a:rPr lang="en-US" sz="2700" b="1" dirty="0"/>
              <a:t> Anis</a:t>
            </a:r>
            <a:br>
              <a:rPr lang="en-US" sz="2700" b="1" dirty="0"/>
            </a:br>
            <a:r>
              <a:rPr lang="en-US" sz="2700" dirty="0"/>
              <a:t>-</a:t>
            </a:r>
            <a:r>
              <a:rPr lang="en-US" sz="2700" b="1" dirty="0"/>
              <a:t>Binod Pant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61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09CD-F3D8-A453-6E91-BCCC6114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48BE24-FDDB-A918-3FA4-2F8041DB9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230"/>
            <a:ext cx="10831286" cy="5333998"/>
          </a:xfrm>
        </p:spPr>
      </p:pic>
    </p:spTree>
    <p:extLst>
      <p:ext uri="{BB962C8B-B14F-4D97-AF65-F5344CB8AC3E}">
        <p14:creationId xmlns:p14="http://schemas.microsoft.com/office/powerpoint/2010/main" val="386452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371D5C2-DAAC-22F4-7199-7B6848F2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6149"/>
            <a:ext cx="11833724" cy="67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CF88CF2-756E-CC10-CEE6-7321356C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" y="-3419"/>
            <a:ext cx="12144935" cy="69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F8F81B-6E48-3732-E474-21A7B095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"/>
            <a:ext cx="12192000" cy="69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A4A544D-5093-E550-9D55-B27C7684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" y="1450"/>
            <a:ext cx="12185714" cy="68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046937-F45F-5119-7611-2F001DA0C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0"/>
            <a:ext cx="11409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6E992C3-ECB1-F8CE-3BC8-A831E7C85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5" y="0"/>
            <a:ext cx="1194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966E-8872-64D6-229B-E65D80D1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2988582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133971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                   BookTech Library Management  Team Members: -Omkar Chaudhary -Abdelghani Houbbadi -Soufiane Bannouni -Asjad Anis -Binod Pant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Library Management System</dc:title>
  <dc:creator>Omkar Nath Chaudhary</dc:creator>
  <cp:lastModifiedBy>Omkar Nath Chaudhary</cp:lastModifiedBy>
  <cp:revision>6</cp:revision>
  <dcterms:created xsi:type="dcterms:W3CDTF">2022-07-01T20:44:55Z</dcterms:created>
  <dcterms:modified xsi:type="dcterms:W3CDTF">2022-07-03T21:14:52Z</dcterms:modified>
</cp:coreProperties>
</file>