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77" r:id="rId13"/>
    <p:sldId id="278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0B"/>
    <a:srgbClr val="0000FF"/>
    <a:srgbClr val="00FFFF"/>
    <a:srgbClr val="1F2E10"/>
    <a:srgbClr val="111909"/>
    <a:srgbClr val="1E2B0F"/>
    <a:srgbClr val="25351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21-05-2022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21-05-2022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86908"/>
              </p:ext>
            </p:extLst>
          </p:nvPr>
        </p:nvGraphicFramePr>
        <p:xfrm>
          <a:off x="1473031" y="4261287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51F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Requirement Document [BRD] </a:t>
                      </a:r>
                      <a:endParaRPr lang="en-IN" sz="3600" dirty="0">
                        <a:solidFill>
                          <a:srgbClr val="151F0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57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200" b="1" dirty="0">
                <a:solidFill>
                  <a:srgbClr val="002060"/>
                </a:solidFill>
                <a:latin typeface="+mj-lt"/>
              </a:rPr>
              <a:t>TRIBE-O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2A0B9-CAE8-40A9-8974-F9F94880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86B59-6E27-4B7A-956F-3F9B3F03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02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807527" cy="683623"/>
          </a:xfrm>
        </p:spPr>
        <p:txBody>
          <a:bodyPr>
            <a:normAutofit/>
          </a:bodyPr>
          <a:lstStyle/>
          <a:p>
            <a:r>
              <a:rPr lang="en-US" dirty="0"/>
              <a:t>How Does Nagios Work - Architecture</a:t>
            </a:r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9" t="17968" r="18323" b="12444"/>
          <a:stretch/>
        </p:blipFill>
        <p:spPr>
          <a:xfrm>
            <a:off x="1058091" y="1693333"/>
            <a:ext cx="8585200" cy="3852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B96D-0403-4C5E-BC2D-F8520523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830A5-C529-4692-815B-000D74DF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 rotWithShape="1">
          <a:blip r:embed="rId3"/>
          <a:srcRect l="13792" t="5333" r="17287" b="15098"/>
          <a:stretch/>
        </p:blipFill>
        <p:spPr>
          <a:xfrm>
            <a:off x="1201006" y="949467"/>
            <a:ext cx="8508504" cy="481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95222-2FD6-4F73-ADBF-5EA71CCA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A42D2-40FE-4A59-A4BC-050408F7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C956-2EDF-CB33-1B95-18342D3E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31903"/>
            <a:ext cx="8596668" cy="660400"/>
          </a:xfrm>
        </p:spPr>
        <p:txBody>
          <a:bodyPr/>
          <a:lstStyle/>
          <a:p>
            <a:r>
              <a:rPr lang="en-IN" dirty="0"/>
              <a:t>Zabbix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0D74-6915-4056-D581-ECD20622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06640"/>
            <a:ext cx="8596668" cy="412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0070C0"/>
                </a:solidFill>
                <a:effectLst/>
              </a:rPr>
              <a:t>Zabbix is an open source monitoring software tool for diverse IT components, including networks, servers, virtual machines (VMs) and cloud services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0F74-E3D6-972F-C6C8-43F9DA99A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8"/>
          <a:stretch/>
        </p:blipFill>
        <p:spPr>
          <a:xfrm>
            <a:off x="1592341" y="2034545"/>
            <a:ext cx="7813998" cy="4206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146DD-B920-4BB1-B3F1-BE4FEC37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B240C-DB2E-4695-B2A7-4B158576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0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DB07-DF2F-F3DE-2FE6-2BB0B6C7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21252"/>
            <a:ext cx="8596668" cy="660400"/>
          </a:xfrm>
        </p:spPr>
        <p:txBody>
          <a:bodyPr/>
          <a:lstStyle/>
          <a:p>
            <a:r>
              <a:rPr lang="en-US" dirty="0"/>
              <a:t>How Does Zabbix Work -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DF3C-5D66-2FB9-041B-F8281986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81652"/>
            <a:ext cx="8786646" cy="754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0070C0"/>
                </a:solidFill>
                <a:effectLst/>
              </a:rPr>
              <a:t>Zabbix uses </a:t>
            </a:r>
            <a:r>
              <a:rPr lang="en-US" sz="1200" b="1" i="0" dirty="0">
                <a:solidFill>
                  <a:srgbClr val="0070C0"/>
                </a:solidFill>
                <a:effectLst/>
              </a:rPr>
              <a:t>client-server </a:t>
            </a:r>
            <a:r>
              <a:rPr lang="en-US" sz="1200" b="1" dirty="0">
                <a:solidFill>
                  <a:srgbClr val="0070C0"/>
                </a:solidFill>
              </a:rPr>
              <a:t>A</a:t>
            </a:r>
            <a:r>
              <a:rPr lang="en-US" sz="1200" i="0" dirty="0">
                <a:solidFill>
                  <a:srgbClr val="0070C0"/>
                </a:solidFill>
                <a:effectLst/>
              </a:rPr>
              <a:t>rchitecture</a:t>
            </a:r>
            <a:r>
              <a:rPr lang="en-US" sz="1200" b="0" i="0" dirty="0">
                <a:solidFill>
                  <a:srgbClr val="0070C0"/>
                </a:solidFill>
                <a:effectLst/>
              </a:rPr>
              <a:t> and uses an agent in the servers that should be monitored. This agent gathers all needed information and status from the system and sends to Zabbix server.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We are doing Stand-alone /Single Zabbix Server.</a:t>
            </a:r>
            <a:endParaRPr lang="en-US" sz="1200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338BA-F479-6A6D-AAB8-6A85E190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2"/>
          <a:stretch/>
        </p:blipFill>
        <p:spPr>
          <a:xfrm>
            <a:off x="1664483" y="2379134"/>
            <a:ext cx="7737775" cy="388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8415C-B105-47C0-ABC3-3B1011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29228-FD46-4398-B47F-6B36113C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5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3817968" cy="786901"/>
          </a:xfrm>
        </p:spPr>
        <p:txBody>
          <a:bodyPr/>
          <a:lstStyle/>
          <a:p>
            <a:r>
              <a:rPr lang="en-US" sz="3600" dirty="0"/>
              <a:t>What do we offer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01006" y="2165451"/>
            <a:ext cx="7766936" cy="126354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Server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Webserver/Application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Database Monitoring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2BB81-169D-4CB9-B84A-DA39D8DA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37E6E-31C4-4A51-B96C-6335ADBB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5834794" cy="609600"/>
          </a:xfrm>
        </p:spPr>
        <p:txBody>
          <a:bodyPr>
            <a:noAutofit/>
          </a:bodyPr>
          <a:lstStyle/>
          <a:p>
            <a:r>
              <a:rPr lang="en-US" dirty="0"/>
              <a:t>Flow of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1006" y="1430852"/>
            <a:ext cx="9585527" cy="5249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Ubuntu 20.04 LTS CLI is required on EC2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IAM roles for collaborative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Elastic IP to all the instances.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Nagios on host and remote.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Plugins and NRPE on every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Edited config file of Nagios and NRPE to add monitoring according to our need.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Deployed Webserver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Initiated MySQL database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Did Set up Postfix mailing service for Nagios; for alerting the Admin incase of any fault.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another Open Source monitoring tool Zabbix to make it decentralized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Zabbix on remote and host.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Interlinked Zabbix and Nagios in order to if one goes down, others will inform the Admin.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9646C-7E20-4B48-A858-3601CACD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BFAC6-61C4-4A27-B51D-EBC79AA2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46637"/>
            <a:ext cx="8006905" cy="701189"/>
          </a:xfrm>
        </p:spPr>
        <p:txBody>
          <a:bodyPr/>
          <a:lstStyle/>
          <a:p>
            <a:r>
              <a:rPr lang="en-US" dirty="0"/>
              <a:t>Challenges faced throughout.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01006" y="1938775"/>
            <a:ext cx="4184035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mailing service for Nagios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NRPE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Could not assign Elastic IPs to all our 7 instances.(as AWS only allows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839415" y="1938774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How we handled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it through trial and error and official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Gone through various CLI logs.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contact to AWS support team to request quota increase.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Tried on multiple OS to troubleshoot.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12889-4FE3-40A4-8843-E479438E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B0521-9B17-4C1E-9430-749BB927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7766936" cy="633508"/>
          </a:xfrm>
        </p:spPr>
        <p:txBody>
          <a:bodyPr/>
          <a:lstStyle/>
          <a:p>
            <a:pPr algn="l"/>
            <a:r>
              <a:rPr lang="en-US" sz="3600" dirty="0"/>
              <a:t>Why Not AWS CloudWatch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01006" y="1642504"/>
            <a:ext cx="9757955" cy="408175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900" dirty="0">
                <a:solidFill>
                  <a:srgbClr val="151F0B"/>
                </a:solidFill>
              </a:rPr>
              <a:t>Although using CloudWatch would been more easier as our project is totally hosted on AWS, but we choose not to use it because: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centralized and could become slow when there are multiple push request from many services.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It is not an Open Source monitoring tool which affects privacy and security for companies.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very expensive when compared to Open Source tools like Nagios and Zabbix which are 100 percent free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51F0B"/>
              </a:solidFill>
            </a:endParaRP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20D28-C869-4B29-AF77-31A9497F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F046F6-8FF2-4D0F-AC43-848B8BD5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1258F-D1AC-494B-AD8A-DBBF6CF9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A45FA-AA27-4ED5-8A72-F800E317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55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Algerian" panose="04020705040A02060702" pitchFamily="82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42038"/>
              </p:ext>
            </p:extLst>
          </p:nvPr>
        </p:nvGraphicFramePr>
        <p:xfrm>
          <a:off x="720059" y="1550894"/>
          <a:ext cx="11136086" cy="33880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3242">
                  <a:extLst>
                    <a:ext uri="{9D8B030D-6E8A-4147-A177-3AD203B41FA5}">
                      <a16:colId xmlns:a16="http://schemas.microsoft.com/office/drawing/2014/main" val="2717130824"/>
                    </a:ext>
                  </a:extLst>
                </a:gridCol>
                <a:gridCol w="5872844">
                  <a:extLst>
                    <a:ext uri="{9D8B030D-6E8A-4147-A177-3AD203B41FA5}">
                      <a16:colId xmlns:a16="http://schemas.microsoft.com/office/drawing/2014/main" val="3864537992"/>
                    </a:ext>
                  </a:extLst>
                </a:gridCol>
              </a:tblGrid>
              <a:tr h="81478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5214"/>
                  </a:ext>
                </a:extLst>
              </a:tr>
              <a:tr h="60982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8837"/>
                  </a:ext>
                </a:extLst>
              </a:tr>
              <a:tr h="5974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+mj-lt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599"/>
                  </a:ext>
                </a:extLst>
              </a:tr>
              <a:tr h="6092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0406"/>
                  </a:ext>
                </a:extLst>
              </a:tr>
              <a:tr h="6832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ABHIPSA SAMANTRA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609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23DC070-7E30-4FFB-A566-B4BA6C32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F546F-9B44-47C9-A71D-CD2DDDFA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67" t="4257" r="10800" b="14667"/>
          <a:stretch/>
        </p:blipFill>
        <p:spPr>
          <a:xfrm>
            <a:off x="561822" y="851648"/>
            <a:ext cx="9522068" cy="45177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AAE8E-AB17-62AD-9122-7559619F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75" t="2661" r="20133" b="10504"/>
          <a:stretch/>
        </p:blipFill>
        <p:spPr>
          <a:xfrm>
            <a:off x="838200" y="1227666"/>
            <a:ext cx="8382000" cy="45330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0DD991-7FF4-4DAA-960E-E190E03D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974FB-348A-4495-9452-E158B327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1647" y="821252"/>
            <a:ext cx="5244353" cy="575476"/>
          </a:xfrm>
        </p:spPr>
        <p:txBody>
          <a:bodyPr/>
          <a:lstStyle/>
          <a:p>
            <a:pPr algn="l"/>
            <a:r>
              <a:rPr lang="en-US" sz="3600" dirty="0"/>
              <a:t>What Is 360⁰ Monitoring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1006" y="2217980"/>
            <a:ext cx="7766936" cy="109689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151F0B"/>
                </a:solidFill>
              </a:rPr>
              <a:t>360 degree monitoring is a full fledged monitoring provided to the customer server, application, database and network so as to make sure  their business is not halted at any cost.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DB01AE-3A79-4088-B24C-5E267111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3AC9F-D5FA-4DCC-B3D3-87BE70AB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1961" y="739939"/>
            <a:ext cx="6958553" cy="660400"/>
          </a:xfrm>
        </p:spPr>
        <p:txBody>
          <a:bodyPr/>
          <a:lstStyle/>
          <a:p>
            <a:r>
              <a:rPr lang="en-US" dirty="0"/>
              <a:t>Why 360⁰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1961" y="157688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Get complete visibility into your server health and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Frees up your IT resources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Improve end-user experience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Reduce downtime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Boost up Innovation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025F4-CE88-4DBD-BB77-46DE7644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FBCC-8427-4532-8106-C6C38150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7838104" cy="1320800"/>
          </a:xfrm>
        </p:spPr>
        <p:txBody>
          <a:bodyPr>
            <a:normAutofit fontScale="90000"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  <a:t>Difference between Centralized and Decentralized monitoring</a:t>
            </a:r>
            <a:b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555022"/>
            <a:ext cx="4412636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Centralized Monitoring</a:t>
            </a:r>
          </a:p>
          <a:p>
            <a:r>
              <a:rPr lang="en-US" dirty="0"/>
              <a:t>Servers push to a centralized collection platform</a:t>
            </a:r>
          </a:p>
          <a:p>
            <a:r>
              <a:rPr lang="en-US" dirty="0"/>
              <a:t>High load of network traffic</a:t>
            </a:r>
          </a:p>
          <a:p>
            <a:r>
              <a:rPr lang="en-US" dirty="0"/>
              <a:t>Monitoring can become bottleneck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2555022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Decentralized Monitoring</a:t>
            </a:r>
          </a:p>
          <a:p>
            <a:r>
              <a:rPr lang="en-US" dirty="0"/>
              <a:t>Systems with units of computation that are physically or logically distributed.</a:t>
            </a:r>
          </a:p>
          <a:p>
            <a:r>
              <a:rPr lang="en-US" dirty="0"/>
              <a:t>Low load on network traffic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8812A-C773-4B94-878B-A0707A61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44CE3-2F94-4C24-92B1-3AD2290A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3" y="846637"/>
            <a:ext cx="6114194" cy="561571"/>
          </a:xfrm>
        </p:spPr>
        <p:txBody>
          <a:bodyPr>
            <a:noAutofit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Tools and services we used</a:t>
            </a:r>
            <a:endParaRPr lang="en-I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01006" y="2675964"/>
            <a:ext cx="7766936" cy="150607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NAGIOS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POSTFIX – Push Notification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ZABBIX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– Provides 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67FBE-FD71-4359-A476-CD55408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242EE-0381-47F7-88C2-43E6108E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4" t="17282" r="12052" b="20336"/>
          <a:stretch/>
        </p:blipFill>
        <p:spPr>
          <a:xfrm>
            <a:off x="1201006" y="1498599"/>
            <a:ext cx="8857394" cy="4123267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000855" cy="592667"/>
          </a:xfrm>
        </p:spPr>
        <p:txBody>
          <a:bodyPr>
            <a:normAutofit fontScale="90000"/>
          </a:bodyPr>
          <a:lstStyle/>
          <a:p>
            <a:r>
              <a:rPr lang="en-US" dirty="0"/>
              <a:t>Nagios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4E74-D46F-4031-910D-E2B8F99E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896B6-1A57-4428-91C0-439E88F2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559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Arial</vt:lpstr>
      <vt:lpstr>Arial Black</vt:lpstr>
      <vt:lpstr>Calibri</vt:lpstr>
      <vt:lpstr>Symbol</vt:lpstr>
      <vt:lpstr>Trebuchet MS</vt:lpstr>
      <vt:lpstr>Wingdings</vt:lpstr>
      <vt:lpstr>Wingdings 3</vt:lpstr>
      <vt:lpstr>Facet</vt:lpstr>
      <vt:lpstr>  360 Degree MONITORING</vt:lpstr>
      <vt:lpstr>PowerPoint Presentation</vt:lpstr>
      <vt:lpstr>PowerPoint Presentation</vt:lpstr>
      <vt:lpstr>PowerPoint Presentation</vt:lpstr>
      <vt:lpstr>What Is 360⁰ Monitoring</vt:lpstr>
      <vt:lpstr>Why 360⁰ monitoring</vt:lpstr>
      <vt:lpstr>Difference between Centralized and Decentralized monitoring </vt:lpstr>
      <vt:lpstr>Tools and services we used</vt:lpstr>
      <vt:lpstr>Nagios</vt:lpstr>
      <vt:lpstr>How Does Nagios Work - Architecture</vt:lpstr>
      <vt:lpstr>PowerPoint Presentation</vt:lpstr>
      <vt:lpstr>Zabbix</vt:lpstr>
      <vt:lpstr>How Does Zabbix Work - Architecture</vt:lpstr>
      <vt:lpstr>What do we offer </vt:lpstr>
      <vt:lpstr>Flow of project</vt:lpstr>
      <vt:lpstr>Challenges faced throughout.</vt:lpstr>
      <vt:lpstr>Why Not AWS CloudWatch</vt:lpstr>
      <vt:lpstr>PowerPoint Presentation</vt:lpstr>
    </vt:vector>
  </TitlesOfParts>
  <Manager>Omkar Damame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subject>Internship Project PPT</dc:subject>
  <dc:creator>Sunita Nayak;Omkar Damame</dc:creator>
  <cp:lastModifiedBy>PRASAD DHUPKAR</cp:lastModifiedBy>
  <cp:revision>79</cp:revision>
  <dcterms:created xsi:type="dcterms:W3CDTF">2022-05-02T11:06:33Z</dcterms:created>
  <dcterms:modified xsi:type="dcterms:W3CDTF">2022-05-21T09:17:01Z</dcterms:modified>
</cp:coreProperties>
</file>