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3" r:id="rId8"/>
    <p:sldId id="260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1448313"/>
            <a:ext cx="11668836" cy="261619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2"/>
                </a:solidFill>
                <a:latin typeface="Baskerville" charset="0"/>
                <a:ea typeface="Baskerville" charset="0"/>
                <a:cs typeface="Baskerville" charset="0"/>
              </a:rPr>
              <a:t>Smart Refrigerator Health Tracker</a:t>
            </a:r>
            <a:endParaRPr lang="en-US" b="1" u="sng" dirty="0">
              <a:solidFill>
                <a:schemeClr val="tx2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183943"/>
          </a:xfrm>
        </p:spPr>
        <p:txBody>
          <a:bodyPr/>
          <a:lstStyle/>
          <a:p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Health organization get this valuable data which will help them to track the health status of the citizens.</a:t>
            </a:r>
          </a:p>
          <a:p>
            <a:r>
              <a:rPr lang="en-US" dirty="0" smtClean="0"/>
              <a:t>2) Family gets the latest report without having to go to health center.</a:t>
            </a:r>
          </a:p>
          <a:p>
            <a:r>
              <a:rPr lang="en-US" dirty="0" smtClean="0"/>
              <a:t>3) Easy diet advice.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8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20" y="17056"/>
            <a:ext cx="10018713" cy="1183943"/>
          </a:xfrm>
        </p:spPr>
        <p:txBody>
          <a:bodyPr/>
          <a:lstStyle/>
          <a:p>
            <a:r>
              <a:rPr lang="en-US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)Family can get this on mobile and see what the refrigerator holds.</a:t>
            </a:r>
          </a:p>
          <a:p>
            <a:r>
              <a:rPr lang="en-US" dirty="0"/>
              <a:t>2</a:t>
            </a:r>
            <a:r>
              <a:rPr lang="en-US" dirty="0" smtClean="0"/>
              <a:t>) Store can optimize their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3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887" y="1465991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0962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649" y="2678376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 smtClean="0"/>
              <a:t>QUESTIONS 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364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97" y="2268946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859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Monitor the health of the people by monitoring their daily food consumption.</a:t>
            </a:r>
          </a:p>
          <a:p>
            <a:r>
              <a:rPr lang="en-US" dirty="0" smtClean="0"/>
              <a:t>In spite of the great progress in field of health science, people still have unhealthy lifestyle because of lack of reach of this knowledge.</a:t>
            </a:r>
          </a:p>
          <a:p>
            <a:r>
              <a:rPr lang="en-US" dirty="0" smtClean="0"/>
              <a:t>Few people have this knowledge too, but they fail to have good balance because they can’t keep the track record of their food consumptions.</a:t>
            </a:r>
          </a:p>
          <a:p>
            <a:r>
              <a:rPr lang="en-US" dirty="0" smtClean="0"/>
              <a:t>To solve that we have many heath tracker apps available online as well as mobile integrated,  but people are lazy to remember and record their data.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often fail to remember which things they need to buy when they are in market.</a:t>
            </a:r>
          </a:p>
          <a:p>
            <a:r>
              <a:rPr lang="en-US" dirty="0" smtClean="0"/>
              <a:t>Cases such as running out of groceries are common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solved this problem with latest world revolution technology: “Internet Of Things”</a:t>
            </a:r>
          </a:p>
          <a:p>
            <a:r>
              <a:rPr lang="en-US" dirty="0"/>
              <a:t>W</a:t>
            </a:r>
            <a:r>
              <a:rPr lang="en-US" dirty="0" smtClean="0"/>
              <a:t>e need to track the food consumption of every family.</a:t>
            </a:r>
          </a:p>
          <a:p>
            <a:r>
              <a:rPr lang="en-US" dirty="0" smtClean="0"/>
              <a:t>If we put the sensor in refrigerator that tells us the food item and its quantity present in, we can keep track of food </a:t>
            </a:r>
            <a:r>
              <a:rPr lang="en-US" dirty="0" err="1" smtClean="0"/>
              <a:t>programatically</a:t>
            </a:r>
            <a:r>
              <a:rPr lang="en-US" dirty="0" smtClean="0"/>
              <a:t> without human efforts.</a:t>
            </a:r>
          </a:p>
        </p:txBody>
      </p:sp>
    </p:spTree>
    <p:extLst>
      <p:ext uri="{BB962C8B-B14F-4D97-AF65-F5344CB8AC3E}">
        <p14:creationId xmlns:p14="http://schemas.microsoft.com/office/powerpoint/2010/main" val="4547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458"/>
            <a:ext cx="12192000" cy="594218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1069" y="13646"/>
            <a:ext cx="11846256" cy="11873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1) Use case: Send information to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13646"/>
            <a:ext cx="11846256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2) Use case: Analyze the  food consumption of each </a:t>
            </a:r>
            <a:r>
              <a:rPr lang="en-US" smtClean="0"/>
              <a:t>family independently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274"/>
            <a:ext cx="12192000" cy="5662726"/>
          </a:xfrm>
        </p:spPr>
      </p:pic>
    </p:spTree>
    <p:extLst>
      <p:ext uri="{BB962C8B-B14F-4D97-AF65-F5344CB8AC3E}">
        <p14:creationId xmlns:p14="http://schemas.microsoft.com/office/powerpoint/2010/main" val="19116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001"/>
            <a:ext cx="12192000" cy="565699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1069" y="13646"/>
            <a:ext cx="11846256" cy="11873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) Use case: Notify the stock and Send/Receive Order placed by home refrigerator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4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4" y="0"/>
            <a:ext cx="11382233" cy="1187355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Use case:	Send information to Healthcare Center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" y="850255"/>
            <a:ext cx="11823506" cy="5891858"/>
          </a:xfrm>
        </p:spPr>
      </p:pic>
    </p:spTree>
    <p:extLst>
      <p:ext uri="{BB962C8B-B14F-4D97-AF65-F5344CB8AC3E}">
        <p14:creationId xmlns:p14="http://schemas.microsoft.com/office/powerpoint/2010/main" val="1947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17057"/>
            <a:ext cx="10018713" cy="1197591"/>
          </a:xfrm>
        </p:spPr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436"/>
            <a:ext cx="12191999" cy="5904283"/>
          </a:xfrm>
        </p:spPr>
      </p:pic>
    </p:spTree>
    <p:extLst>
      <p:ext uri="{BB962C8B-B14F-4D97-AF65-F5344CB8AC3E}">
        <p14:creationId xmlns:p14="http://schemas.microsoft.com/office/powerpoint/2010/main" val="191395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257</TotalTime>
  <Words>303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Baskerville</vt:lpstr>
      <vt:lpstr>Corbel</vt:lpstr>
      <vt:lpstr>Arial</vt:lpstr>
      <vt:lpstr>Parallax</vt:lpstr>
      <vt:lpstr>Smart Refrigerator Health Tracker</vt:lpstr>
      <vt:lpstr>Problem Statement </vt:lpstr>
      <vt:lpstr>Problem Statement</vt:lpstr>
      <vt:lpstr>Our Approach</vt:lpstr>
      <vt:lpstr>PowerPoint Presentation</vt:lpstr>
      <vt:lpstr>2) Use case: Analyze the  food consumption of each family independently</vt:lpstr>
      <vt:lpstr>PowerPoint Presentation</vt:lpstr>
      <vt:lpstr>4) Use case: Send information to Healthcare Center</vt:lpstr>
      <vt:lpstr>Object Model</vt:lpstr>
      <vt:lpstr>Scope</vt:lpstr>
      <vt:lpstr>Future Scope</vt:lpstr>
      <vt:lpstr>PowerPoint Presentation</vt:lpstr>
      <vt:lpstr>QUESTIONS ?</vt:lpstr>
      <vt:lpstr>Thank You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Refrigerator Health Tracker</dc:title>
  <dc:creator>Ghazaal Shambayati</dc:creator>
  <cp:lastModifiedBy>Ghazaal Shambayati</cp:lastModifiedBy>
  <cp:revision>11</cp:revision>
  <dcterms:created xsi:type="dcterms:W3CDTF">2016-12-12T01:06:36Z</dcterms:created>
  <dcterms:modified xsi:type="dcterms:W3CDTF">2016-12-12T05:23:52Z</dcterms:modified>
</cp:coreProperties>
</file>