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62" r:id="rId5"/>
    <p:sldMasterId id="2147484633" r:id="rId6"/>
  </p:sldMasterIdLst>
  <p:notesMasterIdLst>
    <p:notesMasterId r:id="rId8"/>
  </p:notesMasterIdLst>
  <p:handoutMasterIdLst>
    <p:handoutMasterId r:id="rId9"/>
  </p:handoutMasterIdLst>
  <p:sldIdLst>
    <p:sldId id="256" r:id="rId7"/>
  </p:sldIdLst>
  <p:sldSz cx="9144000" cy="6858000" type="screen4x3"/>
  <p:notesSz cx="7010400" cy="9296400"/>
  <p:defaultTextStyle>
    <a:defPPr>
      <a:defRPr lang="en-US"/>
    </a:defPPr>
    <a:lvl1pPr algn="l" defTabSz="456902" rtl="0" fontAlgn="base">
      <a:spcBef>
        <a:spcPct val="0"/>
      </a:spcBef>
      <a:spcAft>
        <a:spcPct val="0"/>
      </a:spcAft>
      <a:defRPr kern="1200">
        <a:solidFill>
          <a:schemeClr val="tx1"/>
        </a:solidFill>
        <a:latin typeface="Arial" charset="0"/>
        <a:ea typeface="ＭＳ Ｐゴシック" pitchFamily="34" charset="-128"/>
        <a:cs typeface="Arial" charset="0"/>
      </a:defRPr>
    </a:lvl1pPr>
    <a:lvl2pPr marL="456902" algn="l" defTabSz="456902" rtl="0" fontAlgn="base">
      <a:spcBef>
        <a:spcPct val="0"/>
      </a:spcBef>
      <a:spcAft>
        <a:spcPct val="0"/>
      </a:spcAft>
      <a:defRPr kern="1200">
        <a:solidFill>
          <a:schemeClr val="tx1"/>
        </a:solidFill>
        <a:latin typeface="Arial" charset="0"/>
        <a:ea typeface="ＭＳ Ｐゴシック" pitchFamily="34" charset="-128"/>
        <a:cs typeface="Arial" charset="0"/>
      </a:defRPr>
    </a:lvl2pPr>
    <a:lvl3pPr marL="913808" algn="l" defTabSz="456902" rtl="0" fontAlgn="base">
      <a:spcBef>
        <a:spcPct val="0"/>
      </a:spcBef>
      <a:spcAft>
        <a:spcPct val="0"/>
      </a:spcAft>
      <a:defRPr kern="1200">
        <a:solidFill>
          <a:schemeClr val="tx1"/>
        </a:solidFill>
        <a:latin typeface="Arial" charset="0"/>
        <a:ea typeface="ＭＳ Ｐゴシック" pitchFamily="34" charset="-128"/>
        <a:cs typeface="Arial" charset="0"/>
      </a:defRPr>
    </a:lvl3pPr>
    <a:lvl4pPr marL="1370713" algn="l" defTabSz="456902" rtl="0" fontAlgn="base">
      <a:spcBef>
        <a:spcPct val="0"/>
      </a:spcBef>
      <a:spcAft>
        <a:spcPct val="0"/>
      </a:spcAft>
      <a:defRPr kern="1200">
        <a:solidFill>
          <a:schemeClr val="tx1"/>
        </a:solidFill>
        <a:latin typeface="Arial" charset="0"/>
        <a:ea typeface="ＭＳ Ｐゴシック" pitchFamily="34" charset="-128"/>
        <a:cs typeface="Arial" charset="0"/>
      </a:defRPr>
    </a:lvl4pPr>
    <a:lvl5pPr marL="1827617" algn="l" defTabSz="456902" rtl="0" fontAlgn="base">
      <a:spcBef>
        <a:spcPct val="0"/>
      </a:spcBef>
      <a:spcAft>
        <a:spcPct val="0"/>
      </a:spcAft>
      <a:defRPr kern="1200">
        <a:solidFill>
          <a:schemeClr val="tx1"/>
        </a:solidFill>
        <a:latin typeface="Arial" charset="0"/>
        <a:ea typeface="ＭＳ Ｐゴシック" pitchFamily="34" charset="-128"/>
        <a:cs typeface="Arial" charset="0"/>
      </a:defRPr>
    </a:lvl5pPr>
    <a:lvl6pPr marL="2284516" algn="l" defTabSz="913808" rtl="0" eaLnBrk="1" latinLnBrk="0" hangingPunct="1">
      <a:defRPr kern="1200">
        <a:solidFill>
          <a:schemeClr val="tx1"/>
        </a:solidFill>
        <a:latin typeface="Arial" charset="0"/>
        <a:ea typeface="ＭＳ Ｐゴシック" pitchFamily="34" charset="-128"/>
        <a:cs typeface="Arial" charset="0"/>
      </a:defRPr>
    </a:lvl6pPr>
    <a:lvl7pPr marL="2741419" algn="l" defTabSz="913808" rtl="0" eaLnBrk="1" latinLnBrk="0" hangingPunct="1">
      <a:defRPr kern="1200">
        <a:solidFill>
          <a:schemeClr val="tx1"/>
        </a:solidFill>
        <a:latin typeface="Arial" charset="0"/>
        <a:ea typeface="ＭＳ Ｐゴシック" pitchFamily="34" charset="-128"/>
        <a:cs typeface="Arial" charset="0"/>
      </a:defRPr>
    </a:lvl7pPr>
    <a:lvl8pPr marL="3198320" algn="l" defTabSz="913808" rtl="0" eaLnBrk="1" latinLnBrk="0" hangingPunct="1">
      <a:defRPr kern="1200">
        <a:solidFill>
          <a:schemeClr val="tx1"/>
        </a:solidFill>
        <a:latin typeface="Arial" charset="0"/>
        <a:ea typeface="ＭＳ Ｐゴシック" pitchFamily="34" charset="-128"/>
        <a:cs typeface="Arial" charset="0"/>
      </a:defRPr>
    </a:lvl8pPr>
    <a:lvl9pPr marL="3655229" algn="l" defTabSz="913808" rtl="0" eaLnBrk="1" latinLnBrk="0" hangingPunct="1">
      <a:defRPr kern="1200">
        <a:solidFill>
          <a:schemeClr val="tx1"/>
        </a:solidFill>
        <a:latin typeface="Arial" charset="0"/>
        <a:ea typeface="ＭＳ Ｐゴシック" pitchFamily="34" charset="-128"/>
        <a:cs typeface="Arial" charset="0"/>
      </a:defRPr>
    </a:lvl9pPr>
  </p:defaultTextStyle>
  <p:extLst>
    <p:ext uri="{EFAFB233-063F-42B5-8137-9DF3F51BA10A}">
      <p15:sldGuideLst xmlns:p15="http://schemas.microsoft.com/office/powerpoint/2012/main">
        <p15:guide id="1" orient="horz" pos="2299">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harma, Deepak (ETW)" initials="SD("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7BB5F5"/>
    <a:srgbClr val="54A2E2"/>
    <a:srgbClr val="890379"/>
    <a:srgbClr val="5F2B60"/>
    <a:srgbClr val="444846"/>
    <a:srgbClr val="69ABE1"/>
    <a:srgbClr val="FFFF99"/>
    <a:srgbClr val="73176F"/>
    <a:srgbClr val="CC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43" autoAdjust="0"/>
    <p:restoredTop sz="88201" autoAdjust="0"/>
  </p:normalViewPr>
  <p:slideViewPr>
    <p:cSldViewPr snapToGrid="0" snapToObjects="1">
      <p:cViewPr varScale="1">
        <p:scale>
          <a:sx n="74" d="100"/>
          <a:sy n="74" d="100"/>
        </p:scale>
        <p:origin x="1224" y="72"/>
      </p:cViewPr>
      <p:guideLst>
        <p:guide orient="horz" pos="2299"/>
        <p:guide pos="288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0"/>
    </p:cViewPr>
  </p:sorterViewPr>
  <p:notesViewPr>
    <p:cSldViewPr snapToGrid="0" snapToObjects="1">
      <p:cViewPr varScale="1">
        <p:scale>
          <a:sx n="88" d="100"/>
          <a:sy n="88" d="100"/>
        </p:scale>
        <p:origin x="-3828" y="-10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presProps" Target="presProps.xml"/><Relationship Id="rId5" Type="http://schemas.openxmlformats.org/officeDocument/2006/relationships/slideMaster" Target="slideMasters/slideMaster1.xml"/><Relationship Id="rId10"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wrap="square" lIns="91440" tIns="45720" rIns="91440" bIns="45720" numCol="1" anchor="t" anchorCtr="0" compatLnSpc="1">
            <a:prstTxWarp prst="textNoShape">
              <a:avLst/>
            </a:prstTxWarp>
          </a:bodyPr>
          <a:lstStyle>
            <a:lvl1pPr>
              <a:defRPr sz="1200">
                <a:latin typeface="Arial" pitchFamily="34" charset="0"/>
                <a:cs typeface="Arial" pitchFamily="34" charset="0"/>
              </a:defRPr>
            </a:lvl1pPr>
          </a:lstStyle>
          <a:p>
            <a:pPr>
              <a:defRPr/>
            </a:pPr>
            <a:endParaRPr lang="en-US" dirty="0"/>
          </a:p>
        </p:txBody>
      </p:sp>
      <p:sp>
        <p:nvSpPr>
          <p:cNvPr id="3" name="Date Placeholder 2"/>
          <p:cNvSpPr>
            <a:spLocks noGrp="1"/>
          </p:cNvSpPr>
          <p:nvPr>
            <p:ph type="dt" sz="quarter" idx="1"/>
          </p:nvPr>
        </p:nvSpPr>
        <p:spPr>
          <a:xfrm>
            <a:off x="3970338" y="0"/>
            <a:ext cx="3038475" cy="465138"/>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pitchFamily="34" charset="0"/>
                <a:cs typeface="Arial" pitchFamily="34" charset="0"/>
              </a:defRPr>
            </a:lvl1pPr>
          </a:lstStyle>
          <a:p>
            <a:pPr>
              <a:defRPr/>
            </a:pPr>
            <a:fld id="{A4D8388F-395D-4752-8109-E03EAF01168B}" type="datetimeFigureOut">
              <a:rPr lang="en-US"/>
              <a:pPr>
                <a:defRPr/>
              </a:pPr>
              <a:t>9/29/2015</a:t>
            </a:fld>
            <a:endParaRPr lang="en-US" dirty="0"/>
          </a:p>
        </p:txBody>
      </p:sp>
      <p:sp>
        <p:nvSpPr>
          <p:cNvPr id="4" name="Footer Placeholder 3"/>
          <p:cNvSpPr>
            <a:spLocks noGrp="1"/>
          </p:cNvSpPr>
          <p:nvPr>
            <p:ph type="ftr" sz="quarter" idx="2"/>
          </p:nvPr>
        </p:nvSpPr>
        <p:spPr>
          <a:xfrm>
            <a:off x="0" y="8829675"/>
            <a:ext cx="3038475" cy="465138"/>
          </a:xfrm>
          <a:prstGeom prst="rect">
            <a:avLst/>
          </a:prstGeom>
        </p:spPr>
        <p:txBody>
          <a:bodyPr vert="horz" wrap="square" lIns="91440" tIns="45720" rIns="91440" bIns="45720" numCol="1" anchor="b" anchorCtr="0" compatLnSpc="1">
            <a:prstTxWarp prst="textNoShape">
              <a:avLst/>
            </a:prstTxWarp>
          </a:bodyPr>
          <a:lstStyle>
            <a:lvl1pPr>
              <a:defRPr sz="1200">
                <a:latin typeface="Arial" pitchFamily="34" charset="0"/>
                <a:cs typeface="Arial" pitchFamily="34" charset="0"/>
              </a:defRPr>
            </a:lvl1pPr>
          </a:lstStyle>
          <a:p>
            <a:pPr>
              <a:defRPr/>
            </a:pPr>
            <a:endParaRPr lang="en-US" dirty="0"/>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wrap="square" lIns="91440" tIns="45720" rIns="91440" bIns="45720" numCol="1" anchor="b" anchorCtr="0" compatLnSpc="1">
            <a:prstTxWarp prst="textNoShape">
              <a:avLst/>
            </a:prstTxWarp>
          </a:bodyPr>
          <a:lstStyle>
            <a:lvl1pPr algn="r">
              <a:defRPr sz="1200">
                <a:latin typeface="Arial" pitchFamily="34" charset="0"/>
                <a:cs typeface="Arial" pitchFamily="34" charset="0"/>
              </a:defRPr>
            </a:lvl1pPr>
          </a:lstStyle>
          <a:p>
            <a:pPr>
              <a:defRPr/>
            </a:pPr>
            <a:fld id="{02093153-B910-44F0-A317-4FDB7E52A3D8}" type="slidenum">
              <a:rPr lang="en-US"/>
              <a:pPr>
                <a:defRPr/>
              </a:pPr>
              <a:t>‹#›</a:t>
            </a:fld>
            <a:endParaRPr lang="en-US" dirty="0"/>
          </a:p>
        </p:txBody>
      </p:sp>
    </p:spTree>
    <p:extLst>
      <p:ext uri="{BB962C8B-B14F-4D97-AF65-F5344CB8AC3E}">
        <p14:creationId xmlns:p14="http://schemas.microsoft.com/office/powerpoint/2010/main" val="72169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wrap="square" lIns="93177" tIns="46589" rIns="93177" bIns="46589" numCol="1" anchor="t" anchorCtr="0" compatLnSpc="1">
            <a:prstTxWarp prst="textNoShape">
              <a:avLst/>
            </a:prstTxWarp>
          </a:bodyPr>
          <a:lstStyle>
            <a:lvl1pPr>
              <a:defRPr sz="1200">
                <a:latin typeface="Calibri" pitchFamily="34" charset="0"/>
                <a:cs typeface="Arial" pitchFamily="34" charset="0"/>
              </a:defRPr>
            </a:lvl1pPr>
          </a:lstStyle>
          <a:p>
            <a:pPr>
              <a:defRPr/>
            </a:pPr>
            <a:endParaRPr lang="en-US" dirty="0"/>
          </a:p>
        </p:txBody>
      </p:sp>
      <p:sp>
        <p:nvSpPr>
          <p:cNvPr id="3" name="Date Placeholder 2"/>
          <p:cNvSpPr>
            <a:spLocks noGrp="1"/>
          </p:cNvSpPr>
          <p:nvPr>
            <p:ph type="dt" idx="1"/>
          </p:nvPr>
        </p:nvSpPr>
        <p:spPr>
          <a:xfrm>
            <a:off x="3970338" y="0"/>
            <a:ext cx="3038475" cy="465138"/>
          </a:xfrm>
          <a:prstGeom prst="rect">
            <a:avLst/>
          </a:prstGeom>
        </p:spPr>
        <p:txBody>
          <a:bodyPr vert="horz" wrap="square" lIns="93177" tIns="46589" rIns="93177" bIns="46589" numCol="1" anchor="t" anchorCtr="0" compatLnSpc="1">
            <a:prstTxWarp prst="textNoShape">
              <a:avLst/>
            </a:prstTxWarp>
          </a:bodyPr>
          <a:lstStyle>
            <a:lvl1pPr algn="r">
              <a:defRPr sz="1200">
                <a:latin typeface="Calibri" pitchFamily="34" charset="0"/>
                <a:cs typeface="Arial" pitchFamily="34" charset="0"/>
              </a:defRPr>
            </a:lvl1pPr>
          </a:lstStyle>
          <a:p>
            <a:pPr>
              <a:defRPr/>
            </a:pPr>
            <a:fld id="{4C6D6BCE-9C55-4999-AFDB-835FE3698E0E}" type="datetimeFigureOut">
              <a:rPr lang="en-US"/>
              <a:pPr>
                <a:defRPr/>
              </a:pPr>
              <a:t>9/29/2015</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wrap="square" lIns="93177" tIns="46589" rIns="93177" bIns="46589" numCol="1" anchor="ctr" anchorCtr="0" compatLnSpc="1">
            <a:prstTxWarp prst="textNoShape">
              <a:avLst/>
            </a:prstTxWarp>
          </a:bodyPr>
          <a:lstStyle/>
          <a:p>
            <a:pPr lvl="0"/>
            <a:endParaRPr lang="en-US" noProof="0" dirty="0" smtClean="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3177" tIns="46589" rIns="93177" bIns="46589"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675"/>
            <a:ext cx="3038475" cy="465138"/>
          </a:xfrm>
          <a:prstGeom prst="rect">
            <a:avLst/>
          </a:prstGeom>
        </p:spPr>
        <p:txBody>
          <a:bodyPr vert="horz" wrap="square" lIns="93177" tIns="46589" rIns="93177" bIns="46589" numCol="1" anchor="b" anchorCtr="0" compatLnSpc="1">
            <a:prstTxWarp prst="textNoShape">
              <a:avLst/>
            </a:prstTxWarp>
          </a:bodyPr>
          <a:lstStyle>
            <a:lvl1pPr>
              <a:defRPr sz="1200">
                <a:latin typeface="Calibri" pitchFamily="34" charset="0"/>
                <a:cs typeface="Arial" pitchFamily="34" charset="0"/>
              </a:defRPr>
            </a:lvl1pPr>
          </a:lstStyle>
          <a:p>
            <a:pPr>
              <a:defRPr/>
            </a:pPr>
            <a:endParaRPr lang="en-US" dirty="0"/>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wrap="square" lIns="93177" tIns="46589" rIns="93177" bIns="46589" numCol="1" anchor="b" anchorCtr="0" compatLnSpc="1">
            <a:prstTxWarp prst="textNoShape">
              <a:avLst/>
            </a:prstTxWarp>
          </a:bodyPr>
          <a:lstStyle>
            <a:lvl1pPr algn="r">
              <a:defRPr sz="1200">
                <a:latin typeface="Calibri" pitchFamily="34" charset="0"/>
                <a:cs typeface="Arial" pitchFamily="34" charset="0"/>
              </a:defRPr>
            </a:lvl1pPr>
          </a:lstStyle>
          <a:p>
            <a:pPr>
              <a:defRPr/>
            </a:pPr>
            <a:fld id="{E6B75EF7-A1BE-489A-8462-B4936AF2D687}" type="slidenum">
              <a:rPr lang="en-US"/>
              <a:pPr>
                <a:defRPr/>
              </a:pPr>
              <a:t>‹#›</a:t>
            </a:fld>
            <a:endParaRPr lang="en-US" dirty="0"/>
          </a:p>
        </p:txBody>
      </p:sp>
    </p:spTree>
    <p:extLst>
      <p:ext uri="{BB962C8B-B14F-4D97-AF65-F5344CB8AC3E}">
        <p14:creationId xmlns:p14="http://schemas.microsoft.com/office/powerpoint/2010/main" val="22394413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6902"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3808"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0713"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7617"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4516" algn="l" defTabSz="913808" rtl="0" eaLnBrk="1" latinLnBrk="0" hangingPunct="1">
      <a:defRPr sz="1200" kern="1200">
        <a:solidFill>
          <a:schemeClr val="tx1"/>
        </a:solidFill>
        <a:latin typeface="+mn-lt"/>
        <a:ea typeface="+mn-ea"/>
        <a:cs typeface="+mn-cs"/>
      </a:defRPr>
    </a:lvl6pPr>
    <a:lvl7pPr marL="2741419" algn="l" defTabSz="913808" rtl="0" eaLnBrk="1" latinLnBrk="0" hangingPunct="1">
      <a:defRPr sz="1200" kern="1200">
        <a:solidFill>
          <a:schemeClr val="tx1"/>
        </a:solidFill>
        <a:latin typeface="+mn-lt"/>
        <a:ea typeface="+mn-ea"/>
        <a:cs typeface="+mn-cs"/>
      </a:defRPr>
    </a:lvl7pPr>
    <a:lvl8pPr marL="3198320" algn="l" defTabSz="913808" rtl="0" eaLnBrk="1" latinLnBrk="0" hangingPunct="1">
      <a:defRPr sz="1200" kern="1200">
        <a:solidFill>
          <a:schemeClr val="tx1"/>
        </a:solidFill>
        <a:latin typeface="+mn-lt"/>
        <a:ea typeface="+mn-ea"/>
        <a:cs typeface="+mn-cs"/>
      </a:defRPr>
    </a:lvl8pPr>
    <a:lvl9pPr marL="3655229" algn="l" defTabSz="913808"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350"/>
            <a:ext cx="9144000" cy="684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61100" y="5811838"/>
            <a:ext cx="2514600" cy="3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281073" y="106183"/>
            <a:ext cx="8552223" cy="1470025"/>
          </a:xfrm>
        </p:spPr>
        <p:txBody>
          <a:bodyPr>
            <a:normAutofit/>
          </a:bodyPr>
          <a:lstStyle>
            <a:lvl1pPr algn="l">
              <a:defRPr sz="4400" b="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81069" y="5555107"/>
            <a:ext cx="4290931" cy="762000"/>
          </a:xfrm>
        </p:spPr>
        <p:txBody>
          <a:bodyPr>
            <a:noAutofit/>
          </a:bodyPr>
          <a:lstStyle>
            <a:lvl1pPr marL="0" indent="0" algn="l">
              <a:lnSpc>
                <a:spcPct val="100000"/>
              </a:lnSpc>
              <a:spcBef>
                <a:spcPts val="0"/>
              </a:spcBef>
              <a:spcAft>
                <a:spcPts val="0"/>
              </a:spcAft>
              <a:buNone/>
              <a:defRPr sz="1600">
                <a:solidFill>
                  <a:schemeClr val="bg1"/>
                </a:solidFill>
              </a:defRPr>
            </a:lvl1pPr>
            <a:lvl2pPr marL="456902" indent="0" algn="ctr">
              <a:buNone/>
              <a:defRPr>
                <a:solidFill>
                  <a:schemeClr val="tx1">
                    <a:tint val="75000"/>
                  </a:schemeClr>
                </a:solidFill>
              </a:defRPr>
            </a:lvl2pPr>
            <a:lvl3pPr marL="913808" indent="0" algn="ctr">
              <a:buNone/>
              <a:defRPr>
                <a:solidFill>
                  <a:schemeClr val="tx1">
                    <a:tint val="75000"/>
                  </a:schemeClr>
                </a:solidFill>
              </a:defRPr>
            </a:lvl3pPr>
            <a:lvl4pPr marL="1370713" indent="0" algn="ctr">
              <a:buNone/>
              <a:defRPr>
                <a:solidFill>
                  <a:schemeClr val="tx1">
                    <a:tint val="75000"/>
                  </a:schemeClr>
                </a:solidFill>
              </a:defRPr>
            </a:lvl4pPr>
            <a:lvl5pPr marL="1827617" indent="0" algn="ctr">
              <a:buNone/>
              <a:defRPr>
                <a:solidFill>
                  <a:schemeClr val="tx1">
                    <a:tint val="75000"/>
                  </a:schemeClr>
                </a:solidFill>
              </a:defRPr>
            </a:lvl5pPr>
            <a:lvl6pPr marL="2284516" indent="0" algn="ctr">
              <a:buNone/>
              <a:defRPr>
                <a:solidFill>
                  <a:schemeClr val="tx1">
                    <a:tint val="75000"/>
                  </a:schemeClr>
                </a:solidFill>
              </a:defRPr>
            </a:lvl6pPr>
            <a:lvl7pPr marL="2741419" indent="0" algn="ctr">
              <a:buNone/>
              <a:defRPr>
                <a:solidFill>
                  <a:schemeClr val="tx1">
                    <a:tint val="75000"/>
                  </a:schemeClr>
                </a:solidFill>
              </a:defRPr>
            </a:lvl7pPr>
            <a:lvl8pPr marL="3198320" indent="0" algn="ctr">
              <a:buNone/>
              <a:defRPr>
                <a:solidFill>
                  <a:schemeClr val="tx1">
                    <a:tint val="75000"/>
                  </a:schemeClr>
                </a:solidFill>
              </a:defRPr>
            </a:lvl8pPr>
            <a:lvl9pPr marL="3655229"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61474956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265086" y="1149747"/>
            <a:ext cx="4038600" cy="3896535"/>
          </a:xfrm>
        </p:spPr>
        <p:txBody>
          <a:bodyPr/>
          <a:lstStyle>
            <a:lvl1pPr>
              <a:lnSpc>
                <a:spcPct val="80000"/>
              </a:lnSpc>
              <a:defRPr sz="3900" b="1" i="0">
                <a:latin typeface="Arial Narrow Bold"/>
                <a:cs typeface="Arial Narrow Bold"/>
              </a:defRPr>
            </a:lvl1pPr>
            <a:lvl2pPr>
              <a:defRPr sz="2900" b="0" i="0">
                <a:latin typeface="+mn-lt"/>
                <a:cs typeface="Helvetica"/>
              </a:defRPr>
            </a:lvl2pPr>
            <a:lvl3pPr>
              <a:defRPr sz="2900" b="0" i="0">
                <a:latin typeface="+mn-lt"/>
                <a:cs typeface="Helvetica"/>
              </a:defRPr>
            </a:lvl3pPr>
            <a:lvl4pPr>
              <a:defRPr sz="2900" b="0" i="0">
                <a:latin typeface="+mn-lt"/>
                <a:cs typeface="Helvetica"/>
              </a:defRPr>
            </a:lvl4pPr>
            <a:lvl5pPr>
              <a:defRPr sz="2900" b="0" i="0">
                <a:latin typeface="+mn-lt"/>
                <a:cs typeface="Helvetica"/>
              </a:defRPr>
            </a:lvl5pPr>
            <a:lvl6pPr>
              <a:defRPr sz="2900"/>
            </a:lvl6pPr>
            <a:lvl7pPr>
              <a:defRPr sz="2900"/>
            </a:lvl7pPr>
            <a:lvl8pPr>
              <a:defRPr sz="2900"/>
            </a:lvl8pPr>
            <a:lvl9pPr>
              <a:defRPr sz="2900"/>
            </a:lvl9pPr>
          </a:lstStyle>
          <a:p>
            <a:pPr lvl="0"/>
            <a:r>
              <a:rPr lang="en-US" dirty="0" smtClean="0"/>
              <a:t>CLICK TO EDIT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4562816" y="1149747"/>
            <a:ext cx="4038600" cy="3896535"/>
          </a:xfrm>
        </p:spPr>
        <p:txBody>
          <a:bodyPr/>
          <a:lstStyle>
            <a:lvl1pPr marL="551410" indent="-551410">
              <a:lnSpc>
                <a:spcPct val="80000"/>
              </a:lnSpc>
              <a:defRPr lang="en-US" sz="3900" b="1" i="0" kern="1200" dirty="0" smtClean="0">
                <a:solidFill>
                  <a:schemeClr val="tx1"/>
                </a:solidFill>
                <a:latin typeface="Arial Narrow Bold"/>
                <a:ea typeface="+mn-ea"/>
                <a:cs typeface="Arial Narrow Bold"/>
              </a:defRPr>
            </a:lvl1pPr>
            <a:lvl2pPr>
              <a:defRPr sz="2900">
                <a:solidFill>
                  <a:schemeClr val="tx1"/>
                </a:solidFill>
              </a:defRPr>
            </a:lvl2pPr>
            <a:lvl3pPr>
              <a:defRPr sz="2900">
                <a:solidFill>
                  <a:schemeClr val="tx1"/>
                </a:solidFill>
              </a:defRPr>
            </a:lvl3pPr>
            <a:lvl4pPr>
              <a:defRPr sz="2900">
                <a:solidFill>
                  <a:schemeClr val="tx1"/>
                </a:solidFill>
              </a:defRPr>
            </a:lvl4pPr>
            <a:lvl5pPr>
              <a:defRPr sz="2900">
                <a:solidFill>
                  <a:schemeClr val="tx1"/>
                </a:solidFill>
              </a:defRPr>
            </a:lvl5pPr>
            <a:lvl6pPr>
              <a:defRPr sz="2900"/>
            </a:lvl6pPr>
            <a:lvl7pPr>
              <a:defRPr sz="2900"/>
            </a:lvl7pPr>
            <a:lvl8pPr>
              <a:defRPr sz="2900"/>
            </a:lvl8pPr>
            <a:lvl9pPr>
              <a:defRPr sz="2900"/>
            </a:lvl9pPr>
          </a:lstStyle>
          <a:p>
            <a:pPr marL="551410" lvl="0" indent="-551410" algn="l" defTabSz="735212" rtl="0" eaLnBrk="1" latinLnBrk="0" hangingPunct="1">
              <a:lnSpc>
                <a:spcPct val="80000"/>
              </a:lnSpc>
              <a:spcBef>
                <a:spcPct val="20000"/>
              </a:spcBef>
              <a:buFont typeface="Arial"/>
              <a:buChar char="•"/>
            </a:pPr>
            <a:r>
              <a:rPr lang="en-US" dirty="0" smtClean="0"/>
              <a:t>CLICK TO EDIT TEXT </a:t>
            </a:r>
          </a:p>
          <a:p>
            <a:pPr marL="1194720" lvl="1" indent="-551410" algn="l" defTabSz="735212" rtl="0" eaLnBrk="1" latinLnBrk="0" hangingPunct="1">
              <a:lnSpc>
                <a:spcPct val="80000"/>
              </a:lnSpc>
              <a:spcBef>
                <a:spcPct val="20000"/>
              </a:spcBef>
              <a:buFont typeface="Arial"/>
              <a:buChar char="•"/>
            </a:pPr>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Placeholder 1"/>
          <p:cNvSpPr>
            <a:spLocks noGrp="1"/>
          </p:cNvSpPr>
          <p:nvPr>
            <p:ph type="title" hasCustomPrompt="1"/>
          </p:nvPr>
        </p:nvSpPr>
        <p:spPr>
          <a:xfrm>
            <a:off x="262761" y="264400"/>
            <a:ext cx="8644761" cy="642060"/>
          </a:xfrm>
          <a:prstGeom prst="rect">
            <a:avLst/>
          </a:prstGeom>
        </p:spPr>
        <p:txBody>
          <a:bodyPr vert="horz" lIns="147043" tIns="73521" rIns="147043" bIns="73521" rtlCol="0" anchor="ctr">
            <a:normAutofit/>
          </a:bodyPr>
          <a:lstStyle/>
          <a:p>
            <a:r>
              <a:rPr lang="en-US" dirty="0" smtClean="0"/>
              <a:t>CLICK TO EDIT TITLE</a:t>
            </a:r>
            <a:endParaRPr lang="en-US" dirty="0"/>
          </a:p>
        </p:txBody>
      </p:sp>
    </p:spTree>
    <p:extLst>
      <p:ext uri="{BB962C8B-B14F-4D97-AF65-F5344CB8AC3E}">
        <p14:creationId xmlns:p14="http://schemas.microsoft.com/office/powerpoint/2010/main" val="380572223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76622" y="1051836"/>
            <a:ext cx="8417034" cy="4151587"/>
          </a:xfrm>
        </p:spPr>
        <p:txBody>
          <a:bodyPr/>
          <a:lstStyle>
            <a:lvl1pPr marL="0" indent="0">
              <a:buNone/>
              <a:defRPr sz="5100"/>
            </a:lvl1pPr>
            <a:lvl2pPr marL="735212" indent="0">
              <a:buNone/>
              <a:defRPr sz="4500"/>
            </a:lvl2pPr>
            <a:lvl3pPr marL="1470426" indent="0">
              <a:buNone/>
              <a:defRPr sz="3900"/>
            </a:lvl3pPr>
            <a:lvl4pPr marL="2205638" indent="0">
              <a:buNone/>
              <a:defRPr sz="3200"/>
            </a:lvl4pPr>
            <a:lvl5pPr marL="2940851" indent="0">
              <a:buNone/>
              <a:defRPr sz="3200"/>
            </a:lvl5pPr>
            <a:lvl6pPr marL="3676063" indent="0">
              <a:buNone/>
              <a:defRPr sz="3200"/>
            </a:lvl6pPr>
            <a:lvl7pPr marL="4411275" indent="0">
              <a:buNone/>
              <a:defRPr sz="3200"/>
            </a:lvl7pPr>
            <a:lvl8pPr marL="5146488" indent="0">
              <a:buNone/>
              <a:defRPr sz="3200"/>
            </a:lvl8pPr>
            <a:lvl9pPr marL="5881700" indent="0">
              <a:buNone/>
              <a:defRPr sz="3200"/>
            </a:lvl9pPr>
          </a:lstStyle>
          <a:p>
            <a:endParaRPr lang="en-US" dirty="0"/>
          </a:p>
        </p:txBody>
      </p:sp>
      <p:sp>
        <p:nvSpPr>
          <p:cNvPr id="4" name="Text Placeholder 3"/>
          <p:cNvSpPr>
            <a:spLocks noGrp="1"/>
          </p:cNvSpPr>
          <p:nvPr>
            <p:ph type="body" sz="half" idx="2" hasCustomPrompt="1"/>
          </p:nvPr>
        </p:nvSpPr>
        <p:spPr>
          <a:xfrm>
            <a:off x="376622" y="5271794"/>
            <a:ext cx="8417034" cy="804863"/>
          </a:xfrm>
        </p:spPr>
        <p:txBody>
          <a:bodyPr/>
          <a:lstStyle>
            <a:lvl1pPr marL="0" indent="0">
              <a:buNone/>
              <a:defRPr sz="2200" b="0" i="0">
                <a:solidFill>
                  <a:srgbClr val="222321"/>
                </a:solidFill>
                <a:latin typeface="Helvetica"/>
                <a:cs typeface="Helvetica"/>
              </a:defRPr>
            </a:lvl1pPr>
            <a:lvl2pPr marL="735212" indent="0">
              <a:buNone/>
              <a:defRPr sz="2000"/>
            </a:lvl2pPr>
            <a:lvl3pPr marL="1470426" indent="0">
              <a:buNone/>
              <a:defRPr sz="1600"/>
            </a:lvl3pPr>
            <a:lvl4pPr marL="2205638" indent="0">
              <a:buNone/>
              <a:defRPr sz="1500"/>
            </a:lvl4pPr>
            <a:lvl5pPr marL="2940851" indent="0">
              <a:buNone/>
              <a:defRPr sz="1500"/>
            </a:lvl5pPr>
            <a:lvl6pPr marL="3676063" indent="0">
              <a:buNone/>
              <a:defRPr sz="1500"/>
            </a:lvl6pPr>
            <a:lvl7pPr marL="4411275" indent="0">
              <a:buNone/>
              <a:defRPr sz="1500"/>
            </a:lvl7pPr>
            <a:lvl8pPr marL="5146488" indent="0">
              <a:buNone/>
              <a:defRPr sz="1500"/>
            </a:lvl8pPr>
            <a:lvl9pPr marL="5881700" indent="0">
              <a:buNone/>
              <a:defRPr sz="1500"/>
            </a:lvl9pPr>
          </a:lstStyle>
          <a:p>
            <a:pPr lvl="0"/>
            <a:r>
              <a:rPr lang="en-US" dirty="0" smtClean="0"/>
              <a:t>Click to edit text</a:t>
            </a:r>
          </a:p>
        </p:txBody>
      </p:sp>
      <p:sp>
        <p:nvSpPr>
          <p:cNvPr id="8" name="Title Placeholder 1"/>
          <p:cNvSpPr>
            <a:spLocks noGrp="1"/>
          </p:cNvSpPr>
          <p:nvPr>
            <p:ph type="title" hasCustomPrompt="1"/>
          </p:nvPr>
        </p:nvSpPr>
        <p:spPr>
          <a:xfrm>
            <a:off x="262761" y="264400"/>
            <a:ext cx="8644761" cy="642060"/>
          </a:xfrm>
          <a:prstGeom prst="rect">
            <a:avLst/>
          </a:prstGeom>
        </p:spPr>
        <p:txBody>
          <a:bodyPr vert="horz" lIns="147043" tIns="73521" rIns="147043" bIns="73521" rtlCol="0" anchor="ctr">
            <a:normAutofit/>
          </a:bodyPr>
          <a:lstStyle/>
          <a:p>
            <a:r>
              <a:rPr lang="en-US" dirty="0" smtClean="0"/>
              <a:t>CLICK TO EDIT TITLE</a:t>
            </a:r>
            <a:endParaRPr lang="en-US" dirty="0"/>
          </a:p>
        </p:txBody>
      </p:sp>
    </p:spTree>
    <p:extLst>
      <p:ext uri="{BB962C8B-B14F-4D97-AF65-F5344CB8AC3E}">
        <p14:creationId xmlns:p14="http://schemas.microsoft.com/office/powerpoint/2010/main" val="212812861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DE208D39-5D17-432C-AC13-8191A57F177D}" type="datetime1">
              <a:rPr lang="en-US"/>
              <a:pPr>
                <a:defRPr/>
              </a:pPr>
              <a:t>9/29/2015</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46104322-A9F0-4FE9-87C6-AF517AAA1E88}" type="slidenum">
              <a:rPr lang="en-US"/>
              <a:pPr>
                <a:defRPr/>
              </a:pPr>
              <a:t>‹#›</a:t>
            </a:fld>
            <a:endParaRPr lang="en-US" dirty="0"/>
          </a:p>
        </p:txBody>
      </p:sp>
    </p:spTree>
    <p:extLst>
      <p:ext uri="{BB962C8B-B14F-4D97-AF65-F5344CB8AC3E}">
        <p14:creationId xmlns:p14="http://schemas.microsoft.com/office/powerpoint/2010/main" val="372398352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accent1"/>
        </a:solidFill>
        <a:effectLst/>
      </p:bgPr>
    </p:bg>
    <p:spTree>
      <p:nvGrpSpPr>
        <p:cNvPr id="1" name=""/>
        <p:cNvGrpSpPr/>
        <p:nvPr/>
      </p:nvGrpSpPr>
      <p:grpSpPr>
        <a:xfrm>
          <a:off x="0" y="0"/>
          <a:ext cx="0" cy="0"/>
          <a:chOff x="0" y="0"/>
          <a:chExt cx="0" cy="0"/>
        </a:xfrm>
      </p:grpSpPr>
      <p:pic>
        <p:nvPicPr>
          <p:cNvPr id="3"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7938"/>
            <a:ext cx="9144000" cy="684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Placeholder 2"/>
          <p:cNvSpPr txBox="1">
            <a:spLocks/>
          </p:cNvSpPr>
          <p:nvPr/>
        </p:nvSpPr>
        <p:spPr>
          <a:xfrm>
            <a:off x="357188" y="5770563"/>
            <a:ext cx="5510212" cy="630237"/>
          </a:xfrm>
          <a:prstGeom prst="rect">
            <a:avLst/>
          </a:prstGeom>
        </p:spPr>
        <p:txBody>
          <a:bodyPr lIns="91379" tIns="45690" rIns="91379" bIns="45690"/>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just" defTabSz="913808" eaLnBrk="1" hangingPunct="1">
              <a:lnSpc>
                <a:spcPct val="95000"/>
              </a:lnSpc>
              <a:buClr>
                <a:schemeClr val="accent1"/>
              </a:buClr>
              <a:buFont typeface="Arial" pitchFamily="34" charset="0"/>
              <a:buNone/>
              <a:defRPr/>
            </a:pPr>
            <a:r>
              <a:rPr lang="en-US" sz="500" b="1" dirty="0" smtClean="0">
                <a:solidFill>
                  <a:schemeClr val="bg1"/>
                </a:solidFill>
                <a:cs typeface="Arial" pitchFamily="34" charset="0"/>
              </a:rPr>
              <a:t>© 2013 Infosys Limited, Bangalore,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a:p>
            <a:pPr algn="just" defTabSz="913808" eaLnBrk="1" hangingPunct="1">
              <a:lnSpc>
                <a:spcPct val="95000"/>
              </a:lnSpc>
              <a:buClr>
                <a:schemeClr val="accent1"/>
              </a:buClr>
              <a:buFont typeface="Arial" pitchFamily="34" charset="0"/>
              <a:buNone/>
              <a:defRPr/>
            </a:pPr>
            <a:endParaRPr lang="en-US" sz="500" b="1" dirty="0" smtClean="0">
              <a:solidFill>
                <a:schemeClr val="bg1"/>
              </a:solidFill>
              <a:cs typeface="Arial" pitchFamily="34" charset="0"/>
            </a:endParaRPr>
          </a:p>
          <a:p>
            <a:pPr algn="just" defTabSz="913808" eaLnBrk="1" hangingPunct="1">
              <a:lnSpc>
                <a:spcPct val="95000"/>
              </a:lnSpc>
              <a:buClr>
                <a:schemeClr val="accent1"/>
              </a:buClr>
              <a:buFont typeface="Arial" pitchFamily="34" charset="0"/>
              <a:buNone/>
              <a:defRPr/>
            </a:pPr>
            <a:endParaRPr lang="en-US" sz="500" b="1" dirty="0" smtClean="0">
              <a:solidFill>
                <a:schemeClr val="bg1"/>
              </a:solidFill>
              <a:cs typeface="Arial" pitchFamily="34" charset="0"/>
            </a:endParaRPr>
          </a:p>
        </p:txBody>
      </p:sp>
      <p:pic>
        <p:nvPicPr>
          <p:cNvPr id="5" name="Picture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62675" y="5849938"/>
            <a:ext cx="2514600" cy="3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28601" y="945633"/>
            <a:ext cx="8688387" cy="1362075"/>
          </a:xfrm>
        </p:spPr>
        <p:txBody>
          <a:bodyPr anchor="ctr">
            <a:normAutofit/>
          </a:bodyPr>
          <a:lstStyle>
            <a:lvl1pPr algn="ctr">
              <a:defRPr sz="4400" b="0" cap="none">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113314425"/>
      </p:ext>
    </p:extLst>
  </p:cSld>
  <p:clrMapOvr>
    <a:masterClrMapping/>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1_Section Header">
    <p:bg>
      <p:bgPr>
        <a:solidFill>
          <a:schemeClr val="accent1"/>
        </a:solidFill>
        <a:effectLst/>
      </p:bgPr>
    </p:bg>
    <p:spTree>
      <p:nvGrpSpPr>
        <p:cNvPr id="1" name=""/>
        <p:cNvGrpSpPr/>
        <p:nvPr/>
      </p:nvGrpSpPr>
      <p:grpSpPr>
        <a:xfrm>
          <a:off x="0" y="0"/>
          <a:ext cx="0" cy="0"/>
          <a:chOff x="0" y="0"/>
          <a:chExt cx="0" cy="0"/>
        </a:xfrm>
      </p:grpSpPr>
      <p:pic>
        <p:nvPicPr>
          <p:cNvPr id="3"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7938"/>
            <a:ext cx="9144000" cy="684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28601" y="2747964"/>
            <a:ext cx="8688387" cy="1362075"/>
          </a:xfrm>
        </p:spPr>
        <p:txBody>
          <a:bodyPr anchor="ctr">
            <a:normAutofit/>
          </a:bodyPr>
          <a:lstStyle>
            <a:lvl1pPr algn="ctr">
              <a:defRPr sz="4400" b="0" cap="none">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212281289"/>
      </p:ext>
    </p:extLst>
  </p:cSld>
  <p:clrMapOvr>
    <a:masterClrMapping/>
  </p:clrMapOvr>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119269"/>
            <a:ext cx="4283439" cy="4976735"/>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4472" y="1119269"/>
            <a:ext cx="4283439" cy="4976735"/>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Date Placeholder 4"/>
          <p:cNvSpPr>
            <a:spLocks noGrp="1"/>
          </p:cNvSpPr>
          <p:nvPr>
            <p:ph type="dt" sz="half" idx="10"/>
          </p:nvPr>
        </p:nvSpPr>
        <p:spPr/>
        <p:txBody>
          <a:bodyPr/>
          <a:lstStyle>
            <a:lvl1pPr>
              <a:defRPr/>
            </a:lvl1pPr>
          </a:lstStyle>
          <a:p>
            <a:pPr>
              <a:defRPr/>
            </a:pPr>
            <a:fld id="{D5F0A911-4662-409E-919C-50C0882B11C6}" type="datetime1">
              <a:rPr lang="en-US"/>
              <a:pPr>
                <a:defRPr/>
              </a:pPr>
              <a:t>9/29/2015</a:t>
            </a:fld>
            <a:endParaRPr lang="en-US" dirty="0"/>
          </a:p>
        </p:txBody>
      </p:sp>
      <p:sp>
        <p:nvSpPr>
          <p:cNvPr id="7" name="Footer Placeholder 5"/>
          <p:cNvSpPr>
            <a:spLocks noGrp="1"/>
          </p:cNvSpPr>
          <p:nvPr>
            <p:ph type="ftr" sz="quarter" idx="11"/>
          </p:nvPr>
        </p:nvSpPr>
        <p:spPr/>
        <p:txBody>
          <a:bodyPr/>
          <a:lstStyle>
            <a:lvl1pPr>
              <a:defRPr/>
            </a:lvl1pPr>
          </a:lstStyle>
          <a:p>
            <a:pPr>
              <a:defRPr/>
            </a:pPr>
            <a:endParaRPr lang="en-US" dirty="0"/>
          </a:p>
        </p:txBody>
      </p:sp>
      <p:sp>
        <p:nvSpPr>
          <p:cNvPr id="8" name="Slide Number Placeholder 6"/>
          <p:cNvSpPr>
            <a:spLocks noGrp="1"/>
          </p:cNvSpPr>
          <p:nvPr>
            <p:ph type="sldNum" sz="quarter" idx="12"/>
          </p:nvPr>
        </p:nvSpPr>
        <p:spPr/>
        <p:txBody>
          <a:bodyPr/>
          <a:lstStyle>
            <a:lvl1pPr>
              <a:defRPr/>
            </a:lvl1pPr>
          </a:lstStyle>
          <a:p>
            <a:pPr>
              <a:defRPr/>
            </a:pPr>
            <a:fld id="{D76A5DC4-A7E6-4B1B-A596-815E540B7852}" type="slidenum">
              <a:rPr lang="en-US"/>
              <a:pPr>
                <a:defRPr/>
              </a:pPr>
              <a:t>‹#›</a:t>
            </a:fld>
            <a:endParaRPr lang="en-US" dirty="0"/>
          </a:p>
        </p:txBody>
      </p:sp>
    </p:spTree>
    <p:extLst>
      <p:ext uri="{BB962C8B-B14F-4D97-AF65-F5344CB8AC3E}">
        <p14:creationId xmlns:p14="http://schemas.microsoft.com/office/powerpoint/2010/main" val="251173914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28599" y="1119267"/>
            <a:ext cx="4268788" cy="639764"/>
          </a:xfrm>
        </p:spPr>
        <p:txBody>
          <a:bodyPr anchor="b">
            <a:normAutofit/>
          </a:bodyPr>
          <a:lstStyle>
            <a:lvl1pPr marL="0" indent="0">
              <a:buNone/>
              <a:defRPr sz="2000" b="1">
                <a:solidFill>
                  <a:schemeClr val="accent5"/>
                </a:solidFill>
              </a:defRPr>
            </a:lvl1pPr>
            <a:lvl2pPr marL="456902" indent="0">
              <a:buNone/>
              <a:defRPr sz="2000" b="1"/>
            </a:lvl2pPr>
            <a:lvl3pPr marL="913808" indent="0">
              <a:buNone/>
              <a:defRPr sz="1800" b="1"/>
            </a:lvl3pPr>
            <a:lvl4pPr marL="1370713" indent="0">
              <a:buNone/>
              <a:defRPr sz="1600" b="1"/>
            </a:lvl4pPr>
            <a:lvl5pPr marL="1827617" indent="0">
              <a:buNone/>
              <a:defRPr sz="1600" b="1"/>
            </a:lvl5pPr>
            <a:lvl6pPr marL="2284516" indent="0">
              <a:buNone/>
              <a:defRPr sz="1600" b="1"/>
            </a:lvl6pPr>
            <a:lvl7pPr marL="2741419" indent="0">
              <a:buNone/>
              <a:defRPr sz="1600" b="1"/>
            </a:lvl7pPr>
            <a:lvl8pPr marL="3198320" indent="0">
              <a:buNone/>
              <a:defRPr sz="1600" b="1"/>
            </a:lvl8pPr>
            <a:lvl9pPr marL="3655229"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28602" y="1828801"/>
            <a:ext cx="4268788" cy="4267200"/>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31" y="1119267"/>
            <a:ext cx="4271961" cy="639764"/>
          </a:xfrm>
        </p:spPr>
        <p:txBody>
          <a:bodyPr anchor="b">
            <a:normAutofit/>
          </a:bodyPr>
          <a:lstStyle>
            <a:lvl1pPr marL="0" indent="0">
              <a:buNone/>
              <a:defRPr sz="2000" b="1">
                <a:solidFill>
                  <a:schemeClr val="accent5"/>
                </a:solidFill>
              </a:defRPr>
            </a:lvl1pPr>
            <a:lvl2pPr marL="456902" indent="0">
              <a:buNone/>
              <a:defRPr sz="2000" b="1"/>
            </a:lvl2pPr>
            <a:lvl3pPr marL="913808" indent="0">
              <a:buNone/>
              <a:defRPr sz="1800" b="1"/>
            </a:lvl3pPr>
            <a:lvl4pPr marL="1370713" indent="0">
              <a:buNone/>
              <a:defRPr sz="1600" b="1"/>
            </a:lvl4pPr>
            <a:lvl5pPr marL="1827617" indent="0">
              <a:buNone/>
              <a:defRPr sz="1600" b="1"/>
            </a:lvl5pPr>
            <a:lvl6pPr marL="2284516" indent="0">
              <a:buNone/>
              <a:defRPr sz="1600" b="1"/>
            </a:lvl6pPr>
            <a:lvl7pPr marL="2741419" indent="0">
              <a:buNone/>
              <a:defRPr sz="1600" b="1"/>
            </a:lvl7pPr>
            <a:lvl8pPr marL="3198320" indent="0">
              <a:buNone/>
              <a:defRPr sz="1600" b="1"/>
            </a:lvl8pPr>
            <a:lvl9pPr marL="3655229"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3" y="1828801"/>
            <a:ext cx="4271961" cy="4267200"/>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6"/>
          <p:cNvSpPr>
            <a:spLocks noGrp="1"/>
          </p:cNvSpPr>
          <p:nvPr>
            <p:ph type="dt" sz="half" idx="10"/>
          </p:nvPr>
        </p:nvSpPr>
        <p:spPr/>
        <p:txBody>
          <a:bodyPr/>
          <a:lstStyle>
            <a:lvl1pPr>
              <a:defRPr/>
            </a:lvl1pPr>
          </a:lstStyle>
          <a:p>
            <a:pPr>
              <a:defRPr/>
            </a:pPr>
            <a:fld id="{5C45B9A4-89EE-4947-82AC-B2E5B35392AF}" type="datetime1">
              <a:rPr lang="en-US"/>
              <a:pPr>
                <a:defRPr/>
              </a:pPr>
              <a:t>9/29/2015</a:t>
            </a:fld>
            <a:endParaRPr lang="en-US" dirty="0"/>
          </a:p>
        </p:txBody>
      </p:sp>
      <p:sp>
        <p:nvSpPr>
          <p:cNvPr id="9" name="Footer Placeholder 7"/>
          <p:cNvSpPr>
            <a:spLocks noGrp="1"/>
          </p:cNvSpPr>
          <p:nvPr>
            <p:ph type="ftr" sz="quarter" idx="11"/>
          </p:nvPr>
        </p:nvSpPr>
        <p:spPr/>
        <p:txBody>
          <a:bodyPr/>
          <a:lstStyle>
            <a:lvl1pPr>
              <a:defRPr/>
            </a:lvl1pPr>
          </a:lstStyle>
          <a:p>
            <a:pPr>
              <a:defRPr/>
            </a:pPr>
            <a:endParaRPr lang="en-US" dirty="0"/>
          </a:p>
        </p:txBody>
      </p:sp>
      <p:sp>
        <p:nvSpPr>
          <p:cNvPr id="10" name="Slide Number Placeholder 8"/>
          <p:cNvSpPr>
            <a:spLocks noGrp="1"/>
          </p:cNvSpPr>
          <p:nvPr>
            <p:ph type="sldNum" sz="quarter" idx="12"/>
          </p:nvPr>
        </p:nvSpPr>
        <p:spPr/>
        <p:txBody>
          <a:bodyPr/>
          <a:lstStyle>
            <a:lvl1pPr>
              <a:defRPr/>
            </a:lvl1pPr>
          </a:lstStyle>
          <a:p>
            <a:pPr>
              <a:defRPr/>
            </a:pPr>
            <a:fld id="{9D6786E5-4950-4373-B14B-7489AD9AD8C7}" type="slidenum">
              <a:rPr lang="en-US"/>
              <a:pPr>
                <a:defRPr/>
              </a:pPr>
              <a:t>‹#›</a:t>
            </a:fld>
            <a:endParaRPr lang="en-US" dirty="0"/>
          </a:p>
        </p:txBody>
      </p:sp>
    </p:spTree>
    <p:extLst>
      <p:ext uri="{BB962C8B-B14F-4D97-AF65-F5344CB8AC3E}">
        <p14:creationId xmlns:p14="http://schemas.microsoft.com/office/powerpoint/2010/main" val="157446797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Date Placeholder 2"/>
          <p:cNvSpPr>
            <a:spLocks noGrp="1"/>
          </p:cNvSpPr>
          <p:nvPr>
            <p:ph type="dt" sz="half" idx="10"/>
          </p:nvPr>
        </p:nvSpPr>
        <p:spPr/>
        <p:txBody>
          <a:bodyPr/>
          <a:lstStyle>
            <a:lvl1pPr>
              <a:defRPr/>
            </a:lvl1pPr>
          </a:lstStyle>
          <a:p>
            <a:pPr>
              <a:defRPr/>
            </a:pPr>
            <a:fld id="{B156B148-D304-472E-90D8-C2B7ECC9564F}" type="datetime1">
              <a:rPr lang="en-US"/>
              <a:pPr>
                <a:defRPr/>
              </a:pPr>
              <a:t>9/29/2015</a:t>
            </a:fld>
            <a:endParaRPr lang="en-US" dirty="0"/>
          </a:p>
        </p:txBody>
      </p:sp>
      <p:sp>
        <p:nvSpPr>
          <p:cNvPr id="5" name="Footer Placeholder 3"/>
          <p:cNvSpPr>
            <a:spLocks noGrp="1"/>
          </p:cNvSpPr>
          <p:nvPr>
            <p:ph type="ftr" sz="quarter" idx="11"/>
          </p:nvPr>
        </p:nvSpPr>
        <p:spPr/>
        <p:txBody>
          <a:bodyPr/>
          <a:lstStyle>
            <a:lvl1pPr>
              <a:defRPr/>
            </a:lvl1pPr>
          </a:lstStyle>
          <a:p>
            <a:pPr>
              <a:defRPr/>
            </a:pPr>
            <a:endParaRPr lang="en-US" dirty="0"/>
          </a:p>
        </p:txBody>
      </p:sp>
      <p:sp>
        <p:nvSpPr>
          <p:cNvPr id="6" name="Slide Number Placeholder 4"/>
          <p:cNvSpPr>
            <a:spLocks noGrp="1"/>
          </p:cNvSpPr>
          <p:nvPr>
            <p:ph type="sldNum" sz="quarter" idx="12"/>
          </p:nvPr>
        </p:nvSpPr>
        <p:spPr/>
        <p:txBody>
          <a:bodyPr/>
          <a:lstStyle>
            <a:lvl1pPr>
              <a:defRPr/>
            </a:lvl1pPr>
          </a:lstStyle>
          <a:p>
            <a:pPr>
              <a:defRPr/>
            </a:pPr>
            <a:fld id="{19B15EE2-5675-4DEB-89B8-DB60C22A625E}" type="slidenum">
              <a:rPr lang="en-US"/>
              <a:pPr>
                <a:defRPr/>
              </a:pPr>
              <a:t>‹#›</a:t>
            </a:fld>
            <a:endParaRPr lang="en-US" dirty="0"/>
          </a:p>
        </p:txBody>
      </p:sp>
    </p:spTree>
    <p:extLst>
      <p:ext uri="{BB962C8B-B14F-4D97-AF65-F5344CB8AC3E}">
        <p14:creationId xmlns:p14="http://schemas.microsoft.com/office/powerpoint/2010/main" val="150287922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lvl1pPr>
              <a:defRPr/>
            </a:lvl1pPr>
          </a:lstStyle>
          <a:p>
            <a:pPr>
              <a:defRPr/>
            </a:pPr>
            <a:fld id="{AED56314-8A3F-43A6-9A07-A421015091AF}" type="datetime1">
              <a:rPr lang="en-US"/>
              <a:pPr>
                <a:defRPr/>
              </a:pPr>
              <a:t>9/29/2015</a:t>
            </a:fld>
            <a:endParaRPr lang="en-US" dirty="0"/>
          </a:p>
        </p:txBody>
      </p:sp>
      <p:sp>
        <p:nvSpPr>
          <p:cNvPr id="4" name="Footer Placeholder 2"/>
          <p:cNvSpPr>
            <a:spLocks noGrp="1"/>
          </p:cNvSpPr>
          <p:nvPr>
            <p:ph type="ftr" sz="quarter" idx="11"/>
          </p:nvPr>
        </p:nvSpPr>
        <p:spPr/>
        <p:txBody>
          <a:bodyPr/>
          <a:lstStyle>
            <a:lvl1pPr>
              <a:defRPr/>
            </a:lvl1pPr>
          </a:lstStyle>
          <a:p>
            <a:pPr>
              <a:defRPr/>
            </a:pPr>
            <a:endParaRPr lang="en-US" dirty="0"/>
          </a:p>
        </p:txBody>
      </p:sp>
      <p:sp>
        <p:nvSpPr>
          <p:cNvPr id="5" name="Slide Number Placeholder 3"/>
          <p:cNvSpPr>
            <a:spLocks noGrp="1"/>
          </p:cNvSpPr>
          <p:nvPr>
            <p:ph type="sldNum" sz="quarter" idx="12"/>
          </p:nvPr>
        </p:nvSpPr>
        <p:spPr/>
        <p:txBody>
          <a:bodyPr/>
          <a:lstStyle>
            <a:lvl1pPr>
              <a:defRPr/>
            </a:lvl1pPr>
          </a:lstStyle>
          <a:p>
            <a:pPr>
              <a:defRPr/>
            </a:pPr>
            <a:fld id="{831D75D4-87D2-45A3-BCF2-D2D1B376E019}" type="slidenum">
              <a:rPr lang="en-US"/>
              <a:pPr>
                <a:defRPr/>
              </a:pPr>
              <a:t>‹#›</a:t>
            </a:fld>
            <a:endParaRPr lang="en-US" dirty="0"/>
          </a:p>
        </p:txBody>
      </p:sp>
    </p:spTree>
    <p:extLst>
      <p:ext uri="{BB962C8B-B14F-4D97-AF65-F5344CB8AC3E}">
        <p14:creationId xmlns:p14="http://schemas.microsoft.com/office/powerpoint/2010/main" val="3826655599"/>
      </p:ext>
    </p:extLst>
  </p:cSld>
  <p:clrMapOvr>
    <a:masterClrMapping/>
  </p:clrMapOvr>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63618" y="1049959"/>
            <a:ext cx="8229600" cy="4525963"/>
          </a:xfrm>
        </p:spPr>
        <p:txBody>
          <a:bodyPr/>
          <a:lstStyle/>
          <a:p>
            <a:pPr lvl="0"/>
            <a:r>
              <a:rPr lang="en-US" dirty="0" smtClean="0"/>
              <a:t>CLICK TO EDIT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Placeholder 1"/>
          <p:cNvSpPr>
            <a:spLocks noGrp="1"/>
          </p:cNvSpPr>
          <p:nvPr>
            <p:ph type="title" hasCustomPrompt="1"/>
          </p:nvPr>
        </p:nvSpPr>
        <p:spPr>
          <a:xfrm>
            <a:off x="262761" y="264400"/>
            <a:ext cx="8644761" cy="642060"/>
          </a:xfrm>
          <a:prstGeom prst="rect">
            <a:avLst/>
          </a:prstGeom>
        </p:spPr>
        <p:txBody>
          <a:bodyPr vert="horz" lIns="147043" tIns="73521" rIns="147043" bIns="73521" rtlCol="0" anchor="ctr">
            <a:normAutofit/>
          </a:bodyPr>
          <a:lstStyle/>
          <a:p>
            <a:r>
              <a:rPr lang="en-US" dirty="0" smtClean="0"/>
              <a:t>CLICK TO EDIT TITLE</a:t>
            </a:r>
            <a:endParaRPr lang="en-US" dirty="0"/>
          </a:p>
        </p:txBody>
      </p:sp>
    </p:spTree>
    <p:extLst>
      <p:ext uri="{BB962C8B-B14F-4D97-AF65-F5344CB8AC3E}">
        <p14:creationId xmlns:p14="http://schemas.microsoft.com/office/powerpoint/2010/main" val="237372506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5" Type="http://schemas.openxmlformats.org/officeDocument/2006/relationships/image" Target="../media/image7.jp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6"/>
          <p:cNvPicPr>
            <a:picLocks noChangeAspect="1"/>
          </p:cNvPicPr>
          <p:nvPr/>
        </p:nvPicPr>
        <p:blipFill>
          <a:blip r:embed="rId10">
            <a:extLst>
              <a:ext uri="{28A0092B-C50C-407E-A947-70E740481C1C}">
                <a14:useLocalDpi xmlns:a14="http://schemas.microsoft.com/office/drawing/2010/main" val="0"/>
              </a:ext>
            </a:extLst>
          </a:blip>
          <a:srcRect b="21"/>
          <a:stretch>
            <a:fillRect/>
          </a:stretch>
        </p:blipFill>
        <p:spPr bwMode="auto">
          <a:xfrm>
            <a:off x="0" y="6303963"/>
            <a:ext cx="9144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231778" y="195263"/>
            <a:ext cx="86852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79" tIns="45690" rIns="91379" bIns="45690" numCol="1" anchor="b" anchorCtr="0" compatLnSpc="1">
            <a:prstTxWarp prst="textNoShape">
              <a:avLst/>
            </a:prstTxWarp>
          </a:bodyPr>
          <a:lstStyle/>
          <a:p>
            <a:pPr lvl="0"/>
            <a:r>
              <a:rPr lang="en-US" smtClean="0"/>
              <a:t>Click to edit Master title style</a:t>
            </a:r>
          </a:p>
        </p:txBody>
      </p:sp>
      <p:sp>
        <p:nvSpPr>
          <p:cNvPr id="1028" name="Text Placeholder 2"/>
          <p:cNvSpPr>
            <a:spLocks noGrp="1"/>
          </p:cNvSpPr>
          <p:nvPr>
            <p:ph type="body" idx="1"/>
          </p:nvPr>
        </p:nvSpPr>
        <p:spPr bwMode="auto">
          <a:xfrm>
            <a:off x="231778" y="1106488"/>
            <a:ext cx="8685213" cy="498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79" tIns="45690" rIns="91379" bIns="4569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3429000" y="6424613"/>
            <a:ext cx="2133600" cy="365125"/>
          </a:xfrm>
          <a:prstGeom prst="rect">
            <a:avLst/>
          </a:prstGeom>
        </p:spPr>
        <p:txBody>
          <a:bodyPr vert="horz" wrap="square" lIns="91379" tIns="45690" rIns="91379" bIns="45690" numCol="1" anchor="ctr" anchorCtr="0" compatLnSpc="1">
            <a:prstTxWarp prst="textNoShape">
              <a:avLst/>
            </a:prstTxWarp>
          </a:bodyPr>
          <a:lstStyle>
            <a:lvl1pPr algn="ctr">
              <a:defRPr sz="1000">
                <a:solidFill>
                  <a:schemeClr val="bg1"/>
                </a:solidFill>
                <a:latin typeface="Arial" pitchFamily="34" charset="0"/>
                <a:cs typeface="Arial" pitchFamily="34" charset="0"/>
              </a:defRPr>
            </a:lvl1pPr>
          </a:lstStyle>
          <a:p>
            <a:pPr>
              <a:defRPr/>
            </a:pPr>
            <a:fld id="{41D1B740-D7C6-4B6A-B597-C5C5DF552A7D}" type="datetime1">
              <a:rPr lang="en-US"/>
              <a:pPr>
                <a:defRPr/>
              </a:pPr>
              <a:t>9/29/2015</a:t>
            </a:fld>
            <a:endParaRPr lang="en-US" dirty="0"/>
          </a:p>
        </p:txBody>
      </p:sp>
      <p:sp>
        <p:nvSpPr>
          <p:cNvPr id="5" name="Footer Placeholder 4"/>
          <p:cNvSpPr>
            <a:spLocks noGrp="1"/>
          </p:cNvSpPr>
          <p:nvPr>
            <p:ph type="ftr" sz="quarter" idx="3"/>
          </p:nvPr>
        </p:nvSpPr>
        <p:spPr>
          <a:xfrm>
            <a:off x="5562600" y="78442"/>
            <a:ext cx="2667000" cy="190795"/>
          </a:xfrm>
          <a:prstGeom prst="rect">
            <a:avLst/>
          </a:prstGeom>
        </p:spPr>
        <p:txBody>
          <a:bodyPr vert="horz" wrap="square" lIns="18275" tIns="18275" rIns="18275" bIns="18275" numCol="1" anchor="ctr" anchorCtr="0" compatLnSpc="1">
            <a:prstTxWarp prst="textNoShape">
              <a:avLst/>
            </a:prstTxWarp>
            <a:spAutoFit/>
          </a:bodyPr>
          <a:lstStyle>
            <a:lvl1pPr algn="r">
              <a:defRPr sz="1000" b="1">
                <a:latin typeface="Arial" pitchFamily="34" charset="0"/>
                <a:cs typeface="Arial" pitchFamily="34" charset="0"/>
              </a:defRPr>
            </a:lvl1pPr>
          </a:lstStyle>
          <a:p>
            <a:pPr>
              <a:defRPr/>
            </a:pPr>
            <a:endParaRPr lang="en-US" dirty="0"/>
          </a:p>
        </p:txBody>
      </p:sp>
      <p:sp>
        <p:nvSpPr>
          <p:cNvPr id="6" name="Slide Number Placeholder 5"/>
          <p:cNvSpPr>
            <a:spLocks noGrp="1"/>
          </p:cNvSpPr>
          <p:nvPr>
            <p:ph type="sldNum" sz="quarter" idx="4"/>
          </p:nvPr>
        </p:nvSpPr>
        <p:spPr>
          <a:xfrm>
            <a:off x="8578688" y="78442"/>
            <a:ext cx="194002" cy="190795"/>
          </a:xfrm>
          <a:prstGeom prst="rect">
            <a:avLst/>
          </a:prstGeom>
        </p:spPr>
        <p:txBody>
          <a:bodyPr vert="horz" wrap="none" lIns="18275" tIns="18275" rIns="18275" bIns="18275" numCol="1" anchor="ctr" anchorCtr="0" compatLnSpc="1">
            <a:prstTxWarp prst="textNoShape">
              <a:avLst/>
            </a:prstTxWarp>
            <a:spAutoFit/>
          </a:bodyPr>
          <a:lstStyle>
            <a:lvl1pPr algn="ctr">
              <a:defRPr sz="1000" b="1">
                <a:latin typeface="Arial" pitchFamily="34" charset="0"/>
                <a:cs typeface="Arial" pitchFamily="34" charset="0"/>
              </a:defRPr>
            </a:lvl1pPr>
          </a:lstStyle>
          <a:p>
            <a:pPr>
              <a:defRPr/>
            </a:pPr>
            <a:fld id="{C1F048EC-F15F-4F76-B783-8D2A85D42059}" type="slidenum">
              <a:rPr lang="en-US"/>
              <a:pPr>
                <a:defRPr/>
              </a:pPr>
              <a:t>‹#›</a:t>
            </a:fld>
            <a:endParaRPr lang="en-US" dirty="0"/>
          </a:p>
        </p:txBody>
      </p:sp>
      <p:sp>
        <p:nvSpPr>
          <p:cNvPr id="8" name="Rectangle 7"/>
          <p:cNvSpPr/>
          <p:nvPr/>
        </p:nvSpPr>
        <p:spPr>
          <a:xfrm>
            <a:off x="373064" y="0"/>
            <a:ext cx="1101725" cy="1952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91379" tIns="45690" rIns="91379" bIns="45690" anchor="ctr"/>
          <a:lstStyle/>
          <a:p>
            <a:pPr algn="ctr">
              <a:defRPr/>
            </a:pPr>
            <a:endParaRPr lang="en-US" dirty="0">
              <a:solidFill>
                <a:srgbClr val="FFFFFF"/>
              </a:solidFill>
              <a:latin typeface="Arial" pitchFamily="34" charset="0"/>
              <a:ea typeface="ＭＳ Ｐゴシック" pitchFamily="34" charset="-128"/>
            </a:endParaRPr>
          </a:p>
        </p:txBody>
      </p:sp>
      <p:cxnSp>
        <p:nvCxnSpPr>
          <p:cNvPr id="10" name="Straight Connector 9"/>
          <p:cNvCxnSpPr/>
          <p:nvPr/>
        </p:nvCxnSpPr>
        <p:spPr>
          <a:xfrm>
            <a:off x="8404225" y="107950"/>
            <a:ext cx="0" cy="13176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034" name="Picture 13"/>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6261100" y="6464303"/>
            <a:ext cx="2514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98453" y="6504431"/>
            <a:ext cx="1828800" cy="188824"/>
          </a:xfrm>
          <a:prstGeom prst="rect">
            <a:avLst/>
          </a:prstGeom>
        </p:spPr>
      </p:pic>
    </p:spTree>
  </p:cSld>
  <p:clrMap bg1="lt1" tx1="dk1" bg2="lt2" tx2="dk2" accent1="accent1" accent2="accent2" accent3="accent3" accent4="accent4" accent5="accent5" accent6="accent6" hlink="hlink" folHlink="folHlink"/>
  <p:sldLayoutIdLst>
    <p:sldLayoutId id="2147484625" r:id="rId1"/>
    <p:sldLayoutId id="2147484626" r:id="rId2"/>
    <p:sldLayoutId id="2147484627" r:id="rId3"/>
    <p:sldLayoutId id="2147484628" r:id="rId4"/>
    <p:sldLayoutId id="2147484629" r:id="rId5"/>
    <p:sldLayoutId id="2147484630" r:id="rId6"/>
    <p:sldLayoutId id="2147484631" r:id="rId7"/>
    <p:sldLayoutId id="2147484632" r:id="rId8"/>
  </p:sldLayoutIdLst>
  <p:timing>
    <p:tnLst>
      <p:par>
        <p:cTn id="1" dur="indefinite" restart="never" nodeType="tmRoot"/>
      </p:par>
    </p:tnLst>
  </p:timing>
  <p:hf hdr="0" ftr="0" dt="0"/>
  <p:txStyles>
    <p:titleStyle>
      <a:lvl1pPr algn="l" rtl="0" eaLnBrk="0" fontAlgn="base" hangingPunct="0">
        <a:lnSpc>
          <a:spcPct val="90000"/>
        </a:lnSpc>
        <a:spcBef>
          <a:spcPct val="0"/>
        </a:spcBef>
        <a:spcAft>
          <a:spcPct val="0"/>
        </a:spcAft>
        <a:defRPr sz="2800" b="1" kern="1200">
          <a:solidFill>
            <a:schemeClr val="accent1"/>
          </a:solidFill>
          <a:latin typeface="Arial" pitchFamily="34" charset="0"/>
          <a:ea typeface="+mj-ea"/>
          <a:cs typeface="Arial" pitchFamily="34" charset="0"/>
        </a:defRPr>
      </a:lvl1pPr>
      <a:lvl2pPr algn="l" rtl="0" eaLnBrk="0" fontAlgn="base" hangingPunct="0">
        <a:lnSpc>
          <a:spcPct val="90000"/>
        </a:lnSpc>
        <a:spcBef>
          <a:spcPct val="0"/>
        </a:spcBef>
        <a:spcAft>
          <a:spcPct val="0"/>
        </a:spcAft>
        <a:defRPr sz="2800" b="1">
          <a:solidFill>
            <a:schemeClr val="accent1"/>
          </a:solidFill>
          <a:latin typeface="Arial" charset="0"/>
          <a:cs typeface="Arial" charset="0"/>
        </a:defRPr>
      </a:lvl2pPr>
      <a:lvl3pPr algn="l" rtl="0" eaLnBrk="0" fontAlgn="base" hangingPunct="0">
        <a:lnSpc>
          <a:spcPct val="90000"/>
        </a:lnSpc>
        <a:spcBef>
          <a:spcPct val="0"/>
        </a:spcBef>
        <a:spcAft>
          <a:spcPct val="0"/>
        </a:spcAft>
        <a:defRPr sz="2800" b="1">
          <a:solidFill>
            <a:schemeClr val="accent1"/>
          </a:solidFill>
          <a:latin typeface="Arial" charset="0"/>
          <a:cs typeface="Arial" charset="0"/>
        </a:defRPr>
      </a:lvl3pPr>
      <a:lvl4pPr algn="l" rtl="0" eaLnBrk="0" fontAlgn="base" hangingPunct="0">
        <a:lnSpc>
          <a:spcPct val="90000"/>
        </a:lnSpc>
        <a:spcBef>
          <a:spcPct val="0"/>
        </a:spcBef>
        <a:spcAft>
          <a:spcPct val="0"/>
        </a:spcAft>
        <a:defRPr sz="2800" b="1">
          <a:solidFill>
            <a:schemeClr val="accent1"/>
          </a:solidFill>
          <a:latin typeface="Arial" charset="0"/>
          <a:cs typeface="Arial" charset="0"/>
        </a:defRPr>
      </a:lvl4pPr>
      <a:lvl5pPr algn="l" rtl="0" eaLnBrk="0" fontAlgn="base" hangingPunct="0">
        <a:lnSpc>
          <a:spcPct val="90000"/>
        </a:lnSpc>
        <a:spcBef>
          <a:spcPct val="0"/>
        </a:spcBef>
        <a:spcAft>
          <a:spcPct val="0"/>
        </a:spcAft>
        <a:defRPr sz="2800" b="1">
          <a:solidFill>
            <a:schemeClr val="accent1"/>
          </a:solidFill>
          <a:latin typeface="Arial" charset="0"/>
          <a:cs typeface="Arial" charset="0"/>
        </a:defRPr>
      </a:lvl5pPr>
      <a:lvl6pPr marL="456902" algn="l" rtl="0" fontAlgn="base">
        <a:lnSpc>
          <a:spcPct val="90000"/>
        </a:lnSpc>
        <a:spcBef>
          <a:spcPct val="0"/>
        </a:spcBef>
        <a:spcAft>
          <a:spcPct val="0"/>
        </a:spcAft>
        <a:defRPr sz="2800" b="1">
          <a:solidFill>
            <a:schemeClr val="accent1"/>
          </a:solidFill>
          <a:latin typeface="Arial" charset="0"/>
          <a:cs typeface="Arial" charset="0"/>
        </a:defRPr>
      </a:lvl6pPr>
      <a:lvl7pPr marL="913808" algn="l" rtl="0" fontAlgn="base">
        <a:lnSpc>
          <a:spcPct val="90000"/>
        </a:lnSpc>
        <a:spcBef>
          <a:spcPct val="0"/>
        </a:spcBef>
        <a:spcAft>
          <a:spcPct val="0"/>
        </a:spcAft>
        <a:defRPr sz="2800" b="1">
          <a:solidFill>
            <a:schemeClr val="accent1"/>
          </a:solidFill>
          <a:latin typeface="Arial" charset="0"/>
          <a:cs typeface="Arial" charset="0"/>
        </a:defRPr>
      </a:lvl7pPr>
      <a:lvl8pPr marL="1370713" algn="l" rtl="0" fontAlgn="base">
        <a:lnSpc>
          <a:spcPct val="90000"/>
        </a:lnSpc>
        <a:spcBef>
          <a:spcPct val="0"/>
        </a:spcBef>
        <a:spcAft>
          <a:spcPct val="0"/>
        </a:spcAft>
        <a:defRPr sz="2800" b="1">
          <a:solidFill>
            <a:schemeClr val="accent1"/>
          </a:solidFill>
          <a:latin typeface="Arial" charset="0"/>
          <a:cs typeface="Arial" charset="0"/>
        </a:defRPr>
      </a:lvl8pPr>
      <a:lvl9pPr marL="1827617" algn="l" rtl="0" fontAlgn="base">
        <a:lnSpc>
          <a:spcPct val="90000"/>
        </a:lnSpc>
        <a:spcBef>
          <a:spcPct val="0"/>
        </a:spcBef>
        <a:spcAft>
          <a:spcPct val="0"/>
        </a:spcAft>
        <a:defRPr sz="2800" b="1">
          <a:solidFill>
            <a:schemeClr val="accent1"/>
          </a:solidFill>
          <a:latin typeface="Arial" charset="0"/>
          <a:cs typeface="Arial" charset="0"/>
        </a:defRPr>
      </a:lvl9pPr>
    </p:titleStyle>
    <p:bodyStyle>
      <a:lvl1pPr marL="231624" indent="-231624" algn="l" rtl="0" eaLnBrk="0" fontAlgn="base" hangingPunct="0">
        <a:lnSpc>
          <a:spcPct val="110000"/>
        </a:lnSpc>
        <a:spcBef>
          <a:spcPts val="600"/>
        </a:spcBef>
        <a:spcAft>
          <a:spcPts val="600"/>
        </a:spcAft>
        <a:buClr>
          <a:schemeClr val="accent1"/>
        </a:buClr>
        <a:buFont typeface="Arial" charset="0"/>
        <a:buChar char="•"/>
        <a:defRPr kern="1200">
          <a:solidFill>
            <a:schemeClr val="tx1"/>
          </a:solidFill>
          <a:latin typeface="Arial" pitchFamily="34" charset="0"/>
          <a:ea typeface="+mn-ea"/>
          <a:cs typeface="Arial" pitchFamily="34" charset="0"/>
        </a:defRPr>
      </a:lvl1pPr>
      <a:lvl2pPr marL="456902" indent="-225280" algn="l" rtl="0" eaLnBrk="0" fontAlgn="base" hangingPunct="0">
        <a:lnSpc>
          <a:spcPct val="110000"/>
        </a:lnSpc>
        <a:spcBef>
          <a:spcPts val="600"/>
        </a:spcBef>
        <a:spcAft>
          <a:spcPts val="600"/>
        </a:spcAft>
        <a:buClr>
          <a:schemeClr val="accent1"/>
        </a:buClr>
        <a:buFont typeface="Arial" charset="0"/>
        <a:buChar char="–"/>
        <a:defRPr sz="1600" kern="1200">
          <a:solidFill>
            <a:schemeClr val="tx1"/>
          </a:solidFill>
          <a:latin typeface="Arial" pitchFamily="34" charset="0"/>
          <a:ea typeface="+mn-ea"/>
          <a:cs typeface="Arial" pitchFamily="34" charset="0"/>
        </a:defRPr>
      </a:lvl2pPr>
      <a:lvl3pPr marL="688521" indent="-231624" algn="l" rtl="0" eaLnBrk="0" fontAlgn="base" hangingPunct="0">
        <a:lnSpc>
          <a:spcPct val="110000"/>
        </a:lnSpc>
        <a:spcBef>
          <a:spcPts val="600"/>
        </a:spcBef>
        <a:spcAft>
          <a:spcPts val="600"/>
        </a:spcAft>
        <a:buClr>
          <a:schemeClr val="accent1"/>
        </a:buClr>
        <a:buFont typeface="Arial" charset="0"/>
        <a:buChar char="•"/>
        <a:defRPr sz="1400" kern="1200">
          <a:solidFill>
            <a:schemeClr val="tx1"/>
          </a:solidFill>
          <a:latin typeface="Arial" pitchFamily="34" charset="0"/>
          <a:ea typeface="+mn-ea"/>
          <a:cs typeface="Arial" pitchFamily="34" charset="0"/>
        </a:defRPr>
      </a:lvl3pPr>
      <a:lvl4pPr marL="913808" indent="-172925" algn="l" rtl="0" eaLnBrk="0" fontAlgn="base" hangingPunct="0">
        <a:lnSpc>
          <a:spcPct val="110000"/>
        </a:lnSpc>
        <a:spcBef>
          <a:spcPts val="600"/>
        </a:spcBef>
        <a:spcAft>
          <a:spcPts val="600"/>
        </a:spcAft>
        <a:buClr>
          <a:schemeClr val="accent1"/>
        </a:buClr>
        <a:buFont typeface="Arial" charset="0"/>
        <a:buChar char="–"/>
        <a:defRPr sz="1200" kern="1200">
          <a:solidFill>
            <a:schemeClr val="tx1"/>
          </a:solidFill>
          <a:latin typeface="Arial" pitchFamily="34" charset="0"/>
          <a:ea typeface="+mn-ea"/>
          <a:cs typeface="Arial" pitchFamily="34" charset="0"/>
        </a:defRPr>
      </a:lvl4pPr>
      <a:lvl5pPr marL="1086734" indent="-172925" algn="l" rtl="0" eaLnBrk="0" fontAlgn="base" hangingPunct="0">
        <a:lnSpc>
          <a:spcPct val="110000"/>
        </a:lnSpc>
        <a:spcBef>
          <a:spcPts val="600"/>
        </a:spcBef>
        <a:spcAft>
          <a:spcPts val="600"/>
        </a:spcAft>
        <a:buClr>
          <a:schemeClr val="accent1"/>
        </a:buClr>
        <a:buFont typeface="Arial" charset="0"/>
        <a:buChar char="»"/>
        <a:defRPr sz="1200" kern="1200">
          <a:solidFill>
            <a:schemeClr val="tx1"/>
          </a:solidFill>
          <a:latin typeface="Arial" pitchFamily="34" charset="0"/>
          <a:ea typeface="+mn-ea"/>
          <a:cs typeface="Arial" pitchFamily="34" charset="0"/>
        </a:defRPr>
      </a:lvl5pPr>
      <a:lvl6pPr marL="2512962" indent="-228449" algn="l" defTabSz="91380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866" indent="-228449" algn="l" defTabSz="91380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771" indent="-228449" algn="l" defTabSz="91380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3676" indent="-228449" algn="l" defTabSz="91380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808" rtl="0" eaLnBrk="1" latinLnBrk="0" hangingPunct="1">
        <a:defRPr sz="1800" kern="1200">
          <a:solidFill>
            <a:schemeClr val="tx1"/>
          </a:solidFill>
          <a:latin typeface="+mn-lt"/>
          <a:ea typeface="+mn-ea"/>
          <a:cs typeface="+mn-cs"/>
        </a:defRPr>
      </a:lvl1pPr>
      <a:lvl2pPr marL="456902" algn="l" defTabSz="913808" rtl="0" eaLnBrk="1" latinLnBrk="0" hangingPunct="1">
        <a:defRPr sz="1800" kern="1200">
          <a:solidFill>
            <a:schemeClr val="tx1"/>
          </a:solidFill>
          <a:latin typeface="+mn-lt"/>
          <a:ea typeface="+mn-ea"/>
          <a:cs typeface="+mn-cs"/>
        </a:defRPr>
      </a:lvl2pPr>
      <a:lvl3pPr marL="913808" algn="l" defTabSz="913808" rtl="0" eaLnBrk="1" latinLnBrk="0" hangingPunct="1">
        <a:defRPr sz="1800" kern="1200">
          <a:solidFill>
            <a:schemeClr val="tx1"/>
          </a:solidFill>
          <a:latin typeface="+mn-lt"/>
          <a:ea typeface="+mn-ea"/>
          <a:cs typeface="+mn-cs"/>
        </a:defRPr>
      </a:lvl3pPr>
      <a:lvl4pPr marL="1370713" algn="l" defTabSz="913808" rtl="0" eaLnBrk="1" latinLnBrk="0" hangingPunct="1">
        <a:defRPr sz="1800" kern="1200">
          <a:solidFill>
            <a:schemeClr val="tx1"/>
          </a:solidFill>
          <a:latin typeface="+mn-lt"/>
          <a:ea typeface="+mn-ea"/>
          <a:cs typeface="+mn-cs"/>
        </a:defRPr>
      </a:lvl4pPr>
      <a:lvl5pPr marL="1827617" algn="l" defTabSz="913808" rtl="0" eaLnBrk="1" latinLnBrk="0" hangingPunct="1">
        <a:defRPr sz="1800" kern="1200">
          <a:solidFill>
            <a:schemeClr val="tx1"/>
          </a:solidFill>
          <a:latin typeface="+mn-lt"/>
          <a:ea typeface="+mn-ea"/>
          <a:cs typeface="+mn-cs"/>
        </a:defRPr>
      </a:lvl5pPr>
      <a:lvl6pPr marL="2284516" algn="l" defTabSz="913808" rtl="0" eaLnBrk="1" latinLnBrk="0" hangingPunct="1">
        <a:defRPr sz="1800" kern="1200">
          <a:solidFill>
            <a:schemeClr val="tx1"/>
          </a:solidFill>
          <a:latin typeface="+mn-lt"/>
          <a:ea typeface="+mn-ea"/>
          <a:cs typeface="+mn-cs"/>
        </a:defRPr>
      </a:lvl6pPr>
      <a:lvl7pPr marL="2741419" algn="l" defTabSz="913808" rtl="0" eaLnBrk="1" latinLnBrk="0" hangingPunct="1">
        <a:defRPr sz="1800" kern="1200">
          <a:solidFill>
            <a:schemeClr val="tx1"/>
          </a:solidFill>
          <a:latin typeface="+mn-lt"/>
          <a:ea typeface="+mn-ea"/>
          <a:cs typeface="+mn-cs"/>
        </a:defRPr>
      </a:lvl7pPr>
      <a:lvl8pPr marL="3198320" algn="l" defTabSz="913808" rtl="0" eaLnBrk="1" latinLnBrk="0" hangingPunct="1">
        <a:defRPr sz="1800" kern="1200">
          <a:solidFill>
            <a:schemeClr val="tx1"/>
          </a:solidFill>
          <a:latin typeface="+mn-lt"/>
          <a:ea typeface="+mn-ea"/>
          <a:cs typeface="+mn-cs"/>
        </a:defRPr>
      </a:lvl8pPr>
      <a:lvl9pPr marL="3655229" algn="l" defTabSz="91380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LETTERHEAD_11X8.5.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4155"/>
            <a:ext cx="9144000" cy="6853846"/>
          </a:xfrm>
          <a:prstGeom prst="rect">
            <a:avLst/>
          </a:prstGeom>
        </p:spPr>
      </p:pic>
      <p:sp>
        <p:nvSpPr>
          <p:cNvPr id="3" name="Text Placeholder 2"/>
          <p:cNvSpPr>
            <a:spLocks noGrp="1"/>
          </p:cNvSpPr>
          <p:nvPr>
            <p:ph type="body" idx="1"/>
          </p:nvPr>
        </p:nvSpPr>
        <p:spPr>
          <a:xfrm>
            <a:off x="262756" y="1447408"/>
            <a:ext cx="8229600" cy="4525963"/>
          </a:xfrm>
          <a:prstGeom prst="rect">
            <a:avLst/>
          </a:prstGeom>
        </p:spPr>
        <p:txBody>
          <a:bodyPr vert="horz" lIns="147043" tIns="73521" rIns="147043" bIns="73521" rtlCol="0">
            <a:normAutofit/>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itle Placeholder 1"/>
          <p:cNvSpPr>
            <a:spLocks noGrp="1"/>
          </p:cNvSpPr>
          <p:nvPr>
            <p:ph type="title"/>
          </p:nvPr>
        </p:nvSpPr>
        <p:spPr>
          <a:xfrm>
            <a:off x="262761" y="264400"/>
            <a:ext cx="8644761" cy="642060"/>
          </a:xfrm>
          <a:prstGeom prst="rect">
            <a:avLst/>
          </a:prstGeom>
        </p:spPr>
        <p:txBody>
          <a:bodyPr vert="horz" lIns="147043" tIns="73521" rIns="147043" bIns="73521" rtlCol="0" anchor="ctr">
            <a:noAutofit/>
          </a:bodyPr>
          <a:lstStyle/>
          <a:p>
            <a:r>
              <a:rPr lang="en-US" dirty="0" smtClean="0"/>
              <a:t>CLICK TO EDIT TITLE</a:t>
            </a:r>
            <a:endParaRPr lang="en-US" dirty="0"/>
          </a:p>
        </p:txBody>
      </p:sp>
    </p:spTree>
    <p:extLst>
      <p:ext uri="{BB962C8B-B14F-4D97-AF65-F5344CB8AC3E}">
        <p14:creationId xmlns:p14="http://schemas.microsoft.com/office/powerpoint/2010/main" val="3620007915"/>
      </p:ext>
    </p:extLst>
  </p:cSld>
  <p:clrMap bg1="lt1" tx1="dk1" bg2="lt2" tx2="dk2" accent1="accent1" accent2="accent2" accent3="accent3" accent4="accent4" accent5="accent5" accent6="accent6" hlink="hlink" folHlink="folHlink"/>
  <p:sldLayoutIdLst>
    <p:sldLayoutId id="2147484634" r:id="rId1"/>
    <p:sldLayoutId id="2147484635" r:id="rId2"/>
    <p:sldLayoutId id="2147484636" r:id="rId3"/>
  </p:sldLayoutIdLst>
  <p:timing>
    <p:tnLst>
      <p:par>
        <p:cTn id="1" dur="indefinite" restart="never" nodeType="tmRoot"/>
      </p:par>
    </p:tnLst>
  </p:timing>
  <p:hf hdr="0" ftr="0" dt="0"/>
  <p:txStyles>
    <p:titleStyle>
      <a:lvl1pPr algn="l" defTabSz="735212" rtl="0" eaLnBrk="1" latinLnBrk="0" hangingPunct="1">
        <a:lnSpc>
          <a:spcPct val="75000"/>
        </a:lnSpc>
        <a:spcBef>
          <a:spcPct val="0"/>
        </a:spcBef>
        <a:buNone/>
        <a:defRPr sz="5800" kern="1200" cap="all" baseline="0">
          <a:solidFill>
            <a:schemeClr val="tx1"/>
          </a:solidFill>
          <a:latin typeface="Impact"/>
          <a:ea typeface="+mj-ea"/>
          <a:cs typeface="Impact"/>
        </a:defRPr>
      </a:lvl1pPr>
    </p:titleStyle>
    <p:bodyStyle>
      <a:lvl1pPr marL="551410" indent="-551410" algn="l" defTabSz="735212" rtl="0" eaLnBrk="1" latinLnBrk="0" hangingPunct="1">
        <a:spcBef>
          <a:spcPct val="20000"/>
        </a:spcBef>
        <a:buFont typeface="Arial"/>
        <a:buChar char="•"/>
        <a:defRPr sz="3900" b="1" i="0" kern="1200">
          <a:solidFill>
            <a:schemeClr val="tx1"/>
          </a:solidFill>
          <a:latin typeface="Arial Narrow Bold"/>
          <a:ea typeface="+mn-ea"/>
          <a:cs typeface="Arial Narrow Bold"/>
        </a:defRPr>
      </a:lvl1pPr>
      <a:lvl2pPr marL="1194720" indent="-459507" algn="l" defTabSz="735212" rtl="0" eaLnBrk="1" latinLnBrk="0" hangingPunct="1">
        <a:spcBef>
          <a:spcPct val="20000"/>
        </a:spcBef>
        <a:buFont typeface="Arial"/>
        <a:buChar char="–"/>
        <a:defRPr sz="2900" b="0" i="0" kern="1200">
          <a:solidFill>
            <a:srgbClr val="222321"/>
          </a:solidFill>
          <a:latin typeface="Arial Narrow" panose="020B0606020202030204" pitchFamily="34" charset="0"/>
          <a:ea typeface="+mn-ea"/>
          <a:cs typeface="Helvetica"/>
        </a:defRPr>
      </a:lvl2pPr>
      <a:lvl3pPr marL="1838031" indent="-367606" algn="l" defTabSz="735212" rtl="0" eaLnBrk="1" latinLnBrk="0" hangingPunct="1">
        <a:spcBef>
          <a:spcPct val="20000"/>
        </a:spcBef>
        <a:buFont typeface="Arial"/>
        <a:buChar char="•"/>
        <a:defRPr sz="2900" b="0" i="0" kern="1200">
          <a:solidFill>
            <a:srgbClr val="222321"/>
          </a:solidFill>
          <a:latin typeface="Arial Narrow" panose="020B0606020202030204" pitchFamily="34" charset="0"/>
          <a:ea typeface="+mn-ea"/>
          <a:cs typeface="Helvetica"/>
        </a:defRPr>
      </a:lvl3pPr>
      <a:lvl4pPr marL="2573243" indent="-367606" algn="l" defTabSz="735212" rtl="0" eaLnBrk="1" latinLnBrk="0" hangingPunct="1">
        <a:spcBef>
          <a:spcPct val="20000"/>
        </a:spcBef>
        <a:buFont typeface="Arial"/>
        <a:buChar char="–"/>
        <a:defRPr sz="2900" b="0" i="0" kern="1200">
          <a:solidFill>
            <a:srgbClr val="222321"/>
          </a:solidFill>
          <a:latin typeface="Arial Narrow" panose="020B0606020202030204" pitchFamily="34" charset="0"/>
          <a:ea typeface="+mn-ea"/>
          <a:cs typeface="Helvetica"/>
        </a:defRPr>
      </a:lvl4pPr>
      <a:lvl5pPr marL="3308457" indent="-367606" algn="l" defTabSz="735212" rtl="0" eaLnBrk="1" latinLnBrk="0" hangingPunct="1">
        <a:spcBef>
          <a:spcPct val="20000"/>
        </a:spcBef>
        <a:buFont typeface="Arial"/>
        <a:buChar char="»"/>
        <a:defRPr sz="2900" b="0" i="0" kern="1200">
          <a:solidFill>
            <a:srgbClr val="222321"/>
          </a:solidFill>
          <a:latin typeface="Arial Narrow" panose="020B0606020202030204" pitchFamily="34" charset="0"/>
          <a:ea typeface="+mn-ea"/>
          <a:cs typeface="Helvetica"/>
        </a:defRPr>
      </a:lvl5pPr>
      <a:lvl6pPr marL="4043669" indent="-367606" algn="l" defTabSz="735212" rtl="0" eaLnBrk="1" latinLnBrk="0" hangingPunct="1">
        <a:spcBef>
          <a:spcPct val="20000"/>
        </a:spcBef>
        <a:buFont typeface="Arial"/>
        <a:buChar char="•"/>
        <a:defRPr sz="3200" kern="1200">
          <a:solidFill>
            <a:schemeClr val="tx1"/>
          </a:solidFill>
          <a:latin typeface="+mn-lt"/>
          <a:ea typeface="+mn-ea"/>
          <a:cs typeface="+mn-cs"/>
        </a:defRPr>
      </a:lvl6pPr>
      <a:lvl7pPr marL="4778882" indent="-367606" algn="l" defTabSz="735212" rtl="0" eaLnBrk="1" latinLnBrk="0" hangingPunct="1">
        <a:spcBef>
          <a:spcPct val="20000"/>
        </a:spcBef>
        <a:buFont typeface="Arial"/>
        <a:buChar char="•"/>
        <a:defRPr sz="3200" kern="1200">
          <a:solidFill>
            <a:schemeClr val="tx1"/>
          </a:solidFill>
          <a:latin typeface="+mn-lt"/>
          <a:ea typeface="+mn-ea"/>
          <a:cs typeface="+mn-cs"/>
        </a:defRPr>
      </a:lvl7pPr>
      <a:lvl8pPr marL="5514095" indent="-367606" algn="l" defTabSz="735212" rtl="0" eaLnBrk="1" latinLnBrk="0" hangingPunct="1">
        <a:spcBef>
          <a:spcPct val="20000"/>
        </a:spcBef>
        <a:buFont typeface="Arial"/>
        <a:buChar char="•"/>
        <a:defRPr sz="3200" kern="1200">
          <a:solidFill>
            <a:schemeClr val="tx1"/>
          </a:solidFill>
          <a:latin typeface="+mn-lt"/>
          <a:ea typeface="+mn-ea"/>
          <a:cs typeface="+mn-cs"/>
        </a:defRPr>
      </a:lvl8pPr>
      <a:lvl9pPr marL="6249307" indent="-367606" algn="l" defTabSz="735212" rtl="0" eaLnBrk="1" latinLnBrk="0" hangingPunct="1">
        <a:spcBef>
          <a:spcPct val="20000"/>
        </a:spcBef>
        <a:buFont typeface="Arial"/>
        <a:buChar char="•"/>
        <a:defRPr sz="3200" kern="1200">
          <a:solidFill>
            <a:schemeClr val="tx1"/>
          </a:solidFill>
          <a:latin typeface="+mn-lt"/>
          <a:ea typeface="+mn-ea"/>
          <a:cs typeface="+mn-cs"/>
        </a:defRPr>
      </a:lvl9pPr>
    </p:bodyStyle>
    <p:otherStyle>
      <a:defPPr>
        <a:defRPr lang="en-US"/>
      </a:defPPr>
      <a:lvl1pPr marL="0" algn="l" defTabSz="735212" rtl="0" eaLnBrk="1" latinLnBrk="0" hangingPunct="1">
        <a:defRPr sz="2900" kern="1200">
          <a:solidFill>
            <a:schemeClr val="tx1"/>
          </a:solidFill>
          <a:latin typeface="+mn-lt"/>
          <a:ea typeface="+mn-ea"/>
          <a:cs typeface="+mn-cs"/>
        </a:defRPr>
      </a:lvl1pPr>
      <a:lvl2pPr marL="735212" algn="l" defTabSz="735212" rtl="0" eaLnBrk="1" latinLnBrk="0" hangingPunct="1">
        <a:defRPr sz="2900" kern="1200">
          <a:solidFill>
            <a:schemeClr val="tx1"/>
          </a:solidFill>
          <a:latin typeface="+mn-lt"/>
          <a:ea typeface="+mn-ea"/>
          <a:cs typeface="+mn-cs"/>
        </a:defRPr>
      </a:lvl2pPr>
      <a:lvl3pPr marL="1470426" algn="l" defTabSz="735212" rtl="0" eaLnBrk="1" latinLnBrk="0" hangingPunct="1">
        <a:defRPr sz="2900" kern="1200">
          <a:solidFill>
            <a:schemeClr val="tx1"/>
          </a:solidFill>
          <a:latin typeface="+mn-lt"/>
          <a:ea typeface="+mn-ea"/>
          <a:cs typeface="+mn-cs"/>
        </a:defRPr>
      </a:lvl3pPr>
      <a:lvl4pPr marL="2205638" algn="l" defTabSz="735212" rtl="0" eaLnBrk="1" latinLnBrk="0" hangingPunct="1">
        <a:defRPr sz="2900" kern="1200">
          <a:solidFill>
            <a:schemeClr val="tx1"/>
          </a:solidFill>
          <a:latin typeface="+mn-lt"/>
          <a:ea typeface="+mn-ea"/>
          <a:cs typeface="+mn-cs"/>
        </a:defRPr>
      </a:lvl4pPr>
      <a:lvl5pPr marL="2940851" algn="l" defTabSz="735212" rtl="0" eaLnBrk="1" latinLnBrk="0" hangingPunct="1">
        <a:defRPr sz="2900" kern="1200">
          <a:solidFill>
            <a:schemeClr val="tx1"/>
          </a:solidFill>
          <a:latin typeface="+mn-lt"/>
          <a:ea typeface="+mn-ea"/>
          <a:cs typeface="+mn-cs"/>
        </a:defRPr>
      </a:lvl5pPr>
      <a:lvl6pPr marL="3676063" algn="l" defTabSz="735212" rtl="0" eaLnBrk="1" latinLnBrk="0" hangingPunct="1">
        <a:defRPr sz="2900" kern="1200">
          <a:solidFill>
            <a:schemeClr val="tx1"/>
          </a:solidFill>
          <a:latin typeface="+mn-lt"/>
          <a:ea typeface="+mn-ea"/>
          <a:cs typeface="+mn-cs"/>
        </a:defRPr>
      </a:lvl6pPr>
      <a:lvl7pPr marL="4411275" algn="l" defTabSz="735212" rtl="0" eaLnBrk="1" latinLnBrk="0" hangingPunct="1">
        <a:defRPr sz="2900" kern="1200">
          <a:solidFill>
            <a:schemeClr val="tx1"/>
          </a:solidFill>
          <a:latin typeface="+mn-lt"/>
          <a:ea typeface="+mn-ea"/>
          <a:cs typeface="+mn-cs"/>
        </a:defRPr>
      </a:lvl7pPr>
      <a:lvl8pPr marL="5146488" algn="l" defTabSz="735212" rtl="0" eaLnBrk="1" latinLnBrk="0" hangingPunct="1">
        <a:defRPr sz="2900" kern="1200">
          <a:solidFill>
            <a:schemeClr val="tx1"/>
          </a:solidFill>
          <a:latin typeface="+mn-lt"/>
          <a:ea typeface="+mn-ea"/>
          <a:cs typeface="+mn-cs"/>
        </a:defRPr>
      </a:lvl8pPr>
      <a:lvl9pPr marL="5881700" algn="l" defTabSz="735212" rtl="0" eaLnBrk="1" latinLnBrk="0" hangingPunct="1">
        <a:defRPr sz="2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7"/>
          <p:cNvSpPr>
            <a:spLocks noGrp="1"/>
          </p:cNvSpPr>
          <p:nvPr>
            <p:ph type="ctrTitle"/>
          </p:nvPr>
        </p:nvSpPr>
        <p:spPr>
          <a:xfrm>
            <a:off x="146050" y="85725"/>
            <a:ext cx="8859838" cy="1135063"/>
          </a:xfrm>
        </p:spPr>
        <p:txBody>
          <a:bodyPr>
            <a:normAutofit/>
          </a:bodyPr>
          <a:lstStyle/>
          <a:p>
            <a:pPr algn="ctr" eaLnBrk="1" hangingPunct="1"/>
            <a:r>
              <a:rPr lang="en-US" sz="3200" b="1" dirty="0" smtClean="0">
                <a:latin typeface="Arial" charset="0"/>
                <a:ea typeface="ＭＳ Ｐゴシック" pitchFamily="34" charset="-128"/>
                <a:cs typeface="Arial" charset="0"/>
              </a:rPr>
              <a:t>PES MTTR Status Report</a:t>
            </a:r>
            <a:br>
              <a:rPr lang="en-US" sz="3200" b="1" dirty="0" smtClean="0">
                <a:latin typeface="Arial" charset="0"/>
                <a:ea typeface="ＭＳ Ｐゴシック" pitchFamily="34" charset="-128"/>
                <a:cs typeface="Arial" charset="0"/>
              </a:rPr>
            </a:br>
            <a:r>
              <a:rPr lang="en-US" sz="3200" b="1" dirty="0" smtClean="0">
                <a:latin typeface="Arial" charset="0"/>
                <a:cs typeface="Arial" charset="0"/>
              </a:rPr>
              <a:t> </a:t>
            </a:r>
            <a:endParaRPr lang="en-US" sz="3200" b="1" dirty="0">
              <a:latin typeface="Arial" charset="0"/>
              <a:ea typeface="ＭＳ Ｐゴシック" pitchFamily="34" charset="-128"/>
              <a:cs typeface="Arial" charset="0"/>
            </a:endParaRPr>
          </a:p>
        </p:txBody>
      </p:sp>
      <p:sp>
        <p:nvSpPr>
          <p:cNvPr id="10244" name="Subtitle 3"/>
          <p:cNvSpPr>
            <a:spLocks noGrp="1"/>
          </p:cNvSpPr>
          <p:nvPr>
            <p:ph type="subTitle" idx="1"/>
          </p:nvPr>
        </p:nvSpPr>
        <p:spPr>
          <a:xfrm>
            <a:off x="280988" y="5554663"/>
            <a:ext cx="4291012" cy="762000"/>
          </a:xfrm>
        </p:spPr>
        <p:txBody>
          <a:bodyPr/>
          <a:lstStyle/>
          <a:p>
            <a:pPr eaLnBrk="1" hangingPunct="1">
              <a:spcBef>
                <a:spcPct val="0"/>
              </a:spcBef>
              <a:spcAft>
                <a:spcPct val="0"/>
              </a:spcAft>
            </a:pPr>
            <a:r>
              <a:rPr lang="en-US" dirty="0" smtClean="0">
                <a:latin typeface="Arial" charset="0"/>
                <a:cs typeface="Arial" charset="0"/>
              </a:rPr>
              <a:t>&lt;Weekly/Monthly&gt;</a:t>
            </a:r>
            <a:endParaRPr lang="en-US" dirty="0" smtClean="0">
              <a:latin typeface="Arial" charset="0"/>
              <a:cs typeface="Arial" charset="0"/>
            </a:endParaRPr>
          </a:p>
          <a:p>
            <a:pPr eaLnBrk="1" hangingPunct="1">
              <a:spcBef>
                <a:spcPct val="0"/>
              </a:spcBef>
              <a:spcAft>
                <a:spcPct val="0"/>
              </a:spcAft>
            </a:pPr>
            <a:r>
              <a:rPr lang="en-US" dirty="0" smtClean="0">
                <a:latin typeface="Arial" charset="0"/>
                <a:cs typeface="Arial" charset="0"/>
              </a:rPr>
              <a:t>&lt;from  </a:t>
            </a:r>
            <a:r>
              <a:rPr lang="en-US" dirty="0" smtClean="0">
                <a:latin typeface="Arial" charset="0"/>
                <a:cs typeface="Arial" charset="0"/>
              </a:rPr>
              <a:t>– </a:t>
            </a:r>
            <a:r>
              <a:rPr lang="en-US" dirty="0" smtClean="0">
                <a:latin typeface="Arial" charset="0"/>
                <a:cs typeface="Arial" charset="0"/>
              </a:rPr>
              <a:t> to&gt;  </a:t>
            </a:r>
            <a:endParaRPr lang="en-US" dirty="0" smtClean="0">
              <a:latin typeface="Arial" charset="0"/>
              <a:cs typeface="Arial" charset="0"/>
            </a:endParaRPr>
          </a:p>
        </p:txBody>
      </p:sp>
    </p:spTree>
    <p:extLst>
      <p:ext uri="{BB962C8B-B14F-4D97-AF65-F5344CB8AC3E}">
        <p14:creationId xmlns:p14="http://schemas.microsoft.com/office/powerpoint/2010/main" val="2016107379"/>
      </p:ext>
    </p:extLst>
  </p:cSld>
  <p:clrMapOvr>
    <a:masterClrMapping/>
  </p:clrMapOvr>
  <p:timing>
    <p:tnLst>
      <p:par>
        <p:cTn id="1" dur="indefinite" restart="never" nodeType="tmRoot"/>
      </p:par>
    </p:tnLst>
  </p:timing>
</p:sld>
</file>

<file path=ppt/theme/theme1.xml><?xml version="1.0" encoding="utf-8"?>
<a:theme xmlns:a="http://schemas.openxmlformats.org/drawingml/2006/main" name="DEPILS Support Draftl v2">
  <a:themeElements>
    <a:clrScheme name="Accent 7">
      <a:dk1>
        <a:srgbClr val="6D6E71"/>
      </a:dk1>
      <a:lt1>
        <a:sysClr val="window" lastClr="FFFFFF"/>
      </a:lt1>
      <a:dk2>
        <a:srgbClr val="1F9CD7"/>
      </a:dk2>
      <a:lt2>
        <a:srgbClr val="A7A9AC"/>
      </a:lt2>
      <a:accent1>
        <a:srgbClr val="007CC3"/>
      </a:accent1>
      <a:accent2>
        <a:srgbClr val="F15A29"/>
      </a:accent2>
      <a:accent3>
        <a:srgbClr val="6D6E71"/>
      </a:accent3>
      <a:accent4>
        <a:srgbClr val="47BAEB"/>
      </a:accent4>
      <a:accent5>
        <a:srgbClr val="FAA41A"/>
      </a:accent5>
      <a:accent6>
        <a:srgbClr val="3E7D32"/>
      </a:accent6>
      <a:hlink>
        <a:srgbClr val="D2232A"/>
      </a:hlink>
      <a:folHlink>
        <a:srgbClr val="F9DFA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57150">
          <a:prstDash val="solid"/>
        </a:ln>
        <a:effectLst>
          <a:innerShdw blurRad="63500" dist="50800" dir="18900000">
            <a:prstClr val="black">
              <a:alpha val="50000"/>
            </a:prstClr>
          </a:innerShdw>
        </a:effectLst>
      </a:spPr>
      <a:bodyPr/>
      <a:lstStyle>
        <a:defPPr>
          <a:defRPr b="1" dirty="0" smtClean="0">
            <a:solidFill>
              <a:srgbClr val="444846"/>
            </a:solidFill>
          </a:defRPr>
        </a:defPPr>
      </a:lstStyle>
      <a:style>
        <a:lnRef idx="2">
          <a:schemeClr val="accent4"/>
        </a:lnRef>
        <a:fillRef idx="1">
          <a:schemeClr val="lt1"/>
        </a:fillRef>
        <a:effectRef idx="0">
          <a:schemeClr val="accent4"/>
        </a:effectRef>
        <a:fontRef idx="minor">
          <a:schemeClr val="dk1"/>
        </a:fontRef>
      </a:style>
    </a:spDef>
    <a:txDef>
      <a:spPr>
        <a:noFill/>
      </a:spPr>
      <a:bodyPr wrap="squar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Single Line Title Content Slides">
  <a:themeElements>
    <a:clrScheme name="NT BRAND COLORS">
      <a:dk1>
        <a:srgbClr val="000000"/>
      </a:dk1>
      <a:lt1>
        <a:srgbClr val="FFFFFF"/>
      </a:lt1>
      <a:dk2>
        <a:srgbClr val="79D0E7"/>
      </a:dk2>
      <a:lt2>
        <a:srgbClr val="EEECE1"/>
      </a:lt2>
      <a:accent1>
        <a:srgbClr val="F78E1E"/>
      </a:accent1>
      <a:accent2>
        <a:srgbClr val="DAFF1D"/>
      </a:accent2>
      <a:accent3>
        <a:srgbClr val="79D0E7"/>
      </a:accent3>
      <a:accent4>
        <a:srgbClr val="585860"/>
      </a:accent4>
      <a:accent5>
        <a:srgbClr val="FFFFFF"/>
      </a:accent5>
      <a:accent6>
        <a:srgbClr val="FFFFFF"/>
      </a:accent6>
      <a:hlink>
        <a:srgbClr val="000000"/>
      </a:hlink>
      <a:folHlink>
        <a:srgbClr val="585860"/>
      </a:folHlink>
    </a:clrScheme>
    <a:fontScheme name="NIKE TECH BRAND FONTS - ARIAL BOLD &amp; NORMAL">
      <a:majorFont>
        <a:latin typeface="Arial Narrow Bold"/>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400" dirty="0">
            <a:latin typeface="Arial Narrow" panose="020B0606020202030204"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BE5FB5F47172744917E2712C102CAB1" ma:contentTypeVersion="" ma:contentTypeDescription="Create a new document." ma:contentTypeScope="" ma:versionID="b48c91b67c736c17e3da9a068a80771e">
  <xsd:schema xmlns:xsd="http://www.w3.org/2001/XMLSchema" xmlns:xs="http://www.w3.org/2001/XMLSchema" xmlns:p="http://schemas.microsoft.com/office/2006/metadata/properties" targetNamespace="http://schemas.microsoft.com/office/2006/metadata/properties" ma:root="true" ma:fieldsID="f3e687d5f98ee29b9cfcc2ff24550dc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4.xml><?xml version="1.0" encoding="utf-8"?>
<LongProperties xmlns="http://schemas.microsoft.com/office/2006/metadata/longProperties"/>
</file>

<file path=customXml/itemProps1.xml><?xml version="1.0" encoding="utf-8"?>
<ds:datastoreItem xmlns:ds="http://schemas.openxmlformats.org/officeDocument/2006/customXml" ds:itemID="{090165C5-52DE-482D-8B29-C87AC962818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83637624-2FFD-42B1-AD53-B8A841091022}">
  <ds:schemaRefs>
    <ds:schemaRef ds:uri="http://schemas.microsoft.com/sharepoint/v3/contenttype/forms"/>
  </ds:schemaRefs>
</ds:datastoreItem>
</file>

<file path=customXml/itemProps3.xml><?xml version="1.0" encoding="utf-8"?>
<ds:datastoreItem xmlns:ds="http://schemas.openxmlformats.org/officeDocument/2006/customXml" ds:itemID="{C5C18B71-B974-4FD3-9703-E61A02C78A94}">
  <ds:schemaRefs>
    <ds:schemaRef ds:uri="http://schemas.openxmlformats.org/package/2006/metadata/core-properties"/>
    <ds:schemaRef ds:uri="http://schemas.microsoft.com/office/2006/documentManagement/types"/>
    <ds:schemaRef ds:uri="http://purl.org/dc/dcmitype/"/>
    <ds:schemaRef ds:uri="http://schemas.microsoft.com/office/2006/metadata/properties"/>
    <ds:schemaRef ds:uri="http://purl.org/dc/terms/"/>
    <ds:schemaRef ds:uri="http://schemas.microsoft.com/office/infopath/2007/PartnerControls"/>
    <ds:schemaRef ds:uri="http://www.w3.org/XML/1998/namespace"/>
    <ds:schemaRef ds:uri="http://purl.org/dc/elements/1.1/"/>
  </ds:schemaRefs>
</ds:datastoreItem>
</file>

<file path=customXml/itemProps4.xml><?xml version="1.0" encoding="utf-8"?>
<ds:datastoreItem xmlns:ds="http://schemas.openxmlformats.org/officeDocument/2006/customXml" ds:itemID="{E844661E-D04E-4DC5-8490-958FB970135C}">
  <ds:schemaRefs>
    <ds:schemaRef ds:uri="http://schemas.microsoft.com/office/2006/metadata/longProperties"/>
  </ds:schemaRefs>
</ds:datastoreItem>
</file>

<file path=docProps/app.xml><?xml version="1.0" encoding="utf-8"?>
<Properties xmlns="http://schemas.openxmlformats.org/officeDocument/2006/extended-properties" xmlns:vt="http://schemas.openxmlformats.org/officeDocument/2006/docPropsVTypes">
  <Template/>
  <TotalTime>26558</TotalTime>
  <Words>12</Words>
  <Application>Microsoft Office PowerPoint</Application>
  <PresentationFormat>On-screen Show (4:3)</PresentationFormat>
  <Paragraphs>3</Paragraphs>
  <Slides>1</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vt:i4>
      </vt:variant>
    </vt:vector>
  </HeadingPairs>
  <TitlesOfParts>
    <vt:vector size="10" baseType="lpstr">
      <vt:lpstr>ＭＳ Ｐゴシック</vt:lpstr>
      <vt:lpstr>Arial</vt:lpstr>
      <vt:lpstr>Arial Narrow</vt:lpstr>
      <vt:lpstr>Arial Narrow Bold</vt:lpstr>
      <vt:lpstr>Calibri</vt:lpstr>
      <vt:lpstr>Helvetica</vt:lpstr>
      <vt:lpstr>Impact</vt:lpstr>
      <vt:lpstr>DEPILS Support Draftl v2</vt:lpstr>
      <vt:lpstr>Single Line Title Content Slides</vt:lpstr>
      <vt:lpstr>PES MTTR Status Report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MS_MMX STABILIZATION</dc:title>
  <dc:creator>Nike</dc:creator>
  <cp:lastModifiedBy>Sachin Suresh Ainapure</cp:lastModifiedBy>
  <cp:revision>7946</cp:revision>
  <cp:lastPrinted>2013-08-22T17:10:24Z</cp:lastPrinted>
  <dcterms:created xsi:type="dcterms:W3CDTF">2012-07-03T19:08:42Z</dcterms:created>
  <dcterms:modified xsi:type="dcterms:W3CDTF">2015-09-29T12:48:38Z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chive">
    <vt:lpwstr>false</vt:lpwstr>
  </property>
  <property fmtid="{D5CDD505-2E9C-101B-9397-08002B2CF9AE}" pid="3" name="ContentType">
    <vt:lpwstr>Document</vt:lpwstr>
  </property>
  <property fmtid="{D5CDD505-2E9C-101B-9397-08002B2CF9AE}" pid="4" name="ContentTypeId">
    <vt:lpwstr>0x0101000BE5FB5F47172744917E2712C102CAB1</vt:lpwstr>
  </property>
  <property fmtid="{D5CDD505-2E9C-101B-9397-08002B2CF9AE}" pid="5" name="NXPowerLiteLastOptimized">
    <vt:lpwstr>452369</vt:lpwstr>
  </property>
  <property fmtid="{D5CDD505-2E9C-101B-9397-08002B2CF9AE}" pid="6" name="NXPowerLiteSettings">
    <vt:lpwstr>E7000400038000</vt:lpwstr>
  </property>
  <property fmtid="{D5CDD505-2E9C-101B-9397-08002B2CF9AE}" pid="7" name="NXPowerLiteVersion">
    <vt:lpwstr>D5.0.8</vt:lpwstr>
  </property>
  <property fmtid="{D5CDD505-2E9C-101B-9397-08002B2CF9AE}" pid="8" name="NXTAG2">
    <vt:lpwstr>000800fa0e0000000000010250600207f7000400038000</vt:lpwstr>
  </property>
  <property fmtid="{D5CDD505-2E9C-101B-9397-08002B2CF9AE}" pid="9" name="_NewReviewCycle">
    <vt:lpwstr/>
  </property>
</Properties>
</file>