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4EA06-C9AE-010B-7399-095089E2E15D}" v="155" dt="2022-06-22T17:46:22.657"/>
    <p1510:client id="{8F8BA2B1-A262-4ABD-DA4F-A3C7B9FCDBD1}" v="95" dt="2022-06-23T08:04:03.073"/>
    <p1510:client id="{A5F8F074-AA30-F789-9F5F-805C06A7408E}" v="126" dt="2022-06-23T12:04:20.620"/>
    <p1510:client id="{C0E0A266-0F3F-4199-9F60-F40F4AF9F8CE}" v="12" dt="2022-06-22T17:20:58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F4A73-00D2-4D13-9379-870E3C14BF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965E24-BFBF-46CA-BCAD-A14AC0AC80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Creation of ASP.Net core web API</a:t>
          </a:r>
        </a:p>
      </dgm:t>
    </dgm:pt>
    <dgm:pt modelId="{375EB17C-B02D-4D18-BFD2-097416CACC4D}" type="parTrans" cxnId="{0FBC3034-4E5D-4991-A87D-88008F1686C1}">
      <dgm:prSet/>
      <dgm:spPr/>
      <dgm:t>
        <a:bodyPr/>
        <a:lstStyle/>
        <a:p>
          <a:endParaRPr lang="en-US"/>
        </a:p>
      </dgm:t>
    </dgm:pt>
    <dgm:pt modelId="{0715BF39-571B-47BE-83D5-0D7879074A9B}" type="sibTrans" cxnId="{0FBC3034-4E5D-4991-A87D-88008F1686C1}">
      <dgm:prSet/>
      <dgm:spPr/>
      <dgm:t>
        <a:bodyPr/>
        <a:lstStyle/>
        <a:p>
          <a:endParaRPr lang="en-US"/>
        </a:p>
      </dgm:t>
    </dgm:pt>
    <dgm:pt modelId="{E2D03A93-7924-45B2-9403-7327420D0F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 of Controllers &amp; Models for Backend</a:t>
          </a:r>
        </a:p>
      </dgm:t>
    </dgm:pt>
    <dgm:pt modelId="{47438FCC-F0A8-4979-B287-77535B7F0EC7}" type="parTrans" cxnId="{5D619497-82B1-4EC0-B252-B1E14678CF05}">
      <dgm:prSet/>
      <dgm:spPr/>
      <dgm:t>
        <a:bodyPr/>
        <a:lstStyle/>
        <a:p>
          <a:endParaRPr lang="en-US"/>
        </a:p>
      </dgm:t>
    </dgm:pt>
    <dgm:pt modelId="{F284B0DA-99D5-43B8-AF4D-F19EDEF73665}" type="sibTrans" cxnId="{5D619497-82B1-4EC0-B252-B1E14678CF05}">
      <dgm:prSet/>
      <dgm:spPr/>
      <dgm:t>
        <a:bodyPr/>
        <a:lstStyle/>
        <a:p>
          <a:endParaRPr lang="en-US"/>
        </a:p>
      </dgm:t>
    </dgm:pt>
    <dgm:pt modelId="{2D38D751-29BB-45C8-B1FB-62849BAFB1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SQL query commands for storing the data into database</a:t>
          </a:r>
        </a:p>
      </dgm:t>
    </dgm:pt>
    <dgm:pt modelId="{CD564BC0-FA2A-4309-897C-76BC5FCA874A}" type="parTrans" cxnId="{4F78CA56-48B5-4058-9F77-5433F9523A38}">
      <dgm:prSet/>
      <dgm:spPr/>
      <dgm:t>
        <a:bodyPr/>
        <a:lstStyle/>
        <a:p>
          <a:endParaRPr lang="en-US"/>
        </a:p>
      </dgm:t>
    </dgm:pt>
    <dgm:pt modelId="{179054A4-892F-4FBE-94D6-AADDE3E997FB}" type="sibTrans" cxnId="{4F78CA56-48B5-4058-9F77-5433F9523A38}">
      <dgm:prSet/>
      <dgm:spPr/>
      <dgm:t>
        <a:bodyPr/>
        <a:lstStyle/>
        <a:p>
          <a:endParaRPr lang="en-US"/>
        </a:p>
      </dgm:t>
    </dgm:pt>
    <dgm:pt modelId="{64484DA3-9145-4EAE-A114-B46BDF1516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 of Angular for the e-commerce application</a:t>
          </a:r>
        </a:p>
      </dgm:t>
    </dgm:pt>
    <dgm:pt modelId="{63A1D832-C049-46A8-84CB-45A19C4B73C6}" type="parTrans" cxnId="{F5F5435B-5ADE-4D18-ACD8-CEFCB0424DD3}">
      <dgm:prSet/>
      <dgm:spPr/>
      <dgm:t>
        <a:bodyPr/>
        <a:lstStyle/>
        <a:p>
          <a:endParaRPr lang="en-US"/>
        </a:p>
      </dgm:t>
    </dgm:pt>
    <dgm:pt modelId="{E4A6D575-DA9B-4CF2-9352-5559EA83F6D5}" type="sibTrans" cxnId="{F5F5435B-5ADE-4D18-ACD8-CEFCB0424DD3}">
      <dgm:prSet/>
      <dgm:spPr/>
      <dgm:t>
        <a:bodyPr/>
        <a:lstStyle/>
        <a:p>
          <a:endParaRPr lang="en-US"/>
        </a:p>
      </dgm:t>
    </dgm:pt>
    <dgm:pt modelId="{E21722F4-25E1-405F-9C9A-0D5F08493F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 of Login &amp; Register part</a:t>
          </a:r>
        </a:p>
      </dgm:t>
    </dgm:pt>
    <dgm:pt modelId="{A73D29A5-F413-4A53-9210-3F2D47371974}" type="parTrans" cxnId="{0B538B68-DC03-4B3C-B8DD-40AA8309089F}">
      <dgm:prSet/>
      <dgm:spPr/>
      <dgm:t>
        <a:bodyPr/>
        <a:lstStyle/>
        <a:p>
          <a:endParaRPr lang="en-US"/>
        </a:p>
      </dgm:t>
    </dgm:pt>
    <dgm:pt modelId="{3EFC1A8C-8D4C-4D32-BECD-5AF9124DD50B}" type="sibTrans" cxnId="{0B538B68-DC03-4B3C-B8DD-40AA8309089F}">
      <dgm:prSet/>
      <dgm:spPr/>
      <dgm:t>
        <a:bodyPr/>
        <a:lstStyle/>
        <a:p>
          <a:endParaRPr lang="en-US"/>
        </a:p>
      </dgm:t>
    </dgm:pt>
    <dgm:pt modelId="{5E996A42-5DF3-4BE9-A0D0-B9D4700038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 of Authentication part for user &amp; admin</a:t>
          </a:r>
        </a:p>
      </dgm:t>
    </dgm:pt>
    <dgm:pt modelId="{360DB7DB-F065-4A5A-A42F-0002F3D6E499}" type="parTrans" cxnId="{5F80730E-1A52-4F65-B122-B714DCFDCB20}">
      <dgm:prSet/>
      <dgm:spPr/>
      <dgm:t>
        <a:bodyPr/>
        <a:lstStyle/>
        <a:p>
          <a:endParaRPr lang="en-US"/>
        </a:p>
      </dgm:t>
    </dgm:pt>
    <dgm:pt modelId="{4F4CDEC3-3FC0-436A-8134-1F86ACC7EDDA}" type="sibTrans" cxnId="{5F80730E-1A52-4F65-B122-B714DCFDCB20}">
      <dgm:prSet/>
      <dgm:spPr/>
      <dgm:t>
        <a:bodyPr/>
        <a:lstStyle/>
        <a:p>
          <a:endParaRPr lang="en-US"/>
        </a:p>
      </dgm:t>
    </dgm:pt>
    <dgm:pt modelId="{C4256183-0BFA-4116-9CDB-9EA3EA473E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 of add products &amp; edit products for the admin</a:t>
          </a:r>
        </a:p>
      </dgm:t>
    </dgm:pt>
    <dgm:pt modelId="{16D15AA7-5EB2-43EA-AA3B-7ECF34B21C40}" type="parTrans" cxnId="{5D6DAEA6-1B9E-4865-8262-DD3D710380E9}">
      <dgm:prSet/>
      <dgm:spPr/>
      <dgm:t>
        <a:bodyPr/>
        <a:lstStyle/>
        <a:p>
          <a:endParaRPr lang="en-US"/>
        </a:p>
      </dgm:t>
    </dgm:pt>
    <dgm:pt modelId="{2CC69958-4D2B-40C0-A131-42A1117C8B56}" type="sibTrans" cxnId="{5D6DAEA6-1B9E-4865-8262-DD3D710380E9}">
      <dgm:prSet/>
      <dgm:spPr/>
      <dgm:t>
        <a:bodyPr/>
        <a:lstStyle/>
        <a:p>
          <a:endParaRPr lang="en-US"/>
        </a:p>
      </dgm:t>
    </dgm:pt>
    <dgm:pt modelId="{A9B84A4A-293B-435A-BB7F-96578FB7DE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 of add to cart for the user</a:t>
          </a:r>
        </a:p>
      </dgm:t>
    </dgm:pt>
    <dgm:pt modelId="{5F88CB94-2C77-4888-91C0-13E1B6E1A25C}" type="parTrans" cxnId="{7C43283F-955F-436D-B747-4C71373A1F05}">
      <dgm:prSet/>
      <dgm:spPr/>
      <dgm:t>
        <a:bodyPr/>
        <a:lstStyle/>
        <a:p>
          <a:endParaRPr lang="en-US"/>
        </a:p>
      </dgm:t>
    </dgm:pt>
    <dgm:pt modelId="{31FE3510-6672-47AB-87A0-0DBA098CE360}" type="sibTrans" cxnId="{7C43283F-955F-436D-B747-4C71373A1F05}">
      <dgm:prSet/>
      <dgm:spPr/>
      <dgm:t>
        <a:bodyPr/>
        <a:lstStyle/>
        <a:p>
          <a:endParaRPr lang="en-US"/>
        </a:p>
      </dgm:t>
    </dgm:pt>
    <dgm:pt modelId="{C584D7AD-3232-4344-9156-7C5E26E689BE}" type="pres">
      <dgm:prSet presAssocID="{F2DF4A73-00D2-4D13-9379-870E3C14BFAC}" presName="root" presStyleCnt="0">
        <dgm:presLayoutVars>
          <dgm:dir/>
          <dgm:resizeHandles val="exact"/>
        </dgm:presLayoutVars>
      </dgm:prSet>
      <dgm:spPr/>
    </dgm:pt>
    <dgm:pt modelId="{4472DB3F-C9A5-421C-827F-809A1A3122AF}" type="pres">
      <dgm:prSet presAssocID="{03965E24-BFBF-46CA-BCAD-A14AC0AC80B7}" presName="compNode" presStyleCnt="0"/>
      <dgm:spPr/>
    </dgm:pt>
    <dgm:pt modelId="{5BD69B36-E81D-4A4D-8658-FED64FB1B452}" type="pres">
      <dgm:prSet presAssocID="{03965E24-BFBF-46CA-BCAD-A14AC0AC80B7}" presName="iconBgRect" presStyleLbl="bgShp" presStyleIdx="0" presStyleCnt="8"/>
      <dgm:spPr/>
    </dgm:pt>
    <dgm:pt modelId="{B8D15ED6-E162-49E2-9A1A-42D88B8E07CD}" type="pres">
      <dgm:prSet presAssocID="{03965E24-BFBF-46CA-BCAD-A14AC0AC80B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84CF65-BA5B-464E-82FA-B18E03ECCF1F}" type="pres">
      <dgm:prSet presAssocID="{03965E24-BFBF-46CA-BCAD-A14AC0AC80B7}" presName="spaceRect" presStyleCnt="0"/>
      <dgm:spPr/>
    </dgm:pt>
    <dgm:pt modelId="{17964AF8-C473-4737-84EA-FF34C8AB7B48}" type="pres">
      <dgm:prSet presAssocID="{03965E24-BFBF-46CA-BCAD-A14AC0AC80B7}" presName="textRect" presStyleLbl="revTx" presStyleIdx="0" presStyleCnt="8">
        <dgm:presLayoutVars>
          <dgm:chMax val="1"/>
          <dgm:chPref val="1"/>
        </dgm:presLayoutVars>
      </dgm:prSet>
      <dgm:spPr/>
    </dgm:pt>
    <dgm:pt modelId="{210D37D2-F40C-4401-AE4E-2653B9CB64C1}" type="pres">
      <dgm:prSet presAssocID="{0715BF39-571B-47BE-83D5-0D7879074A9B}" presName="sibTrans" presStyleCnt="0"/>
      <dgm:spPr/>
    </dgm:pt>
    <dgm:pt modelId="{265D62FD-BA12-44D0-9365-D56B70297508}" type="pres">
      <dgm:prSet presAssocID="{E2D03A93-7924-45B2-9403-7327420D0FE3}" presName="compNode" presStyleCnt="0"/>
      <dgm:spPr/>
    </dgm:pt>
    <dgm:pt modelId="{799A0887-6689-4A27-B069-DBBA4ADE469F}" type="pres">
      <dgm:prSet presAssocID="{E2D03A93-7924-45B2-9403-7327420D0FE3}" presName="iconBgRect" presStyleLbl="bgShp" presStyleIdx="1" presStyleCnt="8"/>
      <dgm:spPr/>
    </dgm:pt>
    <dgm:pt modelId="{09E1544F-4321-469E-B320-FE12A122B47A}" type="pres">
      <dgm:prSet presAssocID="{E2D03A93-7924-45B2-9403-7327420D0FE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A86698E-8792-4EEB-BB91-85799F7A5AD0}" type="pres">
      <dgm:prSet presAssocID="{E2D03A93-7924-45B2-9403-7327420D0FE3}" presName="spaceRect" presStyleCnt="0"/>
      <dgm:spPr/>
    </dgm:pt>
    <dgm:pt modelId="{CC434927-AC46-41C8-865A-66C2C334CFD1}" type="pres">
      <dgm:prSet presAssocID="{E2D03A93-7924-45B2-9403-7327420D0FE3}" presName="textRect" presStyleLbl="revTx" presStyleIdx="1" presStyleCnt="8">
        <dgm:presLayoutVars>
          <dgm:chMax val="1"/>
          <dgm:chPref val="1"/>
        </dgm:presLayoutVars>
      </dgm:prSet>
      <dgm:spPr/>
    </dgm:pt>
    <dgm:pt modelId="{A1D09E29-6A05-4EE2-95A4-895E3CBFADE5}" type="pres">
      <dgm:prSet presAssocID="{F284B0DA-99D5-43B8-AF4D-F19EDEF73665}" presName="sibTrans" presStyleCnt="0"/>
      <dgm:spPr/>
    </dgm:pt>
    <dgm:pt modelId="{C4AA7B11-D8CF-4A42-BC35-D9AB01116E5C}" type="pres">
      <dgm:prSet presAssocID="{2D38D751-29BB-45C8-B1FB-62849BAFB149}" presName="compNode" presStyleCnt="0"/>
      <dgm:spPr/>
    </dgm:pt>
    <dgm:pt modelId="{AFC1CE83-DC03-431D-BAF7-E2B6406BC1FC}" type="pres">
      <dgm:prSet presAssocID="{2D38D751-29BB-45C8-B1FB-62849BAFB149}" presName="iconBgRect" presStyleLbl="bgShp" presStyleIdx="2" presStyleCnt="8"/>
      <dgm:spPr/>
    </dgm:pt>
    <dgm:pt modelId="{D59DB016-1F42-4F8C-85DC-C7B2978167D5}" type="pres">
      <dgm:prSet presAssocID="{2D38D751-29BB-45C8-B1FB-62849BAFB14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144B95-BAF4-4DD6-8378-5CA117DA8A50}" type="pres">
      <dgm:prSet presAssocID="{2D38D751-29BB-45C8-B1FB-62849BAFB149}" presName="spaceRect" presStyleCnt="0"/>
      <dgm:spPr/>
    </dgm:pt>
    <dgm:pt modelId="{869A538C-04E3-4D7A-B4D0-FB81E1D1E148}" type="pres">
      <dgm:prSet presAssocID="{2D38D751-29BB-45C8-B1FB-62849BAFB149}" presName="textRect" presStyleLbl="revTx" presStyleIdx="2" presStyleCnt="8">
        <dgm:presLayoutVars>
          <dgm:chMax val="1"/>
          <dgm:chPref val="1"/>
        </dgm:presLayoutVars>
      </dgm:prSet>
      <dgm:spPr/>
    </dgm:pt>
    <dgm:pt modelId="{A002C719-EC7F-453B-AD82-BB105F1142EF}" type="pres">
      <dgm:prSet presAssocID="{179054A4-892F-4FBE-94D6-AADDE3E997FB}" presName="sibTrans" presStyleCnt="0"/>
      <dgm:spPr/>
    </dgm:pt>
    <dgm:pt modelId="{8C25049D-8674-468E-B382-3B14C2BE442B}" type="pres">
      <dgm:prSet presAssocID="{64484DA3-9145-4EAE-A114-B46BDF151625}" presName="compNode" presStyleCnt="0"/>
      <dgm:spPr/>
    </dgm:pt>
    <dgm:pt modelId="{675B2FDC-3FC1-4C0A-A42B-780334C252D9}" type="pres">
      <dgm:prSet presAssocID="{64484DA3-9145-4EAE-A114-B46BDF151625}" presName="iconBgRect" presStyleLbl="bgShp" presStyleIdx="3" presStyleCnt="8"/>
      <dgm:spPr/>
    </dgm:pt>
    <dgm:pt modelId="{BDB57C78-9F21-4703-9446-8FF02501BFDE}" type="pres">
      <dgm:prSet presAssocID="{64484DA3-9145-4EAE-A114-B46BDF15162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29C51484-E9B5-41DC-B535-6B61AA1D1C6C}" type="pres">
      <dgm:prSet presAssocID="{64484DA3-9145-4EAE-A114-B46BDF151625}" presName="spaceRect" presStyleCnt="0"/>
      <dgm:spPr/>
    </dgm:pt>
    <dgm:pt modelId="{419663B2-ECD4-44D6-A2D2-13A6D11F5F12}" type="pres">
      <dgm:prSet presAssocID="{64484DA3-9145-4EAE-A114-B46BDF151625}" presName="textRect" presStyleLbl="revTx" presStyleIdx="3" presStyleCnt="8">
        <dgm:presLayoutVars>
          <dgm:chMax val="1"/>
          <dgm:chPref val="1"/>
        </dgm:presLayoutVars>
      </dgm:prSet>
      <dgm:spPr/>
    </dgm:pt>
    <dgm:pt modelId="{73FA432B-5A05-4445-8469-59E9BDEC544E}" type="pres">
      <dgm:prSet presAssocID="{E4A6D575-DA9B-4CF2-9352-5559EA83F6D5}" presName="sibTrans" presStyleCnt="0"/>
      <dgm:spPr/>
    </dgm:pt>
    <dgm:pt modelId="{F547972B-7413-4B0D-882B-5E6076EF01BB}" type="pres">
      <dgm:prSet presAssocID="{E21722F4-25E1-405F-9C9A-0D5F08493F8A}" presName="compNode" presStyleCnt="0"/>
      <dgm:spPr/>
    </dgm:pt>
    <dgm:pt modelId="{BE95C630-C660-4A4A-A493-CD536CB6898D}" type="pres">
      <dgm:prSet presAssocID="{E21722F4-25E1-405F-9C9A-0D5F08493F8A}" presName="iconBgRect" presStyleLbl="bgShp" presStyleIdx="4" presStyleCnt="8"/>
      <dgm:spPr/>
    </dgm:pt>
    <dgm:pt modelId="{37372967-DAA0-4221-91CF-C7306FF9BE0B}" type="pres">
      <dgm:prSet presAssocID="{E21722F4-25E1-405F-9C9A-0D5F08493F8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2B79535-26AA-4335-94A2-5EE15429980E}" type="pres">
      <dgm:prSet presAssocID="{E21722F4-25E1-405F-9C9A-0D5F08493F8A}" presName="spaceRect" presStyleCnt="0"/>
      <dgm:spPr/>
    </dgm:pt>
    <dgm:pt modelId="{D0412FF9-1FB1-4FBD-90AB-EA3C2384E57E}" type="pres">
      <dgm:prSet presAssocID="{E21722F4-25E1-405F-9C9A-0D5F08493F8A}" presName="textRect" presStyleLbl="revTx" presStyleIdx="4" presStyleCnt="8">
        <dgm:presLayoutVars>
          <dgm:chMax val="1"/>
          <dgm:chPref val="1"/>
        </dgm:presLayoutVars>
      </dgm:prSet>
      <dgm:spPr/>
    </dgm:pt>
    <dgm:pt modelId="{F8802A52-3B1D-442A-A0FD-0B1B17C282C8}" type="pres">
      <dgm:prSet presAssocID="{3EFC1A8C-8D4C-4D32-BECD-5AF9124DD50B}" presName="sibTrans" presStyleCnt="0"/>
      <dgm:spPr/>
    </dgm:pt>
    <dgm:pt modelId="{07F151CC-4338-4F17-A000-B3FDFBBBA12A}" type="pres">
      <dgm:prSet presAssocID="{5E996A42-5DF3-4BE9-A0D0-B9D47000381F}" presName="compNode" presStyleCnt="0"/>
      <dgm:spPr/>
    </dgm:pt>
    <dgm:pt modelId="{C7E1B758-16C0-4A0D-B43B-ED9D3796DFEE}" type="pres">
      <dgm:prSet presAssocID="{5E996A42-5DF3-4BE9-A0D0-B9D47000381F}" presName="iconBgRect" presStyleLbl="bgShp" presStyleIdx="5" presStyleCnt="8"/>
      <dgm:spPr/>
    </dgm:pt>
    <dgm:pt modelId="{30BC2B86-718A-4FC5-B22A-0ACB2352F2BE}" type="pres">
      <dgm:prSet presAssocID="{5E996A42-5DF3-4BE9-A0D0-B9D47000381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6A20BFD-1DE1-4F63-8C55-B9DDDDAF7FF0}" type="pres">
      <dgm:prSet presAssocID="{5E996A42-5DF3-4BE9-A0D0-B9D47000381F}" presName="spaceRect" presStyleCnt="0"/>
      <dgm:spPr/>
    </dgm:pt>
    <dgm:pt modelId="{9F9CD953-487A-404D-A2AC-0BEF6A64A19B}" type="pres">
      <dgm:prSet presAssocID="{5E996A42-5DF3-4BE9-A0D0-B9D47000381F}" presName="textRect" presStyleLbl="revTx" presStyleIdx="5" presStyleCnt="8">
        <dgm:presLayoutVars>
          <dgm:chMax val="1"/>
          <dgm:chPref val="1"/>
        </dgm:presLayoutVars>
      </dgm:prSet>
      <dgm:spPr/>
    </dgm:pt>
    <dgm:pt modelId="{CBFCB4CD-3011-493E-9B72-95FC47C6541E}" type="pres">
      <dgm:prSet presAssocID="{4F4CDEC3-3FC0-436A-8134-1F86ACC7EDDA}" presName="sibTrans" presStyleCnt="0"/>
      <dgm:spPr/>
    </dgm:pt>
    <dgm:pt modelId="{84F036D6-EE64-4E8E-8B1E-44086D7A01CF}" type="pres">
      <dgm:prSet presAssocID="{C4256183-0BFA-4116-9CDB-9EA3EA473EF1}" presName="compNode" presStyleCnt="0"/>
      <dgm:spPr/>
    </dgm:pt>
    <dgm:pt modelId="{D368537F-DBB6-4BF4-889D-28D184E60869}" type="pres">
      <dgm:prSet presAssocID="{C4256183-0BFA-4116-9CDB-9EA3EA473EF1}" presName="iconBgRect" presStyleLbl="bgShp" presStyleIdx="6" presStyleCnt="8"/>
      <dgm:spPr/>
    </dgm:pt>
    <dgm:pt modelId="{2AC7F0A6-8715-42EB-822F-BECED009EFFC}" type="pres">
      <dgm:prSet presAssocID="{C4256183-0BFA-4116-9CDB-9EA3EA473EF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2B74370-C250-477D-8EFD-0034790A8969}" type="pres">
      <dgm:prSet presAssocID="{C4256183-0BFA-4116-9CDB-9EA3EA473EF1}" presName="spaceRect" presStyleCnt="0"/>
      <dgm:spPr/>
    </dgm:pt>
    <dgm:pt modelId="{E8157F7C-0D0B-4C30-AC0D-4076398525DF}" type="pres">
      <dgm:prSet presAssocID="{C4256183-0BFA-4116-9CDB-9EA3EA473EF1}" presName="textRect" presStyleLbl="revTx" presStyleIdx="6" presStyleCnt="8">
        <dgm:presLayoutVars>
          <dgm:chMax val="1"/>
          <dgm:chPref val="1"/>
        </dgm:presLayoutVars>
      </dgm:prSet>
      <dgm:spPr/>
    </dgm:pt>
    <dgm:pt modelId="{E21E9A44-57FD-4898-A13D-2F13AED820A1}" type="pres">
      <dgm:prSet presAssocID="{2CC69958-4D2B-40C0-A131-42A1117C8B56}" presName="sibTrans" presStyleCnt="0"/>
      <dgm:spPr/>
    </dgm:pt>
    <dgm:pt modelId="{4696057E-BE1A-4285-9E87-204359BD3E5A}" type="pres">
      <dgm:prSet presAssocID="{A9B84A4A-293B-435A-BB7F-96578FB7DE0A}" presName="compNode" presStyleCnt="0"/>
      <dgm:spPr/>
    </dgm:pt>
    <dgm:pt modelId="{D3930B30-ECEC-4CA0-9164-971CA21BF4F0}" type="pres">
      <dgm:prSet presAssocID="{A9B84A4A-293B-435A-BB7F-96578FB7DE0A}" presName="iconBgRect" presStyleLbl="bgShp" presStyleIdx="7" presStyleCnt="8"/>
      <dgm:spPr/>
    </dgm:pt>
    <dgm:pt modelId="{D7F3E6FD-24FB-4AF2-AE56-1EBC0F37A4E5}" type="pres">
      <dgm:prSet presAssocID="{A9B84A4A-293B-435A-BB7F-96578FB7DE0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80E5B3E-D31B-4A4A-A507-1D0C553E8736}" type="pres">
      <dgm:prSet presAssocID="{A9B84A4A-293B-435A-BB7F-96578FB7DE0A}" presName="spaceRect" presStyleCnt="0"/>
      <dgm:spPr/>
    </dgm:pt>
    <dgm:pt modelId="{942DE788-E086-4D0A-924C-BEB239E55BD5}" type="pres">
      <dgm:prSet presAssocID="{A9B84A4A-293B-435A-BB7F-96578FB7DE0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F80730E-1A52-4F65-B122-B714DCFDCB20}" srcId="{F2DF4A73-00D2-4D13-9379-870E3C14BFAC}" destId="{5E996A42-5DF3-4BE9-A0D0-B9D47000381F}" srcOrd="5" destOrd="0" parTransId="{360DB7DB-F065-4A5A-A42F-0002F3D6E499}" sibTransId="{4F4CDEC3-3FC0-436A-8134-1F86ACC7EDDA}"/>
    <dgm:cxn modelId="{035E8F32-4019-4CD5-A0EF-C39D6E2A9F07}" type="presOf" srcId="{E21722F4-25E1-405F-9C9A-0D5F08493F8A}" destId="{D0412FF9-1FB1-4FBD-90AB-EA3C2384E57E}" srcOrd="0" destOrd="0" presId="urn:microsoft.com/office/officeart/2018/5/layout/IconCircleLabelList"/>
    <dgm:cxn modelId="{0FBC3034-4E5D-4991-A87D-88008F1686C1}" srcId="{F2DF4A73-00D2-4D13-9379-870E3C14BFAC}" destId="{03965E24-BFBF-46CA-BCAD-A14AC0AC80B7}" srcOrd="0" destOrd="0" parTransId="{375EB17C-B02D-4D18-BFD2-097416CACC4D}" sibTransId="{0715BF39-571B-47BE-83D5-0D7879074A9B}"/>
    <dgm:cxn modelId="{7C43283F-955F-436D-B747-4C71373A1F05}" srcId="{F2DF4A73-00D2-4D13-9379-870E3C14BFAC}" destId="{A9B84A4A-293B-435A-BB7F-96578FB7DE0A}" srcOrd="7" destOrd="0" parTransId="{5F88CB94-2C77-4888-91C0-13E1B6E1A25C}" sibTransId="{31FE3510-6672-47AB-87A0-0DBA098CE360}"/>
    <dgm:cxn modelId="{F5F5435B-5ADE-4D18-ACD8-CEFCB0424DD3}" srcId="{F2DF4A73-00D2-4D13-9379-870E3C14BFAC}" destId="{64484DA3-9145-4EAE-A114-B46BDF151625}" srcOrd="3" destOrd="0" parTransId="{63A1D832-C049-46A8-84CB-45A19C4B73C6}" sibTransId="{E4A6D575-DA9B-4CF2-9352-5559EA83F6D5}"/>
    <dgm:cxn modelId="{0B538B68-DC03-4B3C-B8DD-40AA8309089F}" srcId="{F2DF4A73-00D2-4D13-9379-870E3C14BFAC}" destId="{E21722F4-25E1-405F-9C9A-0D5F08493F8A}" srcOrd="4" destOrd="0" parTransId="{A73D29A5-F413-4A53-9210-3F2D47371974}" sibTransId="{3EFC1A8C-8D4C-4D32-BECD-5AF9124DD50B}"/>
    <dgm:cxn modelId="{008D9756-5015-4379-BB59-B3DDC35C71DE}" type="presOf" srcId="{C4256183-0BFA-4116-9CDB-9EA3EA473EF1}" destId="{E8157F7C-0D0B-4C30-AC0D-4076398525DF}" srcOrd="0" destOrd="0" presId="urn:microsoft.com/office/officeart/2018/5/layout/IconCircleLabelList"/>
    <dgm:cxn modelId="{4F78CA56-48B5-4058-9F77-5433F9523A38}" srcId="{F2DF4A73-00D2-4D13-9379-870E3C14BFAC}" destId="{2D38D751-29BB-45C8-B1FB-62849BAFB149}" srcOrd="2" destOrd="0" parTransId="{CD564BC0-FA2A-4309-897C-76BC5FCA874A}" sibTransId="{179054A4-892F-4FBE-94D6-AADDE3E997FB}"/>
    <dgm:cxn modelId="{A14F668D-0A75-4E9B-BB37-A87AD4BE198A}" type="presOf" srcId="{5E996A42-5DF3-4BE9-A0D0-B9D47000381F}" destId="{9F9CD953-487A-404D-A2AC-0BEF6A64A19B}" srcOrd="0" destOrd="0" presId="urn:microsoft.com/office/officeart/2018/5/layout/IconCircleLabelList"/>
    <dgm:cxn modelId="{5D619497-82B1-4EC0-B252-B1E14678CF05}" srcId="{F2DF4A73-00D2-4D13-9379-870E3C14BFAC}" destId="{E2D03A93-7924-45B2-9403-7327420D0FE3}" srcOrd="1" destOrd="0" parTransId="{47438FCC-F0A8-4979-B287-77535B7F0EC7}" sibTransId="{F284B0DA-99D5-43B8-AF4D-F19EDEF73665}"/>
    <dgm:cxn modelId="{5D6DAEA6-1B9E-4865-8262-DD3D710380E9}" srcId="{F2DF4A73-00D2-4D13-9379-870E3C14BFAC}" destId="{C4256183-0BFA-4116-9CDB-9EA3EA473EF1}" srcOrd="6" destOrd="0" parTransId="{16D15AA7-5EB2-43EA-AA3B-7ECF34B21C40}" sibTransId="{2CC69958-4D2B-40C0-A131-42A1117C8B56}"/>
    <dgm:cxn modelId="{EE0EC3B2-5DFE-48B4-86DE-C7D9CF320F76}" type="presOf" srcId="{E2D03A93-7924-45B2-9403-7327420D0FE3}" destId="{CC434927-AC46-41C8-865A-66C2C334CFD1}" srcOrd="0" destOrd="0" presId="urn:microsoft.com/office/officeart/2018/5/layout/IconCircleLabelList"/>
    <dgm:cxn modelId="{827BB1B7-9856-4BDA-8EB7-8931E9F261B4}" type="presOf" srcId="{64484DA3-9145-4EAE-A114-B46BDF151625}" destId="{419663B2-ECD4-44D6-A2D2-13A6D11F5F12}" srcOrd="0" destOrd="0" presId="urn:microsoft.com/office/officeart/2018/5/layout/IconCircleLabelList"/>
    <dgm:cxn modelId="{7DD5CDBD-30DF-4EA8-BAC3-69B9557C5BD2}" type="presOf" srcId="{F2DF4A73-00D2-4D13-9379-870E3C14BFAC}" destId="{C584D7AD-3232-4344-9156-7C5E26E689BE}" srcOrd="0" destOrd="0" presId="urn:microsoft.com/office/officeart/2018/5/layout/IconCircleLabelList"/>
    <dgm:cxn modelId="{E5CA32CC-89BF-4D35-BEAD-F34C02E8F184}" type="presOf" srcId="{03965E24-BFBF-46CA-BCAD-A14AC0AC80B7}" destId="{17964AF8-C473-4737-84EA-FF34C8AB7B48}" srcOrd="0" destOrd="0" presId="urn:microsoft.com/office/officeart/2018/5/layout/IconCircleLabelList"/>
    <dgm:cxn modelId="{58E79DF2-AF04-4A63-9C72-46530D7BD752}" type="presOf" srcId="{A9B84A4A-293B-435A-BB7F-96578FB7DE0A}" destId="{942DE788-E086-4D0A-924C-BEB239E55BD5}" srcOrd="0" destOrd="0" presId="urn:microsoft.com/office/officeart/2018/5/layout/IconCircleLabelList"/>
    <dgm:cxn modelId="{596A3AFF-E84C-4E42-91BC-06C97D007014}" type="presOf" srcId="{2D38D751-29BB-45C8-B1FB-62849BAFB149}" destId="{869A538C-04E3-4D7A-B4D0-FB81E1D1E148}" srcOrd="0" destOrd="0" presId="urn:microsoft.com/office/officeart/2018/5/layout/IconCircleLabelList"/>
    <dgm:cxn modelId="{F55F1EAA-716A-48BA-970D-00DAC59975A6}" type="presParOf" srcId="{C584D7AD-3232-4344-9156-7C5E26E689BE}" destId="{4472DB3F-C9A5-421C-827F-809A1A3122AF}" srcOrd="0" destOrd="0" presId="urn:microsoft.com/office/officeart/2018/5/layout/IconCircleLabelList"/>
    <dgm:cxn modelId="{F53B06A0-B1A0-4BBB-B845-36BBDA4118C6}" type="presParOf" srcId="{4472DB3F-C9A5-421C-827F-809A1A3122AF}" destId="{5BD69B36-E81D-4A4D-8658-FED64FB1B452}" srcOrd="0" destOrd="0" presId="urn:microsoft.com/office/officeart/2018/5/layout/IconCircleLabelList"/>
    <dgm:cxn modelId="{47C1D2A4-8CDA-4BE7-A91C-659735B875E8}" type="presParOf" srcId="{4472DB3F-C9A5-421C-827F-809A1A3122AF}" destId="{B8D15ED6-E162-49E2-9A1A-42D88B8E07CD}" srcOrd="1" destOrd="0" presId="urn:microsoft.com/office/officeart/2018/5/layout/IconCircleLabelList"/>
    <dgm:cxn modelId="{ABFE104A-B208-49FB-BA0F-2AB5108B852B}" type="presParOf" srcId="{4472DB3F-C9A5-421C-827F-809A1A3122AF}" destId="{DF84CF65-BA5B-464E-82FA-B18E03ECCF1F}" srcOrd="2" destOrd="0" presId="urn:microsoft.com/office/officeart/2018/5/layout/IconCircleLabelList"/>
    <dgm:cxn modelId="{CB066885-70C3-4A00-A291-AE2028054C9C}" type="presParOf" srcId="{4472DB3F-C9A5-421C-827F-809A1A3122AF}" destId="{17964AF8-C473-4737-84EA-FF34C8AB7B48}" srcOrd="3" destOrd="0" presId="urn:microsoft.com/office/officeart/2018/5/layout/IconCircleLabelList"/>
    <dgm:cxn modelId="{AF0B4074-508A-4FB0-A52C-901D22D8027E}" type="presParOf" srcId="{C584D7AD-3232-4344-9156-7C5E26E689BE}" destId="{210D37D2-F40C-4401-AE4E-2653B9CB64C1}" srcOrd="1" destOrd="0" presId="urn:microsoft.com/office/officeart/2018/5/layout/IconCircleLabelList"/>
    <dgm:cxn modelId="{52387B63-A719-4722-AD25-37C5CE7571DE}" type="presParOf" srcId="{C584D7AD-3232-4344-9156-7C5E26E689BE}" destId="{265D62FD-BA12-44D0-9365-D56B70297508}" srcOrd="2" destOrd="0" presId="urn:microsoft.com/office/officeart/2018/5/layout/IconCircleLabelList"/>
    <dgm:cxn modelId="{B12C47CC-100B-41EB-8B7E-7B67CE07A182}" type="presParOf" srcId="{265D62FD-BA12-44D0-9365-D56B70297508}" destId="{799A0887-6689-4A27-B069-DBBA4ADE469F}" srcOrd="0" destOrd="0" presId="urn:microsoft.com/office/officeart/2018/5/layout/IconCircleLabelList"/>
    <dgm:cxn modelId="{60E355B1-68AD-4047-B791-3EAF9FFA55E9}" type="presParOf" srcId="{265D62FD-BA12-44D0-9365-D56B70297508}" destId="{09E1544F-4321-469E-B320-FE12A122B47A}" srcOrd="1" destOrd="0" presId="urn:microsoft.com/office/officeart/2018/5/layout/IconCircleLabelList"/>
    <dgm:cxn modelId="{DFF72F34-5D0C-4116-9C3B-18CFD188B300}" type="presParOf" srcId="{265D62FD-BA12-44D0-9365-D56B70297508}" destId="{0A86698E-8792-4EEB-BB91-85799F7A5AD0}" srcOrd="2" destOrd="0" presId="urn:microsoft.com/office/officeart/2018/5/layout/IconCircleLabelList"/>
    <dgm:cxn modelId="{BDF0266C-9DCC-4305-906B-F8243FB1043C}" type="presParOf" srcId="{265D62FD-BA12-44D0-9365-D56B70297508}" destId="{CC434927-AC46-41C8-865A-66C2C334CFD1}" srcOrd="3" destOrd="0" presId="urn:microsoft.com/office/officeart/2018/5/layout/IconCircleLabelList"/>
    <dgm:cxn modelId="{59FF04D3-65D6-4C65-8EB6-728A3034466B}" type="presParOf" srcId="{C584D7AD-3232-4344-9156-7C5E26E689BE}" destId="{A1D09E29-6A05-4EE2-95A4-895E3CBFADE5}" srcOrd="3" destOrd="0" presId="urn:microsoft.com/office/officeart/2018/5/layout/IconCircleLabelList"/>
    <dgm:cxn modelId="{DC2FF328-E319-40C4-8124-1D0F0F588143}" type="presParOf" srcId="{C584D7AD-3232-4344-9156-7C5E26E689BE}" destId="{C4AA7B11-D8CF-4A42-BC35-D9AB01116E5C}" srcOrd="4" destOrd="0" presId="urn:microsoft.com/office/officeart/2018/5/layout/IconCircleLabelList"/>
    <dgm:cxn modelId="{B9FC881D-D85A-421B-8AAE-56BB6C5C318A}" type="presParOf" srcId="{C4AA7B11-D8CF-4A42-BC35-D9AB01116E5C}" destId="{AFC1CE83-DC03-431D-BAF7-E2B6406BC1FC}" srcOrd="0" destOrd="0" presId="urn:microsoft.com/office/officeart/2018/5/layout/IconCircleLabelList"/>
    <dgm:cxn modelId="{DFF94E11-9305-4AF4-AEF8-FA1C7B16B8ED}" type="presParOf" srcId="{C4AA7B11-D8CF-4A42-BC35-D9AB01116E5C}" destId="{D59DB016-1F42-4F8C-85DC-C7B2978167D5}" srcOrd="1" destOrd="0" presId="urn:microsoft.com/office/officeart/2018/5/layout/IconCircleLabelList"/>
    <dgm:cxn modelId="{0480023E-6D52-45AA-A608-DC206E1BAC83}" type="presParOf" srcId="{C4AA7B11-D8CF-4A42-BC35-D9AB01116E5C}" destId="{A4144B95-BAF4-4DD6-8378-5CA117DA8A50}" srcOrd="2" destOrd="0" presId="urn:microsoft.com/office/officeart/2018/5/layout/IconCircleLabelList"/>
    <dgm:cxn modelId="{85723AD5-55DA-4209-BD5B-DD82A07B605E}" type="presParOf" srcId="{C4AA7B11-D8CF-4A42-BC35-D9AB01116E5C}" destId="{869A538C-04E3-4D7A-B4D0-FB81E1D1E148}" srcOrd="3" destOrd="0" presId="urn:microsoft.com/office/officeart/2018/5/layout/IconCircleLabelList"/>
    <dgm:cxn modelId="{C70B20E2-71DB-4C18-A9B6-6889B55A857D}" type="presParOf" srcId="{C584D7AD-3232-4344-9156-7C5E26E689BE}" destId="{A002C719-EC7F-453B-AD82-BB105F1142EF}" srcOrd="5" destOrd="0" presId="urn:microsoft.com/office/officeart/2018/5/layout/IconCircleLabelList"/>
    <dgm:cxn modelId="{E092BD5F-0ABB-41D3-901D-5E427D344005}" type="presParOf" srcId="{C584D7AD-3232-4344-9156-7C5E26E689BE}" destId="{8C25049D-8674-468E-B382-3B14C2BE442B}" srcOrd="6" destOrd="0" presId="urn:microsoft.com/office/officeart/2018/5/layout/IconCircleLabelList"/>
    <dgm:cxn modelId="{B7AF5DE6-D38C-47D9-A26F-E576648EA24E}" type="presParOf" srcId="{8C25049D-8674-468E-B382-3B14C2BE442B}" destId="{675B2FDC-3FC1-4C0A-A42B-780334C252D9}" srcOrd="0" destOrd="0" presId="urn:microsoft.com/office/officeart/2018/5/layout/IconCircleLabelList"/>
    <dgm:cxn modelId="{2935F1CE-35A6-42B9-96A0-DF6DB8C9E6CA}" type="presParOf" srcId="{8C25049D-8674-468E-B382-3B14C2BE442B}" destId="{BDB57C78-9F21-4703-9446-8FF02501BFDE}" srcOrd="1" destOrd="0" presId="urn:microsoft.com/office/officeart/2018/5/layout/IconCircleLabelList"/>
    <dgm:cxn modelId="{1673BC02-E848-4AD2-BE78-E7DEC8B43DF6}" type="presParOf" srcId="{8C25049D-8674-468E-B382-3B14C2BE442B}" destId="{29C51484-E9B5-41DC-B535-6B61AA1D1C6C}" srcOrd="2" destOrd="0" presId="urn:microsoft.com/office/officeart/2018/5/layout/IconCircleLabelList"/>
    <dgm:cxn modelId="{CD4F5B88-A405-4B87-B9CE-D58E69058937}" type="presParOf" srcId="{8C25049D-8674-468E-B382-3B14C2BE442B}" destId="{419663B2-ECD4-44D6-A2D2-13A6D11F5F12}" srcOrd="3" destOrd="0" presId="urn:microsoft.com/office/officeart/2018/5/layout/IconCircleLabelList"/>
    <dgm:cxn modelId="{F40225F9-0AA7-4813-BE3B-BCB3EEEF0926}" type="presParOf" srcId="{C584D7AD-3232-4344-9156-7C5E26E689BE}" destId="{73FA432B-5A05-4445-8469-59E9BDEC544E}" srcOrd="7" destOrd="0" presId="urn:microsoft.com/office/officeart/2018/5/layout/IconCircleLabelList"/>
    <dgm:cxn modelId="{02EFEEE1-1138-488F-AC07-D90431C47970}" type="presParOf" srcId="{C584D7AD-3232-4344-9156-7C5E26E689BE}" destId="{F547972B-7413-4B0D-882B-5E6076EF01BB}" srcOrd="8" destOrd="0" presId="urn:microsoft.com/office/officeart/2018/5/layout/IconCircleLabelList"/>
    <dgm:cxn modelId="{2688F0CA-B86C-4E43-B962-88B2A25013F4}" type="presParOf" srcId="{F547972B-7413-4B0D-882B-5E6076EF01BB}" destId="{BE95C630-C660-4A4A-A493-CD536CB6898D}" srcOrd="0" destOrd="0" presId="urn:microsoft.com/office/officeart/2018/5/layout/IconCircleLabelList"/>
    <dgm:cxn modelId="{6763E330-3FA1-4092-81A0-8802320AB885}" type="presParOf" srcId="{F547972B-7413-4B0D-882B-5E6076EF01BB}" destId="{37372967-DAA0-4221-91CF-C7306FF9BE0B}" srcOrd="1" destOrd="0" presId="urn:microsoft.com/office/officeart/2018/5/layout/IconCircleLabelList"/>
    <dgm:cxn modelId="{407A23DD-8210-4631-9FC4-DB43589B48C0}" type="presParOf" srcId="{F547972B-7413-4B0D-882B-5E6076EF01BB}" destId="{62B79535-26AA-4335-94A2-5EE15429980E}" srcOrd="2" destOrd="0" presId="urn:microsoft.com/office/officeart/2018/5/layout/IconCircleLabelList"/>
    <dgm:cxn modelId="{0DF1E721-600A-4C11-854E-38A84581F519}" type="presParOf" srcId="{F547972B-7413-4B0D-882B-5E6076EF01BB}" destId="{D0412FF9-1FB1-4FBD-90AB-EA3C2384E57E}" srcOrd="3" destOrd="0" presId="urn:microsoft.com/office/officeart/2018/5/layout/IconCircleLabelList"/>
    <dgm:cxn modelId="{57C5E111-B4FC-487D-A83F-AD9169673C3C}" type="presParOf" srcId="{C584D7AD-3232-4344-9156-7C5E26E689BE}" destId="{F8802A52-3B1D-442A-A0FD-0B1B17C282C8}" srcOrd="9" destOrd="0" presId="urn:microsoft.com/office/officeart/2018/5/layout/IconCircleLabelList"/>
    <dgm:cxn modelId="{EFECD1EA-0E3F-4D3E-ACC5-289EA72927E2}" type="presParOf" srcId="{C584D7AD-3232-4344-9156-7C5E26E689BE}" destId="{07F151CC-4338-4F17-A000-B3FDFBBBA12A}" srcOrd="10" destOrd="0" presId="urn:microsoft.com/office/officeart/2018/5/layout/IconCircleLabelList"/>
    <dgm:cxn modelId="{A52EC321-6E3C-47B3-A291-4CF7A5432C5E}" type="presParOf" srcId="{07F151CC-4338-4F17-A000-B3FDFBBBA12A}" destId="{C7E1B758-16C0-4A0D-B43B-ED9D3796DFEE}" srcOrd="0" destOrd="0" presId="urn:microsoft.com/office/officeart/2018/5/layout/IconCircleLabelList"/>
    <dgm:cxn modelId="{B560FA65-D298-4F6A-8D1B-3A528ACC6810}" type="presParOf" srcId="{07F151CC-4338-4F17-A000-B3FDFBBBA12A}" destId="{30BC2B86-718A-4FC5-B22A-0ACB2352F2BE}" srcOrd="1" destOrd="0" presId="urn:microsoft.com/office/officeart/2018/5/layout/IconCircleLabelList"/>
    <dgm:cxn modelId="{D16451F6-5F22-494B-847A-5206BAA50EA0}" type="presParOf" srcId="{07F151CC-4338-4F17-A000-B3FDFBBBA12A}" destId="{B6A20BFD-1DE1-4F63-8C55-B9DDDDAF7FF0}" srcOrd="2" destOrd="0" presId="urn:microsoft.com/office/officeart/2018/5/layout/IconCircleLabelList"/>
    <dgm:cxn modelId="{34CEBEC9-C7D7-4CA8-AC83-0E41B0995A85}" type="presParOf" srcId="{07F151CC-4338-4F17-A000-B3FDFBBBA12A}" destId="{9F9CD953-487A-404D-A2AC-0BEF6A64A19B}" srcOrd="3" destOrd="0" presId="urn:microsoft.com/office/officeart/2018/5/layout/IconCircleLabelList"/>
    <dgm:cxn modelId="{0A50D924-EC2D-40D8-A857-B1447E8CCFA9}" type="presParOf" srcId="{C584D7AD-3232-4344-9156-7C5E26E689BE}" destId="{CBFCB4CD-3011-493E-9B72-95FC47C6541E}" srcOrd="11" destOrd="0" presId="urn:microsoft.com/office/officeart/2018/5/layout/IconCircleLabelList"/>
    <dgm:cxn modelId="{5D6A461D-71F6-4F87-9A28-952469F045F5}" type="presParOf" srcId="{C584D7AD-3232-4344-9156-7C5E26E689BE}" destId="{84F036D6-EE64-4E8E-8B1E-44086D7A01CF}" srcOrd="12" destOrd="0" presId="urn:microsoft.com/office/officeart/2018/5/layout/IconCircleLabelList"/>
    <dgm:cxn modelId="{95CA5E70-44C7-4F98-A73B-10D5D49B36A0}" type="presParOf" srcId="{84F036D6-EE64-4E8E-8B1E-44086D7A01CF}" destId="{D368537F-DBB6-4BF4-889D-28D184E60869}" srcOrd="0" destOrd="0" presId="urn:microsoft.com/office/officeart/2018/5/layout/IconCircleLabelList"/>
    <dgm:cxn modelId="{07687C24-5A09-4047-873C-0512334FDB50}" type="presParOf" srcId="{84F036D6-EE64-4E8E-8B1E-44086D7A01CF}" destId="{2AC7F0A6-8715-42EB-822F-BECED009EFFC}" srcOrd="1" destOrd="0" presId="urn:microsoft.com/office/officeart/2018/5/layout/IconCircleLabelList"/>
    <dgm:cxn modelId="{5CE72E9D-B0FE-4EE3-AD6C-B9D9E7321758}" type="presParOf" srcId="{84F036D6-EE64-4E8E-8B1E-44086D7A01CF}" destId="{E2B74370-C250-477D-8EFD-0034790A8969}" srcOrd="2" destOrd="0" presId="urn:microsoft.com/office/officeart/2018/5/layout/IconCircleLabelList"/>
    <dgm:cxn modelId="{9A3D1A6B-E9C6-4AB9-85BB-513EA928C365}" type="presParOf" srcId="{84F036D6-EE64-4E8E-8B1E-44086D7A01CF}" destId="{E8157F7C-0D0B-4C30-AC0D-4076398525DF}" srcOrd="3" destOrd="0" presId="urn:microsoft.com/office/officeart/2018/5/layout/IconCircleLabelList"/>
    <dgm:cxn modelId="{BB6F88D9-F504-4418-9EE7-5AD9A04B6165}" type="presParOf" srcId="{C584D7AD-3232-4344-9156-7C5E26E689BE}" destId="{E21E9A44-57FD-4898-A13D-2F13AED820A1}" srcOrd="13" destOrd="0" presId="urn:microsoft.com/office/officeart/2018/5/layout/IconCircleLabelList"/>
    <dgm:cxn modelId="{2929E169-2F40-4146-B601-697C063F0B39}" type="presParOf" srcId="{C584D7AD-3232-4344-9156-7C5E26E689BE}" destId="{4696057E-BE1A-4285-9E87-204359BD3E5A}" srcOrd="14" destOrd="0" presId="urn:microsoft.com/office/officeart/2018/5/layout/IconCircleLabelList"/>
    <dgm:cxn modelId="{23F94DFE-9E92-4465-87E0-1CB660678836}" type="presParOf" srcId="{4696057E-BE1A-4285-9E87-204359BD3E5A}" destId="{D3930B30-ECEC-4CA0-9164-971CA21BF4F0}" srcOrd="0" destOrd="0" presId="urn:microsoft.com/office/officeart/2018/5/layout/IconCircleLabelList"/>
    <dgm:cxn modelId="{7BD821DA-5F25-4BEC-B2BC-F81208D5E20F}" type="presParOf" srcId="{4696057E-BE1A-4285-9E87-204359BD3E5A}" destId="{D7F3E6FD-24FB-4AF2-AE56-1EBC0F37A4E5}" srcOrd="1" destOrd="0" presId="urn:microsoft.com/office/officeart/2018/5/layout/IconCircleLabelList"/>
    <dgm:cxn modelId="{5E34F9CB-258D-4387-9D0B-F5BE1E5B743D}" type="presParOf" srcId="{4696057E-BE1A-4285-9E87-204359BD3E5A}" destId="{080E5B3E-D31B-4A4A-A507-1D0C553E8736}" srcOrd="2" destOrd="0" presId="urn:microsoft.com/office/officeart/2018/5/layout/IconCircleLabelList"/>
    <dgm:cxn modelId="{2EADDA93-5AF2-432D-B769-3C0BAF9982E7}" type="presParOf" srcId="{4696057E-BE1A-4285-9E87-204359BD3E5A}" destId="{942DE788-E086-4D0A-924C-BEB239E55B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69B36-E81D-4A4D-8658-FED64FB1B452}">
      <dsp:nvSpPr>
        <dsp:cNvPr id="0" name=""/>
        <dsp:cNvSpPr/>
      </dsp:nvSpPr>
      <dsp:spPr>
        <a:xfrm>
          <a:off x="284832" y="418543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15ED6-E162-49E2-9A1A-42D88B8E07CD}">
      <dsp:nvSpPr>
        <dsp:cNvPr id="0" name=""/>
        <dsp:cNvSpPr/>
      </dsp:nvSpPr>
      <dsp:spPr>
        <a:xfrm>
          <a:off x="472671" y="606382"/>
          <a:ext cx="505722" cy="505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4AF8-C473-4737-84EA-FF34C8AB7B48}">
      <dsp:nvSpPr>
        <dsp:cNvPr id="0" name=""/>
        <dsp:cNvSpPr/>
      </dsp:nvSpPr>
      <dsp:spPr>
        <a:xfrm>
          <a:off x="3072" y="1574480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Creation of ASP.Net core web API</a:t>
          </a:r>
        </a:p>
      </dsp:txBody>
      <dsp:txXfrm>
        <a:off x="3072" y="1574480"/>
        <a:ext cx="1444921" cy="577968"/>
      </dsp:txXfrm>
    </dsp:sp>
    <dsp:sp modelId="{799A0887-6689-4A27-B069-DBBA4ADE469F}">
      <dsp:nvSpPr>
        <dsp:cNvPr id="0" name=""/>
        <dsp:cNvSpPr/>
      </dsp:nvSpPr>
      <dsp:spPr>
        <a:xfrm>
          <a:off x="1982615" y="418543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1544F-4321-469E-B320-FE12A122B47A}">
      <dsp:nvSpPr>
        <dsp:cNvPr id="0" name=""/>
        <dsp:cNvSpPr/>
      </dsp:nvSpPr>
      <dsp:spPr>
        <a:xfrm>
          <a:off x="2170455" y="606382"/>
          <a:ext cx="505722" cy="505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34927-AC46-41C8-865A-66C2C334CFD1}">
      <dsp:nvSpPr>
        <dsp:cNvPr id="0" name=""/>
        <dsp:cNvSpPr/>
      </dsp:nvSpPr>
      <dsp:spPr>
        <a:xfrm>
          <a:off x="1700855" y="1574480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Implementation of Controllers &amp; Models for Backend</a:t>
          </a:r>
        </a:p>
      </dsp:txBody>
      <dsp:txXfrm>
        <a:off x="1700855" y="1574480"/>
        <a:ext cx="1444921" cy="577968"/>
      </dsp:txXfrm>
    </dsp:sp>
    <dsp:sp modelId="{AFC1CE83-DC03-431D-BAF7-E2B6406BC1FC}">
      <dsp:nvSpPr>
        <dsp:cNvPr id="0" name=""/>
        <dsp:cNvSpPr/>
      </dsp:nvSpPr>
      <dsp:spPr>
        <a:xfrm>
          <a:off x="3680398" y="418543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DB016-1F42-4F8C-85DC-C7B2978167D5}">
      <dsp:nvSpPr>
        <dsp:cNvPr id="0" name=""/>
        <dsp:cNvSpPr/>
      </dsp:nvSpPr>
      <dsp:spPr>
        <a:xfrm>
          <a:off x="3868238" y="606382"/>
          <a:ext cx="505722" cy="505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A538C-04E3-4D7A-B4D0-FB81E1D1E148}">
      <dsp:nvSpPr>
        <dsp:cNvPr id="0" name=""/>
        <dsp:cNvSpPr/>
      </dsp:nvSpPr>
      <dsp:spPr>
        <a:xfrm>
          <a:off x="3398638" y="1574480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SQL query commands for storing the data into database</a:t>
          </a:r>
        </a:p>
      </dsp:txBody>
      <dsp:txXfrm>
        <a:off x="3398638" y="1574480"/>
        <a:ext cx="1444921" cy="577968"/>
      </dsp:txXfrm>
    </dsp:sp>
    <dsp:sp modelId="{675B2FDC-3FC1-4C0A-A42B-780334C252D9}">
      <dsp:nvSpPr>
        <dsp:cNvPr id="0" name=""/>
        <dsp:cNvSpPr/>
      </dsp:nvSpPr>
      <dsp:spPr>
        <a:xfrm>
          <a:off x="5378181" y="418543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57C78-9F21-4703-9446-8FF02501BFDE}">
      <dsp:nvSpPr>
        <dsp:cNvPr id="0" name=""/>
        <dsp:cNvSpPr/>
      </dsp:nvSpPr>
      <dsp:spPr>
        <a:xfrm>
          <a:off x="5566021" y="606382"/>
          <a:ext cx="505722" cy="505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663B2-ECD4-44D6-A2D2-13A6D11F5F12}">
      <dsp:nvSpPr>
        <dsp:cNvPr id="0" name=""/>
        <dsp:cNvSpPr/>
      </dsp:nvSpPr>
      <dsp:spPr>
        <a:xfrm>
          <a:off x="5096421" y="1574480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Implementation of Angular for the e-commerce application</a:t>
          </a:r>
        </a:p>
      </dsp:txBody>
      <dsp:txXfrm>
        <a:off x="5096421" y="1574480"/>
        <a:ext cx="1444921" cy="577968"/>
      </dsp:txXfrm>
    </dsp:sp>
    <dsp:sp modelId="{BE95C630-C660-4A4A-A493-CD536CB6898D}">
      <dsp:nvSpPr>
        <dsp:cNvPr id="0" name=""/>
        <dsp:cNvSpPr/>
      </dsp:nvSpPr>
      <dsp:spPr>
        <a:xfrm>
          <a:off x="284832" y="2513679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2967-DAA0-4221-91CF-C7306FF9BE0B}">
      <dsp:nvSpPr>
        <dsp:cNvPr id="0" name=""/>
        <dsp:cNvSpPr/>
      </dsp:nvSpPr>
      <dsp:spPr>
        <a:xfrm>
          <a:off x="472671" y="2701519"/>
          <a:ext cx="505722" cy="5057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12FF9-1FB1-4FBD-90AB-EA3C2384E57E}">
      <dsp:nvSpPr>
        <dsp:cNvPr id="0" name=""/>
        <dsp:cNvSpPr/>
      </dsp:nvSpPr>
      <dsp:spPr>
        <a:xfrm>
          <a:off x="3072" y="3669617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Implementation of Login &amp; Register part</a:t>
          </a:r>
        </a:p>
      </dsp:txBody>
      <dsp:txXfrm>
        <a:off x="3072" y="3669617"/>
        <a:ext cx="1444921" cy="577968"/>
      </dsp:txXfrm>
    </dsp:sp>
    <dsp:sp modelId="{C7E1B758-16C0-4A0D-B43B-ED9D3796DFEE}">
      <dsp:nvSpPr>
        <dsp:cNvPr id="0" name=""/>
        <dsp:cNvSpPr/>
      </dsp:nvSpPr>
      <dsp:spPr>
        <a:xfrm>
          <a:off x="1982615" y="2513679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C2B86-718A-4FC5-B22A-0ACB2352F2BE}">
      <dsp:nvSpPr>
        <dsp:cNvPr id="0" name=""/>
        <dsp:cNvSpPr/>
      </dsp:nvSpPr>
      <dsp:spPr>
        <a:xfrm>
          <a:off x="2170455" y="2701519"/>
          <a:ext cx="505722" cy="5057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CD953-487A-404D-A2AC-0BEF6A64A19B}">
      <dsp:nvSpPr>
        <dsp:cNvPr id="0" name=""/>
        <dsp:cNvSpPr/>
      </dsp:nvSpPr>
      <dsp:spPr>
        <a:xfrm>
          <a:off x="1700855" y="3669617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Implementation of Authentication part for user &amp; admin</a:t>
          </a:r>
        </a:p>
      </dsp:txBody>
      <dsp:txXfrm>
        <a:off x="1700855" y="3669617"/>
        <a:ext cx="1444921" cy="577968"/>
      </dsp:txXfrm>
    </dsp:sp>
    <dsp:sp modelId="{D368537F-DBB6-4BF4-889D-28D184E60869}">
      <dsp:nvSpPr>
        <dsp:cNvPr id="0" name=""/>
        <dsp:cNvSpPr/>
      </dsp:nvSpPr>
      <dsp:spPr>
        <a:xfrm>
          <a:off x="3680398" y="2513679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7F0A6-8715-42EB-822F-BECED009EFFC}">
      <dsp:nvSpPr>
        <dsp:cNvPr id="0" name=""/>
        <dsp:cNvSpPr/>
      </dsp:nvSpPr>
      <dsp:spPr>
        <a:xfrm>
          <a:off x="3868238" y="2701519"/>
          <a:ext cx="505722" cy="5057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57F7C-0D0B-4C30-AC0D-4076398525DF}">
      <dsp:nvSpPr>
        <dsp:cNvPr id="0" name=""/>
        <dsp:cNvSpPr/>
      </dsp:nvSpPr>
      <dsp:spPr>
        <a:xfrm>
          <a:off x="3398638" y="3669617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Implementation of add products &amp; edit products for the admin</a:t>
          </a:r>
        </a:p>
      </dsp:txBody>
      <dsp:txXfrm>
        <a:off x="3398638" y="3669617"/>
        <a:ext cx="1444921" cy="577968"/>
      </dsp:txXfrm>
    </dsp:sp>
    <dsp:sp modelId="{D3930B30-ECEC-4CA0-9164-971CA21BF4F0}">
      <dsp:nvSpPr>
        <dsp:cNvPr id="0" name=""/>
        <dsp:cNvSpPr/>
      </dsp:nvSpPr>
      <dsp:spPr>
        <a:xfrm>
          <a:off x="5378181" y="2513679"/>
          <a:ext cx="881402" cy="8814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3E6FD-24FB-4AF2-AE56-1EBC0F37A4E5}">
      <dsp:nvSpPr>
        <dsp:cNvPr id="0" name=""/>
        <dsp:cNvSpPr/>
      </dsp:nvSpPr>
      <dsp:spPr>
        <a:xfrm>
          <a:off x="5566021" y="2701519"/>
          <a:ext cx="505722" cy="5057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DE788-E086-4D0A-924C-BEB239E55BD5}">
      <dsp:nvSpPr>
        <dsp:cNvPr id="0" name=""/>
        <dsp:cNvSpPr/>
      </dsp:nvSpPr>
      <dsp:spPr>
        <a:xfrm>
          <a:off x="5096421" y="3669617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Implementation of add to cart for the user</a:t>
          </a:r>
        </a:p>
      </dsp:txBody>
      <dsp:txXfrm>
        <a:off x="5096421" y="3669617"/>
        <a:ext cx="1444921" cy="57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7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1DA27-218C-4CE5-937C-F782D912B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12B3F-8A5F-4499-B445-4AE98BA7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200" y="0"/>
            <a:ext cx="7924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FDDC00-F407-41E4-8797-9AFAC2767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6" y="1902350"/>
            <a:ext cx="12186015" cy="4955650"/>
          </a:xfrm>
          <a:custGeom>
            <a:avLst/>
            <a:gdLst>
              <a:gd name="connsiteX0" fmla="*/ 0 w 12186015"/>
              <a:gd name="connsiteY0" fmla="*/ 0 h 4955650"/>
              <a:gd name="connsiteX1" fmla="*/ 4267200 w 12186015"/>
              <a:gd name="connsiteY1" fmla="*/ 0 h 4955650"/>
              <a:gd name="connsiteX2" fmla="*/ 4267200 w 12186015"/>
              <a:gd name="connsiteY2" fmla="*/ 3910 h 4955650"/>
              <a:gd name="connsiteX3" fmla="*/ 8612398 w 12186015"/>
              <a:gd name="connsiteY3" fmla="*/ 3910 h 4955650"/>
              <a:gd name="connsiteX4" fmla="*/ 8767029 w 12186015"/>
              <a:gd name="connsiteY4" fmla="*/ 0 h 4955650"/>
              <a:gd name="connsiteX5" fmla="*/ 12180271 w 12186015"/>
              <a:gd name="connsiteY5" fmla="*/ 3080160 h 4955650"/>
              <a:gd name="connsiteX6" fmla="*/ 12186015 w 12186015"/>
              <a:gd name="connsiteY6" fmla="*/ 3193917 h 4955650"/>
              <a:gd name="connsiteX7" fmla="*/ 12186015 w 12186015"/>
              <a:gd name="connsiteY7" fmla="*/ 4955650 h 4955650"/>
              <a:gd name="connsiteX8" fmla="*/ 0 w 12186015"/>
              <a:gd name="connsiteY8" fmla="*/ 4955650 h 49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6015" h="4955650">
                <a:moveTo>
                  <a:pt x="0" y="0"/>
                </a:moveTo>
                <a:lnTo>
                  <a:pt x="4267200" y="0"/>
                </a:lnTo>
                <a:lnTo>
                  <a:pt x="4267200" y="3910"/>
                </a:lnTo>
                <a:lnTo>
                  <a:pt x="8612398" y="3910"/>
                </a:lnTo>
                <a:lnTo>
                  <a:pt x="8767029" y="0"/>
                </a:lnTo>
                <a:cubicBezTo>
                  <a:pt x="10543464" y="0"/>
                  <a:pt x="12004571" y="1350080"/>
                  <a:pt x="12180271" y="3080160"/>
                </a:cubicBezTo>
                <a:lnTo>
                  <a:pt x="12186015" y="3193917"/>
                </a:lnTo>
                <a:lnTo>
                  <a:pt x="12186015" y="4955650"/>
                </a:lnTo>
                <a:lnTo>
                  <a:pt x="0" y="495565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1FFB21-5166-4511-9418-A0182065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2892" y="0"/>
            <a:ext cx="4791077" cy="6868710"/>
          </a:xfrm>
          <a:custGeom>
            <a:avLst/>
            <a:gdLst>
              <a:gd name="connsiteX0" fmla="*/ 4790468 w 4791077"/>
              <a:gd name="connsiteY0" fmla="*/ 6866729 h 6868710"/>
              <a:gd name="connsiteX1" fmla="*/ 4790468 w 4791077"/>
              <a:gd name="connsiteY1" fmla="*/ 6868709 h 6868710"/>
              <a:gd name="connsiteX2" fmla="*/ 4791077 w 4791077"/>
              <a:gd name="connsiteY2" fmla="*/ 6868709 h 6868710"/>
              <a:gd name="connsiteX3" fmla="*/ 4791077 w 4791077"/>
              <a:gd name="connsiteY3" fmla="*/ 6868710 h 6868710"/>
              <a:gd name="connsiteX4" fmla="*/ 4712096 w 4791077"/>
              <a:gd name="connsiteY4" fmla="*/ 6868710 h 6868710"/>
              <a:gd name="connsiteX5" fmla="*/ 0 w 4791077"/>
              <a:gd name="connsiteY5" fmla="*/ 0 h 6868710"/>
              <a:gd name="connsiteX6" fmla="*/ 4791077 w 4791077"/>
              <a:gd name="connsiteY6" fmla="*/ 0 h 6868710"/>
              <a:gd name="connsiteX7" fmla="*/ 4791077 w 4791077"/>
              <a:gd name="connsiteY7" fmla="*/ 2 h 6868710"/>
              <a:gd name="connsiteX8" fmla="*/ 1850363 w 4791077"/>
              <a:gd name="connsiteY8" fmla="*/ 2 h 6868710"/>
              <a:gd name="connsiteX9" fmla="*/ 1850363 w 4791077"/>
              <a:gd name="connsiteY9" fmla="*/ 4006978 h 6868710"/>
              <a:gd name="connsiteX10" fmla="*/ 1850363 w 4791077"/>
              <a:gd name="connsiteY10" fmla="*/ 4079021 h 6868710"/>
              <a:gd name="connsiteX11" fmla="*/ 1854001 w 4791077"/>
              <a:gd name="connsiteY11" fmla="*/ 4079021 h 6868710"/>
              <a:gd name="connsiteX12" fmla="*/ 1865138 w 4791077"/>
              <a:gd name="connsiteY12" fmla="*/ 4299573 h 6868710"/>
              <a:gd name="connsiteX13" fmla="*/ 4712096 w 4791077"/>
              <a:gd name="connsiteY13" fmla="*/ 6868710 h 6868710"/>
              <a:gd name="connsiteX14" fmla="*/ 0 w 4791077"/>
              <a:gd name="connsiteY14" fmla="*/ 6868710 h 686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91077" h="6868710">
                <a:moveTo>
                  <a:pt x="4790468" y="6866729"/>
                </a:moveTo>
                <a:lnTo>
                  <a:pt x="4790468" y="6868709"/>
                </a:lnTo>
                <a:lnTo>
                  <a:pt x="4791077" y="6868709"/>
                </a:lnTo>
                <a:lnTo>
                  <a:pt x="4791077" y="6868710"/>
                </a:lnTo>
                <a:lnTo>
                  <a:pt x="4712096" y="6868710"/>
                </a:lnTo>
                <a:close/>
                <a:moveTo>
                  <a:pt x="0" y="0"/>
                </a:moveTo>
                <a:lnTo>
                  <a:pt x="4791077" y="0"/>
                </a:lnTo>
                <a:lnTo>
                  <a:pt x="4791077" y="2"/>
                </a:lnTo>
                <a:lnTo>
                  <a:pt x="1850363" y="2"/>
                </a:lnTo>
                <a:lnTo>
                  <a:pt x="1850363" y="4006978"/>
                </a:lnTo>
                <a:lnTo>
                  <a:pt x="1850363" y="4079021"/>
                </a:lnTo>
                <a:lnTo>
                  <a:pt x="1854001" y="4079021"/>
                </a:lnTo>
                <a:lnTo>
                  <a:pt x="1865138" y="4299573"/>
                </a:lnTo>
                <a:cubicBezTo>
                  <a:pt x="2011687" y="5742619"/>
                  <a:pt x="3230385" y="6868710"/>
                  <a:pt x="4712096" y="6868710"/>
                </a:cubicBezTo>
                <a:lnTo>
                  <a:pt x="0" y="68687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4596" y="2140789"/>
            <a:ext cx="6068129" cy="2585361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Presented by-</a:t>
            </a:r>
            <a:br>
              <a:rPr lang="en-US" sz="2800">
                <a:solidFill>
                  <a:schemeClr val="bg1"/>
                </a:solidFill>
                <a:cs typeface="Calibri Light"/>
              </a:rPr>
            </a:br>
            <a:r>
              <a:rPr lang="en-US" sz="2800">
                <a:solidFill>
                  <a:schemeClr val="bg1"/>
                </a:solidFill>
                <a:cs typeface="Calibri Light"/>
              </a:rPr>
              <a:t>Omkar Dhumal</a:t>
            </a:r>
            <a:br>
              <a:rPr lang="en-US" sz="2800">
                <a:solidFill>
                  <a:schemeClr val="bg1"/>
                </a:solidFill>
                <a:cs typeface="Calibri Light"/>
              </a:rPr>
            </a:br>
            <a:r>
              <a:rPr lang="en-US" sz="2800">
                <a:solidFill>
                  <a:schemeClr val="bg1"/>
                </a:solidFill>
                <a:cs typeface="Calibri Light"/>
              </a:rPr>
              <a:t>Batch-3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2344" y="532263"/>
            <a:ext cx="5136543" cy="106793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b="0">
                <a:solidFill>
                  <a:srgbClr val="FFFFFF"/>
                </a:solidFill>
                <a:latin typeface="Elephant"/>
                <a:cs typeface="Calibri"/>
              </a:rPr>
              <a:t>Case study</a:t>
            </a:r>
            <a:endParaRPr lang="en-US">
              <a:latin typeface="Elephant"/>
            </a:endParaRPr>
          </a:p>
          <a:p>
            <a:pPr algn="ctr"/>
            <a:r>
              <a:rPr lang="en-US" b="0">
                <a:solidFill>
                  <a:srgbClr val="FFFFFF"/>
                </a:solidFill>
                <a:latin typeface="Elephant"/>
                <a:cs typeface="Calibri"/>
              </a:rPr>
              <a:t>On </a:t>
            </a:r>
          </a:p>
          <a:p>
            <a:pPr algn="ctr"/>
            <a:r>
              <a:rPr lang="en-US" b="0">
                <a:solidFill>
                  <a:srgbClr val="FFFFFF"/>
                </a:solidFill>
                <a:latin typeface="Elephant"/>
                <a:cs typeface="Calibri"/>
              </a:rPr>
              <a:t>E-commerce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15EC8-3B06-B7D7-CCD6-B4AA9D475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7" r="22044" b="6"/>
          <a:stretch/>
        </p:blipFill>
        <p:spPr>
          <a:xfrm>
            <a:off x="20" y="10"/>
            <a:ext cx="42671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C2B84E4-3649-482C-BD35-51CFD74F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E25BC1-2985-4214-A507-0A333899D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67201" cy="6858000"/>
          </a:xfrm>
          <a:custGeom>
            <a:avLst/>
            <a:gdLst>
              <a:gd name="connsiteX0" fmla="*/ 0 w 4267201"/>
              <a:gd name="connsiteY0" fmla="*/ 0 h 6858000"/>
              <a:gd name="connsiteX1" fmla="*/ 4267201 w 4267201"/>
              <a:gd name="connsiteY1" fmla="*/ 0 h 6858000"/>
              <a:gd name="connsiteX2" fmla="*/ 4267201 w 4267201"/>
              <a:gd name="connsiteY2" fmla="*/ 1397000 h 6858000"/>
              <a:gd name="connsiteX3" fmla="*/ 4267201 w 4267201"/>
              <a:gd name="connsiteY3" fmla="*/ 1600200 h 6858000"/>
              <a:gd name="connsiteX4" fmla="*/ 4267201 w 4267201"/>
              <a:gd name="connsiteY4" fmla="*/ 4205703 h 6858000"/>
              <a:gd name="connsiteX5" fmla="*/ 4265081 w 4267201"/>
              <a:gd name="connsiteY5" fmla="*/ 4250752 h 6858000"/>
              <a:gd name="connsiteX6" fmla="*/ 4265081 w 4267201"/>
              <a:gd name="connsiteY6" fmla="*/ 4276165 h 6858000"/>
              <a:gd name="connsiteX7" fmla="*/ 4263877 w 4267201"/>
              <a:gd name="connsiteY7" fmla="*/ 4276165 h 6858000"/>
              <a:gd name="connsiteX8" fmla="*/ 4258654 w 4267201"/>
              <a:gd name="connsiteY8" fmla="*/ 4386466 h 6858000"/>
              <a:gd name="connsiteX9" fmla="*/ 1819737 w 4267201"/>
              <a:gd name="connsiteY9" fmla="*/ 6840915 h 6858000"/>
              <a:gd name="connsiteX10" fmla="*/ 1553968 w 4267201"/>
              <a:gd name="connsiteY10" fmla="*/ 6854335 h 6858000"/>
              <a:gd name="connsiteX11" fmla="*/ 1553968 w 4267201"/>
              <a:gd name="connsiteY11" fmla="*/ 6858000 h 6858000"/>
              <a:gd name="connsiteX12" fmla="*/ 0 w 4267201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7201" h="6858000">
                <a:moveTo>
                  <a:pt x="0" y="0"/>
                </a:moveTo>
                <a:lnTo>
                  <a:pt x="4267201" y="0"/>
                </a:lnTo>
                <a:lnTo>
                  <a:pt x="4267201" y="1397000"/>
                </a:lnTo>
                <a:lnTo>
                  <a:pt x="4267201" y="1600200"/>
                </a:lnTo>
                <a:lnTo>
                  <a:pt x="4267201" y="4205703"/>
                </a:lnTo>
                <a:lnTo>
                  <a:pt x="4265081" y="4250752"/>
                </a:lnTo>
                <a:lnTo>
                  <a:pt x="4265081" y="4276165"/>
                </a:lnTo>
                <a:lnTo>
                  <a:pt x="4263877" y="4276165"/>
                </a:lnTo>
                <a:lnTo>
                  <a:pt x="4258654" y="4386466"/>
                </a:lnTo>
                <a:cubicBezTo>
                  <a:pt x="4135569" y="5679631"/>
                  <a:pt x="3110552" y="6709825"/>
                  <a:pt x="1819737" y="6840915"/>
                </a:cubicBezTo>
                <a:lnTo>
                  <a:pt x="1553968" y="6854335"/>
                </a:lnTo>
                <a:lnTo>
                  <a:pt x="155396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F04A5C-6715-4359-A8D6-200E88C29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08254"/>
            <a:ext cx="12192000" cy="4549747"/>
          </a:xfrm>
          <a:custGeom>
            <a:avLst/>
            <a:gdLst>
              <a:gd name="connsiteX0" fmla="*/ 0 w 12192000"/>
              <a:gd name="connsiteY0" fmla="*/ 0 h 4549747"/>
              <a:gd name="connsiteX1" fmla="*/ 4679 w 12192000"/>
              <a:gd name="connsiteY1" fmla="*/ 0 h 4549747"/>
              <a:gd name="connsiteX2" fmla="*/ 18887 w 12192000"/>
              <a:gd name="connsiteY2" fmla="*/ 281361 h 4549747"/>
              <a:gd name="connsiteX3" fmla="*/ 3658142 w 12192000"/>
              <a:gd name="connsiteY3" fmla="*/ 3565479 h 4549747"/>
              <a:gd name="connsiteX4" fmla="*/ 3758325 w 12192000"/>
              <a:gd name="connsiteY4" fmla="*/ 3562945 h 4549747"/>
              <a:gd name="connsiteX5" fmla="*/ 3758325 w 12192000"/>
              <a:gd name="connsiteY5" fmla="*/ 3565479 h 4549747"/>
              <a:gd name="connsiteX6" fmla="*/ 11844593 w 12192000"/>
              <a:gd name="connsiteY6" fmla="*/ 3565479 h 4549747"/>
              <a:gd name="connsiteX7" fmla="*/ 11844593 w 12192000"/>
              <a:gd name="connsiteY7" fmla="*/ 3565476 h 4549747"/>
              <a:gd name="connsiteX8" fmla="*/ 12192000 w 12192000"/>
              <a:gd name="connsiteY8" fmla="*/ 3565476 h 4549747"/>
              <a:gd name="connsiteX9" fmla="*/ 12192000 w 12192000"/>
              <a:gd name="connsiteY9" fmla="*/ 4417168 h 4549747"/>
              <a:gd name="connsiteX10" fmla="*/ 12192000 w 12192000"/>
              <a:gd name="connsiteY10" fmla="*/ 4549747 h 4549747"/>
              <a:gd name="connsiteX11" fmla="*/ 0 w 12192000"/>
              <a:gd name="connsiteY11" fmla="*/ 4549747 h 454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49747">
                <a:moveTo>
                  <a:pt x="0" y="0"/>
                </a:moveTo>
                <a:lnTo>
                  <a:pt x="4679" y="0"/>
                </a:lnTo>
                <a:lnTo>
                  <a:pt x="18887" y="281361"/>
                </a:lnTo>
                <a:cubicBezTo>
                  <a:pt x="206220" y="2126001"/>
                  <a:pt x="1764077" y="3565479"/>
                  <a:pt x="3658142" y="3565479"/>
                </a:cubicBezTo>
                <a:lnTo>
                  <a:pt x="3758325" y="3562945"/>
                </a:lnTo>
                <a:lnTo>
                  <a:pt x="3758325" y="3565479"/>
                </a:lnTo>
                <a:lnTo>
                  <a:pt x="11844593" y="3565479"/>
                </a:lnTo>
                <a:lnTo>
                  <a:pt x="11844593" y="3565476"/>
                </a:lnTo>
                <a:lnTo>
                  <a:pt x="12192000" y="3565476"/>
                </a:lnTo>
                <a:lnTo>
                  <a:pt x="12192000" y="4417168"/>
                </a:lnTo>
                <a:lnTo>
                  <a:pt x="12192000" y="4549747"/>
                </a:lnTo>
                <a:lnTo>
                  <a:pt x="0" y="4549747"/>
                </a:lnTo>
                <a:close/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C6207-7F45-576D-40B7-65CD2F16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358776" cy="38862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Ecommerce Web API using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ASP.Net  &amp; Angular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38607-CF39-6BFD-6080-14E35FAA1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137606"/>
              </p:ext>
            </p:extLst>
          </p:nvPr>
        </p:nvGraphicFramePr>
        <p:xfrm>
          <a:off x="5037984" y="591671"/>
          <a:ext cx="6544416" cy="466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62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8D7A2-C588-74D0-9EF4-D1663762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Request Response Model...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C85218-2084-2473-9891-A3B7784DF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562" y="150696"/>
            <a:ext cx="6940176" cy="65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6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8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30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F961C-31C0-6361-4878-968A0EDA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265390"/>
            <a:ext cx="9344578" cy="1932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Home Page</a:t>
            </a:r>
          </a:p>
        </p:txBody>
      </p:sp>
      <p:sp>
        <p:nvSpPr>
          <p:cNvPr id="48" name="Content Placeholder 5">
            <a:extLst>
              <a:ext uri="{FF2B5EF4-FFF2-40B4-BE49-F238E27FC236}">
                <a16:creationId xmlns:a16="http://schemas.microsoft.com/office/drawing/2014/main" id="{DD5BBFE5-6957-E8B0-FF26-EB537B9EB9E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8023" y="1427672"/>
            <a:ext cx="126371" cy="230873"/>
          </a:xfrm>
        </p:spPr>
        <p:txBody>
          <a:bodyPr>
            <a:normAutofit fontScale="40000" lnSpcReduction="20000"/>
          </a:bodyPr>
          <a:lstStyle/>
          <a:p>
            <a:endParaRPr lang="en-US"/>
          </a:p>
        </p:txBody>
      </p:sp>
      <p:pic>
        <p:nvPicPr>
          <p:cNvPr id="3" name="Picture 4" descr="A picture containing text, indoor, screen, flat&#10;&#10;Description automatically generated">
            <a:extLst>
              <a:ext uri="{FF2B5EF4-FFF2-40B4-BE49-F238E27FC236}">
                <a16:creationId xmlns:a16="http://schemas.microsoft.com/office/drawing/2014/main" id="{1A71FBED-7E91-6418-B0FC-18177870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8" y="1330731"/>
            <a:ext cx="12105730" cy="61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EB58A-9632-AD38-C4FB-B69C4E8F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42" y="65290"/>
            <a:ext cx="9344578" cy="11564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Products Page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BFCB7-C90F-0870-646E-F2BA91BF2F3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78130" y="2779978"/>
            <a:ext cx="74912" cy="315466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DD712F-AA00-AF43-1E65-ABB0ACF8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" y="1445749"/>
            <a:ext cx="12076979" cy="54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6C9A-94F0-129F-230D-3A62F3D2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538D-246B-49A8-0EB0-6532AA8F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52350"/>
            <a:ext cx="10012392" cy="34102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cap="all" spc="300"/>
              <a:t>Link-</a:t>
            </a:r>
            <a:r>
              <a:rPr lang="en-US" b="1" u="sng" cap="all" spc="300"/>
              <a:t>https://github.com/omkardhumal7/program-files</a:t>
            </a:r>
          </a:p>
        </p:txBody>
      </p: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E69F9A1F-68BF-104D-DEEF-3B41910F9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583" y="2752726"/>
            <a:ext cx="3410236" cy="34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7475D-5CD0-420F-8E59-B84F327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859C0D-E18A-4C86-B214-4AC5F1CB6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18929" cy="6858000"/>
          </a:xfrm>
          <a:custGeom>
            <a:avLst/>
            <a:gdLst>
              <a:gd name="connsiteX0" fmla="*/ 0 w 4618929"/>
              <a:gd name="connsiteY0" fmla="*/ 0 h 6858000"/>
              <a:gd name="connsiteX1" fmla="*/ 4618929 w 4618929"/>
              <a:gd name="connsiteY1" fmla="*/ 0 h 6858000"/>
              <a:gd name="connsiteX2" fmla="*/ 1187974 w 4618929"/>
              <a:gd name="connsiteY2" fmla="*/ 3430955 h 6858000"/>
              <a:gd name="connsiteX3" fmla="*/ 4442373 w 4618929"/>
              <a:gd name="connsiteY3" fmla="*/ 6857446 h 6858000"/>
              <a:gd name="connsiteX4" fmla="*/ 4464285 w 4618929"/>
              <a:gd name="connsiteY4" fmla="*/ 6858000 h 6858000"/>
              <a:gd name="connsiteX5" fmla="*/ 0 w 461892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929" h="6858000">
                <a:moveTo>
                  <a:pt x="0" y="0"/>
                </a:moveTo>
                <a:lnTo>
                  <a:pt x="4618929" y="0"/>
                </a:lnTo>
                <a:cubicBezTo>
                  <a:pt x="2724065" y="0"/>
                  <a:pt x="1187974" y="1536091"/>
                  <a:pt x="1187974" y="3430955"/>
                </a:cubicBezTo>
                <a:cubicBezTo>
                  <a:pt x="1187974" y="5266604"/>
                  <a:pt x="2629559" y="6765554"/>
                  <a:pt x="4442373" y="6857446"/>
                </a:cubicBezTo>
                <a:lnTo>
                  <a:pt x="4464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C033-F0B5-7EEE-4E3D-E547392F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0" y="1009816"/>
            <a:ext cx="8069180" cy="2993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Thank You...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E616F4-2B04-4A83-B9CB-BD61C5724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2996" y="4677378"/>
            <a:ext cx="10739004" cy="2180622"/>
          </a:xfrm>
          <a:custGeom>
            <a:avLst/>
            <a:gdLst>
              <a:gd name="connsiteX0" fmla="*/ 3178561 w 10739004"/>
              <a:gd name="connsiteY0" fmla="*/ 0 h 2180622"/>
              <a:gd name="connsiteX1" fmla="*/ 3193852 w 10739004"/>
              <a:gd name="connsiteY1" fmla="*/ 0 h 2180622"/>
              <a:gd name="connsiteX2" fmla="*/ 10739004 w 10739004"/>
              <a:gd name="connsiteY2" fmla="*/ 0 h 2180622"/>
              <a:gd name="connsiteX3" fmla="*/ 10739004 w 10739004"/>
              <a:gd name="connsiteY3" fmla="*/ 2180622 h 2180622"/>
              <a:gd name="connsiteX4" fmla="*/ 0 w 10739004"/>
              <a:gd name="connsiteY4" fmla="*/ 2180622 h 2180622"/>
              <a:gd name="connsiteX5" fmla="*/ 16470 w 10739004"/>
              <a:gd name="connsiteY5" fmla="*/ 2134074 h 2180622"/>
              <a:gd name="connsiteX6" fmla="*/ 3017296 w 10739004"/>
              <a:gd name="connsiteY6" fmla="*/ 4464 h 218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39004" h="2180622">
                <a:moveTo>
                  <a:pt x="3178561" y="0"/>
                </a:moveTo>
                <a:lnTo>
                  <a:pt x="3193852" y="0"/>
                </a:lnTo>
                <a:lnTo>
                  <a:pt x="10739004" y="0"/>
                </a:lnTo>
                <a:lnTo>
                  <a:pt x="10739004" y="2180622"/>
                </a:lnTo>
                <a:lnTo>
                  <a:pt x="0" y="2180622"/>
                </a:lnTo>
                <a:lnTo>
                  <a:pt x="16470" y="2134074"/>
                </a:lnTo>
                <a:cubicBezTo>
                  <a:pt x="506892" y="933772"/>
                  <a:pt x="1657686" y="73383"/>
                  <a:pt x="3017296" y="44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595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RegularSeedRightStep">
      <a:dk1>
        <a:srgbClr val="000000"/>
      </a:dk1>
      <a:lt1>
        <a:srgbClr val="FFFFFF"/>
      </a:lt1>
      <a:dk2>
        <a:srgbClr val="38223B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73BB1"/>
      </a:accent4>
      <a:accent5>
        <a:srgbClr val="BB4DC3"/>
      </a:accent5>
      <a:accent6>
        <a:srgbClr val="B13B89"/>
      </a:accent6>
      <a:hlink>
        <a:srgbClr val="BF603F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ModOverlayVTI</vt:lpstr>
      <vt:lpstr>Presented by- Omkar Dhumal Batch-3</vt:lpstr>
      <vt:lpstr>Ecommerce Web API using  ASP.Net  &amp; Angular</vt:lpstr>
      <vt:lpstr>Request Response Model...</vt:lpstr>
      <vt:lpstr>Home Page</vt:lpstr>
      <vt:lpstr>Products Page</vt:lpstr>
      <vt:lpstr>GitHub Link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100</cp:revision>
  <dcterms:created xsi:type="dcterms:W3CDTF">2022-06-22T16:30:05Z</dcterms:created>
  <dcterms:modified xsi:type="dcterms:W3CDTF">2022-06-23T12:05:12Z</dcterms:modified>
</cp:coreProperties>
</file>