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4630400" cy="8229600"/>
  <p:notesSz cx="8229600" cy="14630400"/>
  <p:embeddedFontLst>
    <p:embeddedFont>
      <p:font typeface="Libre Baskerville" panose="02000000000000000000" pitchFamily="2" charset="0"/>
      <p:regular r:id="rId6"/>
    </p:embeddedFont>
    <p:embeddedFont>
      <p:font typeface="Open Sans" panose="020B0606030504020204" pitchFamily="34" charset="0"/>
      <p:regular r:id="rId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53" d="100"/>
          <a:sy n="53" d="100"/>
        </p:scale>
        <p:origin x="748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703527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4F0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A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4F0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A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4F0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A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4037" y="2186107"/>
            <a:ext cx="12902327" cy="212931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8350"/>
              </a:lnSpc>
              <a:buNone/>
            </a:pPr>
            <a:r>
              <a:rPr lang="en-US" sz="6700" dirty="0">
                <a:solidFill>
                  <a:srgbClr val="403CCF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AI-Powered Medication Reminder</a:t>
            </a:r>
            <a:endParaRPr lang="en-US" sz="6700" dirty="0"/>
          </a:p>
        </p:txBody>
      </p:sp>
      <p:sp>
        <p:nvSpPr>
          <p:cNvPr id="3" name="Text 1"/>
          <p:cNvSpPr/>
          <p:nvPr/>
        </p:nvSpPr>
        <p:spPr>
          <a:xfrm>
            <a:off x="1258967" y="4685705"/>
            <a:ext cx="12507397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100"/>
              </a:lnSpc>
              <a:buSzPct val="100000"/>
              <a:buChar char="•"/>
            </a:pPr>
            <a:r>
              <a:rPr lang="en-US" sz="190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Automates reminders based on prescription details to ensure timely doses.</a:t>
            </a:r>
            <a:endParaRPr lang="en-US" sz="1900" dirty="0"/>
          </a:p>
        </p:txBody>
      </p:sp>
      <p:sp>
        <p:nvSpPr>
          <p:cNvPr id="4" name="Text 2"/>
          <p:cNvSpPr/>
          <p:nvPr/>
        </p:nvSpPr>
        <p:spPr>
          <a:xfrm>
            <a:off x="1258967" y="5167074"/>
            <a:ext cx="12507397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100"/>
              </a:lnSpc>
              <a:buSzPct val="100000"/>
              <a:buChar char="•"/>
            </a:pPr>
            <a:r>
              <a:rPr lang="en-US" sz="190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Offers voice input for easy, hands-free use.</a:t>
            </a:r>
            <a:endParaRPr lang="en-US" sz="1900" dirty="0"/>
          </a:p>
        </p:txBody>
      </p:sp>
      <p:sp>
        <p:nvSpPr>
          <p:cNvPr id="5" name="Text 3"/>
          <p:cNvSpPr/>
          <p:nvPr/>
        </p:nvSpPr>
        <p:spPr>
          <a:xfrm>
            <a:off x="1258967" y="5648444"/>
            <a:ext cx="12507397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100"/>
              </a:lnSpc>
              <a:buSzPct val="100000"/>
              <a:buChar char="•"/>
            </a:pPr>
            <a:r>
              <a:rPr lang="en-US" sz="190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Simplifies medication routines, making it stress-free and accurate for users.</a:t>
            </a:r>
            <a:endParaRPr lang="en-US" sz="19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475F166-963E-4CFB-E8D0-B10FF3B624CA}"/>
              </a:ext>
            </a:extLst>
          </p:cNvPr>
          <p:cNvSpPr/>
          <p:nvPr/>
        </p:nvSpPr>
        <p:spPr>
          <a:xfrm>
            <a:off x="12801600" y="7784432"/>
            <a:ext cx="1828800" cy="4451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56880" y="798909"/>
            <a:ext cx="5406271" cy="6757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300"/>
              </a:lnSpc>
              <a:buNone/>
            </a:pPr>
            <a:r>
              <a:rPr lang="en-US" sz="4250" dirty="0">
                <a:solidFill>
                  <a:srgbClr val="403CCF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How It Works</a:t>
            </a:r>
            <a:endParaRPr lang="en-US" sz="4250" dirty="0"/>
          </a:p>
        </p:txBody>
      </p:sp>
      <p:sp>
        <p:nvSpPr>
          <p:cNvPr id="3" name="Shape 1"/>
          <p:cNvSpPr/>
          <p:nvPr/>
        </p:nvSpPr>
        <p:spPr>
          <a:xfrm>
            <a:off x="1065967" y="1799034"/>
            <a:ext cx="30480" cy="5631656"/>
          </a:xfrm>
          <a:prstGeom prst="roundRect">
            <a:avLst>
              <a:gd name="adj" fmla="val 106423"/>
            </a:avLst>
          </a:prstGeom>
          <a:solidFill>
            <a:srgbClr val="D0CED9"/>
          </a:solidFill>
          <a:ln/>
        </p:spPr>
      </p:sp>
      <p:sp>
        <p:nvSpPr>
          <p:cNvPr id="4" name="Shape 2"/>
          <p:cNvSpPr/>
          <p:nvPr/>
        </p:nvSpPr>
        <p:spPr>
          <a:xfrm>
            <a:off x="1293971" y="2270284"/>
            <a:ext cx="756880" cy="30480"/>
          </a:xfrm>
          <a:prstGeom prst="roundRect">
            <a:avLst>
              <a:gd name="adj" fmla="val 106423"/>
            </a:avLst>
          </a:prstGeom>
          <a:solidFill>
            <a:srgbClr val="D0CED9"/>
          </a:solidFill>
          <a:ln/>
        </p:spPr>
      </p:sp>
      <p:sp>
        <p:nvSpPr>
          <p:cNvPr id="5" name="Shape 3"/>
          <p:cNvSpPr/>
          <p:nvPr/>
        </p:nvSpPr>
        <p:spPr>
          <a:xfrm>
            <a:off x="837962" y="2042279"/>
            <a:ext cx="486489" cy="486489"/>
          </a:xfrm>
          <a:prstGeom prst="roundRect">
            <a:avLst>
              <a:gd name="adj" fmla="val 6668"/>
            </a:avLst>
          </a:prstGeom>
          <a:solidFill>
            <a:srgbClr val="EAE8F3"/>
          </a:solidFill>
          <a:ln/>
        </p:spPr>
      </p:sp>
      <p:sp>
        <p:nvSpPr>
          <p:cNvPr id="6" name="Text 4"/>
          <p:cNvSpPr/>
          <p:nvPr/>
        </p:nvSpPr>
        <p:spPr>
          <a:xfrm>
            <a:off x="1008817" y="2123361"/>
            <a:ext cx="144661" cy="32432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550"/>
              </a:lnSpc>
              <a:buNone/>
            </a:pPr>
            <a:r>
              <a:rPr lang="en-US" sz="2550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1</a:t>
            </a:r>
            <a:endParaRPr lang="en-US" sz="2550" dirty="0"/>
          </a:p>
        </p:txBody>
      </p:sp>
      <p:sp>
        <p:nvSpPr>
          <p:cNvPr id="7" name="Text 5"/>
          <p:cNvSpPr/>
          <p:nvPr/>
        </p:nvSpPr>
        <p:spPr>
          <a:xfrm>
            <a:off x="2270522" y="2015252"/>
            <a:ext cx="2703076" cy="33778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100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Voice Input</a:t>
            </a:r>
            <a:endParaRPr lang="en-US" sz="2100" dirty="0"/>
          </a:p>
        </p:txBody>
      </p:sp>
      <p:sp>
        <p:nvSpPr>
          <p:cNvPr id="8" name="Text 6"/>
          <p:cNvSpPr/>
          <p:nvPr/>
        </p:nvSpPr>
        <p:spPr>
          <a:xfrm>
            <a:off x="2270522" y="2482691"/>
            <a:ext cx="11602998" cy="3458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Users set reminders by speaking to the app. Gemini AI processes natural language commands effortlessly.</a:t>
            </a:r>
            <a:endParaRPr lang="en-US" sz="1700" dirty="0"/>
          </a:p>
        </p:txBody>
      </p:sp>
      <p:sp>
        <p:nvSpPr>
          <p:cNvPr id="9" name="Shape 7"/>
          <p:cNvSpPr/>
          <p:nvPr/>
        </p:nvSpPr>
        <p:spPr>
          <a:xfrm>
            <a:off x="1293971" y="3732252"/>
            <a:ext cx="756880" cy="30480"/>
          </a:xfrm>
          <a:prstGeom prst="roundRect">
            <a:avLst>
              <a:gd name="adj" fmla="val 106423"/>
            </a:avLst>
          </a:prstGeom>
          <a:solidFill>
            <a:srgbClr val="D0CED9"/>
          </a:solidFill>
          <a:ln/>
        </p:spPr>
      </p:sp>
      <p:sp>
        <p:nvSpPr>
          <p:cNvPr id="10" name="Shape 8"/>
          <p:cNvSpPr/>
          <p:nvPr/>
        </p:nvSpPr>
        <p:spPr>
          <a:xfrm>
            <a:off x="837962" y="3504248"/>
            <a:ext cx="486489" cy="486489"/>
          </a:xfrm>
          <a:prstGeom prst="roundRect">
            <a:avLst>
              <a:gd name="adj" fmla="val 6668"/>
            </a:avLst>
          </a:prstGeom>
          <a:solidFill>
            <a:srgbClr val="EAE8F3"/>
          </a:solidFill>
          <a:ln/>
        </p:spPr>
      </p:sp>
      <p:sp>
        <p:nvSpPr>
          <p:cNvPr id="11" name="Text 9"/>
          <p:cNvSpPr/>
          <p:nvPr/>
        </p:nvSpPr>
        <p:spPr>
          <a:xfrm>
            <a:off x="981313" y="3585329"/>
            <a:ext cx="199787" cy="32432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550"/>
              </a:lnSpc>
              <a:buNone/>
            </a:pPr>
            <a:r>
              <a:rPr lang="en-US" sz="2550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2</a:t>
            </a:r>
            <a:endParaRPr lang="en-US" sz="2550" dirty="0"/>
          </a:p>
        </p:txBody>
      </p:sp>
      <p:sp>
        <p:nvSpPr>
          <p:cNvPr id="12" name="Text 10"/>
          <p:cNvSpPr/>
          <p:nvPr/>
        </p:nvSpPr>
        <p:spPr>
          <a:xfrm>
            <a:off x="2270522" y="3477220"/>
            <a:ext cx="2703076" cy="33778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100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Manual Input</a:t>
            </a:r>
            <a:endParaRPr lang="en-US" sz="2100" dirty="0"/>
          </a:p>
        </p:txBody>
      </p:sp>
      <p:sp>
        <p:nvSpPr>
          <p:cNvPr id="13" name="Text 11"/>
          <p:cNvSpPr/>
          <p:nvPr/>
        </p:nvSpPr>
        <p:spPr>
          <a:xfrm>
            <a:off x="2270522" y="3944660"/>
            <a:ext cx="11602998" cy="3458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For flexibility, users can manually enter medicine details. This accommodates all preferences and situations.</a:t>
            </a:r>
            <a:endParaRPr lang="en-US" sz="1700" dirty="0"/>
          </a:p>
        </p:txBody>
      </p:sp>
      <p:sp>
        <p:nvSpPr>
          <p:cNvPr id="14" name="Shape 12"/>
          <p:cNvSpPr/>
          <p:nvPr/>
        </p:nvSpPr>
        <p:spPr>
          <a:xfrm>
            <a:off x="1293971" y="5194221"/>
            <a:ext cx="756880" cy="30480"/>
          </a:xfrm>
          <a:prstGeom prst="roundRect">
            <a:avLst>
              <a:gd name="adj" fmla="val 106423"/>
            </a:avLst>
          </a:prstGeom>
          <a:solidFill>
            <a:srgbClr val="D0CED9"/>
          </a:solidFill>
          <a:ln/>
        </p:spPr>
      </p:sp>
      <p:sp>
        <p:nvSpPr>
          <p:cNvPr id="15" name="Shape 13"/>
          <p:cNvSpPr/>
          <p:nvPr/>
        </p:nvSpPr>
        <p:spPr>
          <a:xfrm>
            <a:off x="837962" y="4966216"/>
            <a:ext cx="486489" cy="486489"/>
          </a:xfrm>
          <a:prstGeom prst="roundRect">
            <a:avLst>
              <a:gd name="adj" fmla="val 6668"/>
            </a:avLst>
          </a:prstGeom>
          <a:solidFill>
            <a:srgbClr val="EAE8F3"/>
          </a:solidFill>
          <a:ln/>
        </p:spPr>
      </p:sp>
      <p:sp>
        <p:nvSpPr>
          <p:cNvPr id="16" name="Text 14"/>
          <p:cNvSpPr/>
          <p:nvPr/>
        </p:nvSpPr>
        <p:spPr>
          <a:xfrm>
            <a:off x="981313" y="5047298"/>
            <a:ext cx="199787" cy="32432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550"/>
              </a:lnSpc>
              <a:buNone/>
            </a:pPr>
            <a:r>
              <a:rPr lang="en-US" sz="2550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3</a:t>
            </a:r>
            <a:endParaRPr lang="en-US" sz="2550" dirty="0"/>
          </a:p>
        </p:txBody>
      </p:sp>
      <p:sp>
        <p:nvSpPr>
          <p:cNvPr id="17" name="Text 15"/>
          <p:cNvSpPr/>
          <p:nvPr/>
        </p:nvSpPr>
        <p:spPr>
          <a:xfrm>
            <a:off x="2270522" y="4939189"/>
            <a:ext cx="3247430" cy="33778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100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Prescription Processing</a:t>
            </a:r>
            <a:endParaRPr lang="en-US" sz="2100" dirty="0"/>
          </a:p>
        </p:txBody>
      </p:sp>
      <p:sp>
        <p:nvSpPr>
          <p:cNvPr id="18" name="Text 16"/>
          <p:cNvSpPr/>
          <p:nvPr/>
        </p:nvSpPr>
        <p:spPr>
          <a:xfrm>
            <a:off x="2270522" y="5406628"/>
            <a:ext cx="11602998" cy="3458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The app analyzes prescriptions, extracting crucial details like dosage, timing, and frequency automatically.</a:t>
            </a:r>
            <a:endParaRPr lang="en-US" sz="1700" dirty="0"/>
          </a:p>
        </p:txBody>
      </p:sp>
      <p:sp>
        <p:nvSpPr>
          <p:cNvPr id="19" name="Shape 17"/>
          <p:cNvSpPr/>
          <p:nvPr/>
        </p:nvSpPr>
        <p:spPr>
          <a:xfrm>
            <a:off x="1293971" y="6656189"/>
            <a:ext cx="756880" cy="30480"/>
          </a:xfrm>
          <a:prstGeom prst="roundRect">
            <a:avLst>
              <a:gd name="adj" fmla="val 106423"/>
            </a:avLst>
          </a:prstGeom>
          <a:solidFill>
            <a:srgbClr val="D0CED9"/>
          </a:solidFill>
          <a:ln/>
        </p:spPr>
      </p:sp>
      <p:sp>
        <p:nvSpPr>
          <p:cNvPr id="20" name="Shape 18"/>
          <p:cNvSpPr/>
          <p:nvPr/>
        </p:nvSpPr>
        <p:spPr>
          <a:xfrm>
            <a:off x="837962" y="6428184"/>
            <a:ext cx="486489" cy="486489"/>
          </a:xfrm>
          <a:prstGeom prst="roundRect">
            <a:avLst>
              <a:gd name="adj" fmla="val 6668"/>
            </a:avLst>
          </a:prstGeom>
          <a:solidFill>
            <a:srgbClr val="EAE8F3"/>
          </a:solidFill>
          <a:ln/>
        </p:spPr>
      </p:sp>
      <p:sp>
        <p:nvSpPr>
          <p:cNvPr id="21" name="Text 19"/>
          <p:cNvSpPr/>
          <p:nvPr/>
        </p:nvSpPr>
        <p:spPr>
          <a:xfrm>
            <a:off x="986314" y="6509266"/>
            <a:ext cx="189667" cy="32432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550"/>
              </a:lnSpc>
              <a:buNone/>
            </a:pPr>
            <a:r>
              <a:rPr lang="en-US" sz="2550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4</a:t>
            </a:r>
            <a:endParaRPr lang="en-US" sz="2550" dirty="0"/>
          </a:p>
        </p:txBody>
      </p:sp>
      <p:sp>
        <p:nvSpPr>
          <p:cNvPr id="22" name="Text 20"/>
          <p:cNvSpPr/>
          <p:nvPr/>
        </p:nvSpPr>
        <p:spPr>
          <a:xfrm>
            <a:off x="2270522" y="6401157"/>
            <a:ext cx="3318153" cy="33778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100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Real-Time Notifications</a:t>
            </a:r>
            <a:endParaRPr lang="en-US" sz="2100" dirty="0"/>
          </a:p>
        </p:txBody>
      </p:sp>
      <p:sp>
        <p:nvSpPr>
          <p:cNvPr id="23" name="Text 21"/>
          <p:cNvSpPr/>
          <p:nvPr/>
        </p:nvSpPr>
        <p:spPr>
          <a:xfrm>
            <a:off x="2270522" y="6868597"/>
            <a:ext cx="11602998" cy="3458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Timely buzzing alarms and voice alerts ensure users never miss a dose.</a:t>
            </a:r>
            <a:endParaRPr lang="en-US" sz="17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31DB7AB-C780-B2FB-6385-0AC72CEEE70D}"/>
              </a:ext>
            </a:extLst>
          </p:cNvPr>
          <p:cNvSpPr/>
          <p:nvPr/>
        </p:nvSpPr>
        <p:spPr>
          <a:xfrm>
            <a:off x="12801600" y="7784432"/>
            <a:ext cx="1828800" cy="4451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4037" y="817364"/>
            <a:ext cx="6172200" cy="7715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6050"/>
              </a:lnSpc>
              <a:buNone/>
            </a:pPr>
            <a:r>
              <a:rPr lang="en-US" sz="4850" dirty="0">
                <a:solidFill>
                  <a:srgbClr val="403CCF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Conclusion: </a:t>
            </a:r>
            <a:endParaRPr lang="en-US" sz="4850" dirty="0"/>
          </a:p>
        </p:txBody>
      </p:sp>
      <p:sp>
        <p:nvSpPr>
          <p:cNvPr id="3" name="Shape 1"/>
          <p:cNvSpPr/>
          <p:nvPr/>
        </p:nvSpPr>
        <p:spPr>
          <a:xfrm>
            <a:off x="864037" y="1959173"/>
            <a:ext cx="4136231" cy="2993469"/>
          </a:xfrm>
          <a:prstGeom prst="roundRect">
            <a:avLst>
              <a:gd name="adj" fmla="val 1237"/>
            </a:avLst>
          </a:prstGeom>
          <a:solidFill>
            <a:srgbClr val="EAE8F3"/>
          </a:solidFill>
          <a:ln/>
        </p:spPr>
      </p:sp>
      <p:sp>
        <p:nvSpPr>
          <p:cNvPr id="4" name="Text 2"/>
          <p:cNvSpPr/>
          <p:nvPr/>
        </p:nvSpPr>
        <p:spPr>
          <a:xfrm>
            <a:off x="1110853" y="2205990"/>
            <a:ext cx="3642598" cy="7715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2400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Hands-Free Convenience</a:t>
            </a:r>
            <a:endParaRPr lang="en-US" sz="2400" dirty="0"/>
          </a:p>
        </p:txBody>
      </p:sp>
      <p:sp>
        <p:nvSpPr>
          <p:cNvPr id="5" name="Text 3"/>
          <p:cNvSpPr/>
          <p:nvPr/>
        </p:nvSpPr>
        <p:spPr>
          <a:xfrm>
            <a:off x="1110853" y="3125629"/>
            <a:ext cx="3642598" cy="158019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Voice reminders with Gemini AI make managing medication schedules simple and effortless..</a:t>
            </a:r>
            <a:endParaRPr lang="en-US" sz="1900" dirty="0"/>
          </a:p>
        </p:txBody>
      </p:sp>
      <p:sp>
        <p:nvSpPr>
          <p:cNvPr id="6" name="Shape 4"/>
          <p:cNvSpPr/>
          <p:nvPr/>
        </p:nvSpPr>
        <p:spPr>
          <a:xfrm>
            <a:off x="5247084" y="1959173"/>
            <a:ext cx="4136231" cy="2993469"/>
          </a:xfrm>
          <a:prstGeom prst="roundRect">
            <a:avLst>
              <a:gd name="adj" fmla="val 1237"/>
            </a:avLst>
          </a:prstGeom>
          <a:solidFill>
            <a:srgbClr val="EAE8F3"/>
          </a:solidFill>
          <a:ln/>
        </p:spPr>
      </p:sp>
      <p:sp>
        <p:nvSpPr>
          <p:cNvPr id="7" name="Text 5"/>
          <p:cNvSpPr/>
          <p:nvPr/>
        </p:nvSpPr>
        <p:spPr>
          <a:xfrm>
            <a:off x="5493901" y="2205990"/>
            <a:ext cx="3583067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2400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Flexible Input Options</a:t>
            </a:r>
            <a:endParaRPr lang="en-US" sz="2400" dirty="0"/>
          </a:p>
        </p:txBody>
      </p:sp>
      <p:sp>
        <p:nvSpPr>
          <p:cNvPr id="8" name="Text 6"/>
          <p:cNvSpPr/>
          <p:nvPr/>
        </p:nvSpPr>
        <p:spPr>
          <a:xfrm>
            <a:off x="5493901" y="2739866"/>
            <a:ext cx="3642598" cy="11851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The app offers both voice and manual input options for all users.</a:t>
            </a:r>
            <a:endParaRPr lang="en-US" sz="1900" dirty="0"/>
          </a:p>
        </p:txBody>
      </p:sp>
      <p:sp>
        <p:nvSpPr>
          <p:cNvPr id="9" name="Shape 7"/>
          <p:cNvSpPr/>
          <p:nvPr/>
        </p:nvSpPr>
        <p:spPr>
          <a:xfrm>
            <a:off x="9630132" y="1959173"/>
            <a:ext cx="4136231" cy="2993469"/>
          </a:xfrm>
          <a:prstGeom prst="roundRect">
            <a:avLst>
              <a:gd name="adj" fmla="val 1237"/>
            </a:avLst>
          </a:prstGeom>
          <a:solidFill>
            <a:srgbClr val="EAE8F3"/>
          </a:solidFill>
          <a:ln/>
        </p:spPr>
      </p:sp>
      <p:sp>
        <p:nvSpPr>
          <p:cNvPr id="10" name="Text 8"/>
          <p:cNvSpPr/>
          <p:nvPr/>
        </p:nvSpPr>
        <p:spPr>
          <a:xfrm>
            <a:off x="9876949" y="2205990"/>
            <a:ext cx="3642598" cy="7715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2400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Improved Health Outcomes</a:t>
            </a:r>
            <a:endParaRPr lang="en-US" sz="2400" dirty="0"/>
          </a:p>
        </p:txBody>
      </p:sp>
      <p:sp>
        <p:nvSpPr>
          <p:cNvPr id="11" name="Text 9"/>
          <p:cNvSpPr/>
          <p:nvPr/>
        </p:nvSpPr>
        <p:spPr>
          <a:xfrm>
            <a:off x="9876949" y="3125629"/>
            <a:ext cx="3642598" cy="11851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The app helps improve health by ensuring users take their medicine on time.</a:t>
            </a:r>
            <a:endParaRPr lang="en-US" sz="1900" dirty="0"/>
          </a:p>
        </p:txBody>
      </p:sp>
      <p:sp>
        <p:nvSpPr>
          <p:cNvPr id="12" name="Shape 10"/>
          <p:cNvSpPr/>
          <p:nvPr/>
        </p:nvSpPr>
        <p:spPr>
          <a:xfrm>
            <a:off x="864037" y="5199459"/>
            <a:ext cx="12902327" cy="2212657"/>
          </a:xfrm>
          <a:prstGeom prst="roundRect">
            <a:avLst>
              <a:gd name="adj" fmla="val 1674"/>
            </a:avLst>
          </a:prstGeom>
          <a:solidFill>
            <a:srgbClr val="EAE8F3"/>
          </a:solidFill>
          <a:ln/>
        </p:spPr>
      </p:sp>
      <p:sp>
        <p:nvSpPr>
          <p:cNvPr id="13" name="Text 11"/>
          <p:cNvSpPr/>
          <p:nvPr/>
        </p:nvSpPr>
        <p:spPr>
          <a:xfrm>
            <a:off x="1110853" y="5446276"/>
            <a:ext cx="30861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2400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Market Potential</a:t>
            </a:r>
            <a:endParaRPr lang="en-US" sz="2400" dirty="0"/>
          </a:p>
        </p:txBody>
      </p:sp>
      <p:sp>
        <p:nvSpPr>
          <p:cNvPr id="14" name="Text 12"/>
          <p:cNvSpPr/>
          <p:nvPr/>
        </p:nvSpPr>
        <p:spPr>
          <a:xfrm>
            <a:off x="1110853" y="5980152"/>
            <a:ext cx="12408694" cy="11851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With an aging population and increasing chronic conditions, this app fulfills a key need for better medication management. By using different viewpoints and advanced technologies, the app can improve and better serve users.</a:t>
            </a:r>
            <a:endParaRPr lang="en-US" sz="19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E1CE9FA-95F6-9B6C-36C8-40EFD3B210CC}"/>
              </a:ext>
            </a:extLst>
          </p:cNvPr>
          <p:cNvSpPr/>
          <p:nvPr/>
        </p:nvSpPr>
        <p:spPr>
          <a:xfrm>
            <a:off x="12801600" y="7784432"/>
            <a:ext cx="1828800" cy="4451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206</Words>
  <Application>Microsoft Office PowerPoint</Application>
  <PresentationFormat>Custom</PresentationFormat>
  <Paragraphs>29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Libre Baskerville</vt:lpstr>
      <vt:lpstr>Arial</vt:lpstr>
      <vt:lpstr>Open Sans</vt:lpstr>
      <vt:lpstr>Office Theme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arjun kokate</cp:lastModifiedBy>
  <cp:revision>2</cp:revision>
  <dcterms:created xsi:type="dcterms:W3CDTF">2024-10-19T07:47:18Z</dcterms:created>
  <dcterms:modified xsi:type="dcterms:W3CDTF">2024-10-19T08:08:51Z</dcterms:modified>
</cp:coreProperties>
</file>