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95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13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0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1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8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0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TellCo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Telecom Data Analysis: Growth Potential Assessment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Telecommunication Industry User Analytics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Company: </a:t>
            </a:r>
            <a:r>
              <a:rPr sz="2500" dirty="0" err="1">
                <a:solidFill>
                  <a:srgbClr val="FFFF00"/>
                </a:solidFill>
              </a:rPr>
              <a:t>TellCo</a:t>
            </a:r>
            <a:r>
              <a:rPr sz="2500" dirty="0">
                <a:solidFill>
                  <a:srgbClr val="FFFF00"/>
                </a:solidFill>
              </a:rPr>
              <a:t>, Republic of </a:t>
            </a:r>
            <a:r>
              <a:rPr sz="2500" dirty="0" err="1">
                <a:solidFill>
                  <a:srgbClr val="FFFF00"/>
                </a:solidFill>
              </a:rPr>
              <a:t>Pefkakia</a:t>
            </a:r>
            <a:endParaRPr sz="2500" dirty="0">
              <a:solidFill>
                <a:srgbClr val="FFFF00"/>
              </a:solidFill>
            </a:endParaRP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Prepared for: Investment Due Diligence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Date: April 2025</a:t>
            </a:r>
            <a:r>
              <a:rPr lang="en-US" sz="2500" dirty="0">
                <a:solidFill>
                  <a:srgbClr val="FFFF00"/>
                </a:solidFill>
              </a:rPr>
              <a:t>.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>
              <a:defRPr sz="1800"/>
            </a:pPr>
            <a:r>
              <a:rPr lang="en-US" sz="2500" dirty="0">
                <a:solidFill>
                  <a:srgbClr val="FFFF00"/>
                </a:solidFill>
              </a:rPr>
              <a:t>Omkar V. Gosavi</a:t>
            </a:r>
            <a:endParaRPr sz="25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 Value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75799"/>
            <a:ext cx="7013945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Reported top, bottom, and frequent TCP/RTT/Throughput values.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Device type influenced network experience.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Suggests handset-based service personalization.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39595"/>
            <a:ext cx="7067108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Used k-means (k=3) to group users: Poor, Moderate, Excellent experience.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Cluster characteristics guide QoS improvements.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Satisfaction Score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5167"/>
            <a:ext cx="7024578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Engagement &amp; Experience scores = Euclidean distance from worst clusters.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Satisfaction score = Average of both.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Top 10 satisfied users identified.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Satisfaction Prediction &amp;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09715"/>
            <a:ext cx="7407350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Model: Random Forest Regressor to predict satisfaction.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k=2 clustering segmented high and low satisfaction groups.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Used for targeting and retention strategies.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Opportunity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39595"/>
            <a:ext cx="6347714" cy="3880773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High satisfaction &amp; engagement users = strong brand potential.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Clusters reveal scalable opportunities.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Reinforce product bundles and loyalty offers.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to Investor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65167"/>
            <a:ext cx="7279759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 err="1">
                <a:solidFill>
                  <a:srgbClr val="FFFF00"/>
                </a:solidFill>
              </a:rPr>
              <a:t>TellCo</a:t>
            </a:r>
            <a:r>
              <a:rPr sz="2500" dirty="0">
                <a:solidFill>
                  <a:srgbClr val="FFFF00"/>
                </a:solidFill>
              </a:rPr>
              <a:t> shows data-driven potential for profitable growth.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Strong core user base with scalable services.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✅ Recommendation: Proceed with acquisition.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50227"/>
            <a:ext cx="7237229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One-month data limits trend generalization.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Lack of financial integration with usage patterns.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Future: Link revenue + user data + live dashboards.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0419"/>
            <a:ext cx="9143999" cy="1320800"/>
          </a:xfrm>
        </p:spPr>
        <p:txBody>
          <a:bodyPr/>
          <a:lstStyle/>
          <a:p>
            <a:r>
              <a:rPr lang="en-US"/>
              <a:t>           </a:t>
            </a:r>
            <a:r>
              <a:rPr sz="4000"/>
              <a:t>Thank</a:t>
            </a:r>
            <a:r>
              <a:rPr lang="en-US" sz="4000" dirty="0"/>
              <a:t>s for watching</a:t>
            </a:r>
            <a:r>
              <a:rPr lang="en-US" sz="4000"/>
              <a:t>… 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Context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7024578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Investor aims to assess </a:t>
            </a:r>
            <a:r>
              <a:rPr sz="2500" dirty="0" err="1">
                <a:solidFill>
                  <a:srgbClr val="FFFF00"/>
                </a:solidFill>
              </a:rPr>
              <a:t>TellCo</a:t>
            </a:r>
            <a:r>
              <a:rPr sz="2500" dirty="0">
                <a:solidFill>
                  <a:srgbClr val="FFFF00"/>
                </a:solidFill>
              </a:rPr>
              <a:t> for potential acquisition.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Goal: Use user and system data to uncover growth potential.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Deliver: Analysis on engagement, experience, and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86431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Source: 1 month of </a:t>
            </a:r>
            <a:r>
              <a:rPr sz="2500" dirty="0" err="1">
                <a:solidFill>
                  <a:srgbClr val="FFFF00"/>
                </a:solidFill>
              </a:rPr>
              <a:t>xDR</a:t>
            </a:r>
            <a:r>
              <a:rPr sz="2500" dirty="0">
                <a:solidFill>
                  <a:srgbClr val="FFFF00"/>
                </a:solidFill>
              </a:rPr>
              <a:t> (data session) records.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Covers user IDs, handset info, application usage, and network metrics.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Focus: Social Media, Google, YouTube, Email, Gaming, Netflix, Others.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Overview &amp;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8329"/>
            <a:ext cx="6939517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Top 10 handsets and Top 3 manufacturers identified.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Popular brands: Apple, Samsung, Huawei.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Insight: Target marketing efforts by handset popularity.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7269127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Metrics: Number of sessions, duration, data volume per app.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Highest use in Social Media and Streaming apps.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Insight: Bundle plans around these apps.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60859"/>
            <a:ext cx="7088373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Metrics: Session frequency, duration, total traffic.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Top 10 most engaged users reported.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Used k-means clustering (k=3) for user segmentation.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 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30981"/>
            <a:ext cx="6950150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3 clusters identified: Low, Medium, High engagement.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High engagement users generate most traffic.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Recommended: Prioritize service and offers for high cluster.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Usage &amp; Engagement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875722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Top 3 apps: YouTube, Social Media, Google.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Most engaged users per app also reported.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Visual patterns help direct network and promo efforts.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 Metrics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24655"/>
            <a:ext cx="7130903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Used metrics: Avg TCP retransmission, RTT, Throughput.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Also analyzed per handset type.</a:t>
            </a:r>
          </a:p>
          <a:p>
            <a:pPr>
              <a:defRPr sz="1800"/>
            </a:pPr>
            <a:r>
              <a:rPr sz="2500" dirty="0">
                <a:solidFill>
                  <a:srgbClr val="FFFF00"/>
                </a:solidFill>
              </a:rPr>
              <a:t>Cleaned data using mean imputation for outliers/missing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503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TellCo Telecom Data Analysis: Growth Potential Assessment</vt:lpstr>
      <vt:lpstr>Business Context &amp; Objective</vt:lpstr>
      <vt:lpstr>Dataset Summary</vt:lpstr>
      <vt:lpstr>User Overview &amp; Devices</vt:lpstr>
      <vt:lpstr>Application Behavior</vt:lpstr>
      <vt:lpstr>User Engagement Analysis</vt:lpstr>
      <vt:lpstr>Engagement Clustering Results</vt:lpstr>
      <vt:lpstr>App Usage &amp; Engagement Insights</vt:lpstr>
      <vt:lpstr>Experience Metrics Analysis</vt:lpstr>
      <vt:lpstr>Experience Value Distribution</vt:lpstr>
      <vt:lpstr>Experience Clustering</vt:lpstr>
      <vt:lpstr>Satisfaction Score Modeling</vt:lpstr>
      <vt:lpstr>Satisfaction Prediction &amp; Clustering</vt:lpstr>
      <vt:lpstr>Growth Opportunity Insights</vt:lpstr>
      <vt:lpstr>Recommendation to Investor</vt:lpstr>
      <vt:lpstr>Limitations &amp; Future Work</vt:lpstr>
      <vt:lpstr>           Thanks for watching…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Omkar Gosavi</cp:lastModifiedBy>
  <cp:revision>3</cp:revision>
  <dcterms:created xsi:type="dcterms:W3CDTF">2013-01-27T09:14:16Z</dcterms:created>
  <dcterms:modified xsi:type="dcterms:W3CDTF">2025-04-20T18:01:41Z</dcterms:modified>
  <cp:category/>
</cp:coreProperties>
</file>