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5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969975"/>
                  </p:ext>
                </p:extLst>
              </p:nvPr>
            </p:nvGraphicFramePr>
            <p:xfrm>
              <a:off x="39188" y="991911"/>
              <a:ext cx="12087494" cy="55146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88" y="991911"/>
                <a:ext cx="12087494" cy="551469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6623B2B-B232-62F8-F227-7FDB2F644CF1}"/>
              </a:ext>
            </a:extLst>
          </p:cNvPr>
          <p:cNvSpPr txBox="1"/>
          <p:nvPr/>
        </p:nvSpPr>
        <p:spPr>
          <a:xfrm>
            <a:off x="10358844" y="6506605"/>
            <a:ext cx="1506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Omkar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CF829A1C-2614-D4C3-CA5C-39106E8E0E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27541"/>
                  </p:ext>
                </p:extLst>
              </p:nvPr>
            </p:nvGraphicFramePr>
            <p:xfrm>
              <a:off x="31611" y="965784"/>
              <a:ext cx="12085233" cy="55669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CF829A1C-2614-D4C3-CA5C-39106E8E0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11" y="965784"/>
                <a:ext cx="12085233" cy="5566948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63B1FBF-2C74-116C-5053-51513B5F5BDC}"/>
              </a:ext>
            </a:extLst>
          </p:cNvPr>
          <p:cNvGrpSpPr/>
          <p:nvPr/>
        </p:nvGrpSpPr>
        <p:grpSpPr>
          <a:xfrm>
            <a:off x="0" y="325269"/>
            <a:ext cx="12192000" cy="640515"/>
            <a:chOff x="0" y="325269"/>
            <a:chExt cx="12192000" cy="640515"/>
          </a:xfrm>
        </p:grpSpPr>
        <p:sp>
          <p:nvSpPr>
            <p:cNvPr id="3" name="Add-in_Banner">
              <a:extLst>
                <a:ext uri="{FF2B5EF4-FFF2-40B4-BE49-F238E27FC236}">
                  <a16:creationId xmlns:a16="http://schemas.microsoft.com/office/drawing/2014/main" id="{E9FEC6BF-EDB6-55FA-3044-7E33E6A57D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25269"/>
              <a:ext cx="12192000" cy="640515"/>
            </a:xfrm>
            <a:prstGeom prst="rect">
              <a:avLst/>
            </a:prstGeom>
            <a:solidFill>
              <a:srgbClr val="494748">
                <a:alpha val="4706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32000" tIns="180000" rIns="216000" bIns="18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0000"/>
                  </a:solidFill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rPr>
                <a:t>Microsoft Power BI</a:t>
              </a:r>
              <a:endParaRPr lang="en-IE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" name="Add-in_Icon" descr="Icon for Microsoft Power BI.">
              <a:extLst>
                <a:ext uri="{FF2B5EF4-FFF2-40B4-BE49-F238E27FC236}">
                  <a16:creationId xmlns:a16="http://schemas.microsoft.com/office/drawing/2014/main" id="{DD6B3432-071A-520A-A7F9-5669E9DC9A2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914400" y="530365"/>
              <a:ext cx="291465" cy="291465"/>
            </a:xfrm>
            <a:prstGeom prst="rect">
              <a:avLst/>
            </a:prstGeom>
            <a:no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43C315-6D8E-8F14-954B-A0A1CC701C68}"/>
              </a:ext>
            </a:extLst>
          </p:cNvPr>
          <p:cNvSpPr txBox="1"/>
          <p:nvPr/>
        </p:nvSpPr>
        <p:spPr>
          <a:xfrm>
            <a:off x="10319654" y="6519668"/>
            <a:ext cx="1506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Omkar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6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AA378-9A22-11E1-20D2-143506F58E4A}"/>
              </a:ext>
            </a:extLst>
          </p:cNvPr>
          <p:cNvGrpSpPr/>
          <p:nvPr/>
        </p:nvGrpSpPr>
        <p:grpSpPr>
          <a:xfrm>
            <a:off x="0" y="325269"/>
            <a:ext cx="12192000" cy="640515"/>
            <a:chOff x="0" y="325269"/>
            <a:chExt cx="12192000" cy="640515"/>
          </a:xfrm>
        </p:grpSpPr>
        <p:sp>
          <p:nvSpPr>
            <p:cNvPr id="3" name="Add-in_Banner">
              <a:extLst>
                <a:ext uri="{FF2B5EF4-FFF2-40B4-BE49-F238E27FC236}">
                  <a16:creationId xmlns:a16="http://schemas.microsoft.com/office/drawing/2014/main" id="{50E43795-3769-CE42-1886-0712F5C2998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25269"/>
              <a:ext cx="12192000" cy="640515"/>
            </a:xfrm>
            <a:prstGeom prst="rect">
              <a:avLst/>
            </a:prstGeom>
            <a:solidFill>
              <a:srgbClr val="494748">
                <a:alpha val="4706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32000" tIns="180000" rIns="216000" bIns="18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0000"/>
                  </a:solidFill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rPr>
                <a:t>Microsoft Power BI</a:t>
              </a:r>
              <a:endParaRPr lang="en-IE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" name="Add-in_Icon" descr="Icon for Microsoft Power BI.">
              <a:extLst>
                <a:ext uri="{FF2B5EF4-FFF2-40B4-BE49-F238E27FC236}">
                  <a16:creationId xmlns:a16="http://schemas.microsoft.com/office/drawing/2014/main" id="{CAA39F38-0236-089B-7F23-6850AFF5589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14400" y="530365"/>
              <a:ext cx="291465" cy="291465"/>
            </a:xfrm>
            <a:prstGeom prst="rect">
              <a:avLst/>
            </a:prstGeom>
            <a:noFill/>
          </p:spPr>
        </p:pic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A7F0642-DB9C-2E76-CA93-47D2DEA804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8089422"/>
                  </p:ext>
                </p:extLst>
              </p:nvPr>
            </p:nvGraphicFramePr>
            <p:xfrm>
              <a:off x="48889" y="1002574"/>
              <a:ext cx="12094222" cy="55301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A7F0642-DB9C-2E76-CA93-47D2DEA804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89" y="1002574"/>
                <a:ext cx="12094222" cy="553015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5AEDAB-50FA-50EF-1AF4-295295C7F82B}"/>
              </a:ext>
            </a:extLst>
          </p:cNvPr>
          <p:cNvSpPr txBox="1"/>
          <p:nvPr/>
        </p:nvSpPr>
        <p:spPr>
          <a:xfrm>
            <a:off x="10332717" y="6506605"/>
            <a:ext cx="1506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Omkar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8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c9f266de-1ac4-4db5-99ec-9eb25e797404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VYUW/aMBD+K5Vf+hJNgdLS8dYyqCZVU1U2Km3qwyU5gtskjmyHkaH8950dKISlDe3YRF8An+27++4++3wsWMBVGkH+BWJkPXYpxGMM8vGoxRyWVGUTz+12ALqeF5x3u2fYcTttWiVSzUWiWG/BNMgQ9ZirDCKjkIQ/7h0GUXQDoRlNIFLosBSlEglE/BeWi2lKywwLh+E8jYQEo3KkQaNRO6PlNCZXWh9OyCL4ms9whL4upbeYCqlXY4dNeKRpi9nq5YN5KsmNxQrN0E7SKp2nZtwnI6GQ3IfoaavZOV4ZbTtsKEVsdSyjFNLKQaK5zmlwhSKUkE5zEn61Ot2CQN9NUaLd1BdJwEtXF+yz/TROoVJl3OySKIu3ZsxoJDLp4y1O1gNrvqBI3UhBcbQu3GJoNhTG7hiizAae1F5zAkO4DBwjpqXH3xISBkc2uOrY7Lkv6KMM/YbpnVyqCcJzrjlsKn72JZLZgPVa1qIqU2YzVU2iybplBgVPA0+W6RxXZUZUn+xlci+CGSQ+GdxGdxGGEkNY2Rr8BfRBTIzNkWK+Bf1KCqVuIG+7rRM7N8ySJbrWdjzcwjkMpy/oYBlqkN/vxudrPuNJeEdXTLPLlna0OlrePGumlWeX+VGmiFAYlM71pyC1ueW8B6KmoRkpEDJAeZlbpn3icsVZuikGh8Qy1x5sEm0dm9a7PTfu++NgjcuNHAwhIz0V0tWksf32NO4J9HeeHvVFgH9c74eflrdcDTGkh3wTVLKxRnpa2HdB+Wii5Q8bRXf5+Ml3f4S8yo37OtqeHPbt86oC2FxNQAaNB7lz2BF53TtmPyE5PeyQ7PfFsUtAzsy2F9V4oLg/mkLaXDm6jco0zrUn5o2azvem6WNjxqud2j8paGXL+YYcqoj7tqtcg2QxUjdsfoSYlG0YYUlLYxzVGm/110uNJ242nmsU/6vxxOfitUPfObzeaDbLkhSAhpqgxKZ40Dfa/NdruzRkNwpXT9za8vbk094JYiGYubp8i0yrFHwqIQnW4CNckASGWC9itP+VPCEsit82lvtbqxEAAA==&quot;"/>
    <we:property name="creatorSessionId" value="&quot;47271565-663f-4bae-a24b-25c1e8843fa8&quot;"/>
    <we:property name="creatorTenantId" value="&quot;723246a1-c3f5-43c5-acdc-43adb404ac4d&quot;"/>
    <we:property name="creatorUserId" value="&quot;100320016AD2BC3E&quot;"/>
    <we:property name="datasetId" value="&quot;a637d1ea-2fc4-450d-862a-7d93c1af7f88&quot;"/>
    <we:property name="embedUrl" value="&quot;/reportEmbed?reportId=50bb1048-b5f3-4123-805f-a400a2bca9ef&amp;config=eyJjbHVzdGVyVXJsIjoiaHR0cHM6Ly9XQUJJLU5PUlRILUVVUk9QRS1JLVBSSU1BUlktcmVkaXJlY3QuYW5hbHlzaXMud2luZG93cy5uZXQiLCJlbWJlZEZlYXR1cmVzIjp7Im1vZGVybkVtYmVkIjp0cnVlLCJ1c2FnZU1ldHJpY3NWTmV4dCI6dHJ1ZX19&amp;disableSensitivityBanner=true&quot;"/>
    <we:property name="initialStateBookmark" value="&quot;H4sIAAAAAAAAA9VYW0/bMBT+K8gvvERTC2MX3kpX0MRV7VakTWg6TQ6pwYkj2+maVfnvO3ZSelkghXVTeGnrY/tcvvPZx6czFnCdCMguIEJ2yI6kvI9A3e+0mcfiUnZ5eXre6Z/+uOic90gsE8NlrNnhjBlQIZoh1ykIq4GE3288BkJcQWhHtyA0eixBpWUMgv/CYjFNGZVi7jGcJkIqsCoHBgxatRNaTmOy3X6zTxbBN3yCA/RNIe1jIpWZjz12y4WhLXbrKOtNE0VuzObuH7tJWmWyxI67ZCSUivsgHrbancO50T2PHSsZOR0lLCGt7MWGm4wGJyhDBck4I+EXp7OVU9DXY1ToNnVlHPDC1Rn77D6tU6h1gZtbItJobcaOBjJVPvbxdjFw5nNC6kpJwtG50MfQbsit3SGI1AFPas84BUNx2XCsmJbufo1JGOw4cPWu3XOT00cB/ZLpjVyqAOEx1zw2lj+7CslswA7bzqIuUuYytZpEm3XHDALPAI/LdA5XZVZUnewyuZ1gArFPBtej64ShwhDmtnp/EXovIsZmSJivhX6ipNZXkO212vtu7jiNy+ja63i0cq8ZTnfoYFlqkN+vxuczPuFxeE1XTL3Ljna0WpQ3z4Jpxdllvkg1EQqDwrnuGJSxt9zojqhpaUYKpApQHWWOaZ+4mnOWbopek1jWcgebRGvHpv1qz03r9XGwwuVaDoaQkp4V0lWkce/ladxS0N94stOVAf5xvTc/LS+5GiJImnwTrGRjEelB7t4FxaOJlt8tFd3y8ZNt/gh5lhs3VbTdb/bt86wCWF9NQAW1B/ltsxF53jtmO5AcNBuS7b44NgHknd32pJoRaO4PxpDUV473tcoMTs1ITms1fdiapo+1GV/t1P5JQStazhfkUAvuu65yESSLkLph+yPEuGjDKJakMMZRL+Jd/fVU44nLjeciiv/VeOJjeG3Qd551lprNoiQFYKAClMgWD/pGl/9qbUeW7Fbh/IlbWd4efNo6QVwIdq4q3zI1OgGfSkiMFfFRXBAHllhPxuj+K2HOCFGNj0QdKPYflAdE8vw3VkJWZcwRAAA=&quot;"/>
    <we:property name="isFiltersActionButtonVisible" value="true"/>
    <we:property name="pageDisplayName" value="&quot;Local Wage Analysis&quot;"/>
    <we:property name="pageName" value="&quot;ReportSection&quot;"/>
    <we:property name="reportEmbeddedTime" value="&quot;2023-05-03T07:23:40.601Z&quot;"/>
    <we:property name="reportName" value="&quot;Wage Analysis North America&quot;"/>
    <we:property name="reportState" value="&quot;CONNECTED&quot;"/>
    <we:property name="reportUrl" value="&quot;/groups/me/reports/50bb1048-b5f3-4123-805f-a400a2bca9ef/ReportSection?bookmarkGuid=69301f1e-1a08-4156-8736-bf3cfd66f044&amp;bookmarkUsage=1&amp;ctid=723246a1-c3f5-43c5-acdc-43adb404ac4d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3BBCA0C-A172-445D-ACC6-AAEC3BA6D91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E136A85-E65D-46A6-87B3-C9ECA85587DD&quot;"/>
    <we:property name="reportUrl" value="&quot;/groups/me/reports/50bb1048-b5f3-4123-805f-a400a2bca9ef/ReportSection1?bookmarkGuid=acf08ab2-6a61-4f9d-9551-0c1fbe7a4967&amp;bookmarkUsage=1&amp;ctid=723246a1-c3f5-43c5-acdc-43adb404ac4d&amp;fromEntryPoint=export&quot;"/>
    <we:property name="reportName" value="&quot;Wage Analysis North America&quot;"/>
    <we:property name="reportState" value="&quot;CONNECTED&quot;"/>
    <we:property name="embedUrl" value="&quot;/reportEmbed?reportId=50bb1048-b5f3-4123-805f-a400a2bca9ef&amp;config=eyJjbHVzdGVyVXJsIjoiaHR0cHM6Ly9XQUJJLU5PUlRILUVVUk9QRS1JLVBSSU1BUlktcmVkaXJlY3QuYW5hbHlzaXMud2luZG93cy5uZXQiLCJlbWJlZEZlYXR1cmVzIjp7Im1vZGVybkVtYmVkIjp0cnVlLCJ1c2FnZU1ldHJpY3NWTmV4dCI6dHJ1ZX19&amp;disableSensitivityBanner=true&quot;"/>
    <we:property name="pageName" value="&quot;ReportSection1&quot;"/>
    <we:property name="pageDisplayName" value="&quot;Revenue - Actual vs. Projected&quot;"/>
    <we:property name="datasetId" value="&quot;a637d1ea-2fc4-450d-862a-7d93c1af7f88&quot;"/>
    <we:property name="backgroundColor" value="&quot;#FFFFFF&quot;"/>
    <we:property name="bookmark" value="&quot;H4sIAAAAAAAAA+1Y30/bMBD+VypLEy/RlEJBgzdayjaJTaiwbtLEw5FcU4MbR47TkVX533e+pIWWloZpiEziJYrPd77P9+OL45kIZZooyL/CBMWR6Gp9OwFz22oLT8TLMt/3D3f3D/zOBzxAPzhsdzo+aenESh2n4mgmLJgI7VCmGSi3IAl/XnkClDqHyI1GoFL0RIIm1TEo+RtLZZqyJsPCE3iXKG3ALXlhwaJbdkrqNCYo7fd75BECK6d4gYEtpQNMtLHV2AEfSWXJxtle5/27xBCO2Xw7pzxJWjZP3LhHXiJtZABqYeosh3Ovu544NXrCa1RhikizH1tpcxp8RB0ZSMY5CS95Tb+gXX8fo0E26uk4lCXWmfjMTwcK07QMHKuobLIy40YXOjMBDnB0P2D3BYXq3GgKJEMYYOQMCud3CCrjyNOyZ5I2Q/ty23FiUt35FpMwbHF00x1nc1XQo4z9A9e1IK0JwiZonhjrXz2D5DYUR232mJY540ytZJEkb2n8T9I45Sam+FiQcZWx4bJscz7X5u9F9lASyuoW/MJbgDgOpxAHJF1FcBxFBiOYZ7//EvBO5GhEtUb+eeY0iyuC8x9D5uaRcaQqAmWa5LeydEWgspSCjWEXTG8Mxjqmvr6h7nLxJ2ttQjTdnFNwIs2cTKlL+o3aueuFkvDJ4OYBX1QFk9dvvPoV4lrJWy3hJzipCeVzHFhC2xrgFOOsRgl5b623gPeutbEE240FXfUDfQRq53wrbaQBWKrvxjPGEwl7Nc7wxA9e9/ULdi197Tabvp7z9atHXZ8kHZpMMM7PqD3UY4CL+b/D/sC8Oh217kVOoXK7kfu2N+MYEvwCyXIjrknt3tvp6iXYsiHIn/thr382LAGuJftmHLk6zeas5x0btucFTLi11/ebHZJ/+xPzKCDNOoU8fQYpCs7fPXoxQRPxjZbObJpAgOcQl3cLSbmoRNajtEEcuiDxO/88r7kD4Ns0wW7Y2R+3HEiFzRMAAA==&quot;"/>
    <we:property name="initialStateBookmark" value="&quot;H4sIAAAAAAAAA+1YbU/bMBD+K5WliS/RRGH7wrdSyjbxqjK6SROajuSaGlw7cpyOrMp/3/mStlBaGqYhMokvUXz23T2+lyeOpyKSaaIgP4Uxij2xb8ztGOxtqy0CoSvZ2dnRSad/9PO0c9IjsUmcNDoVe1PhwMboBjLNQHkLJPxxFQhQ6hxiPxqCSjEQCdrUaFDyN5aLacrZDItA4F2ijAVv8sKBQ292QstpTL7b73fJI4ROTvACQ1dK+5gY66qxRzqUypGO173Oe3eJJRzTGf5DnqRVLk/8uEteYmNlCGqu6jUHM687gTi0Zsw2qrjEtLKnnXQ5DT6hiS0ko5yEX9nmdkG7/jZCi6zUNTqSJdap+MJPDwrTtAwcL1HZeGnGjy5MZkPs43AxYPcFhercGgokQ+hj7BUK73cAKuPIk9ljSZuhffnteDEt3brUJIxaHN10y+tcFfQoY3/PdS1IK4KwDlogRuZX1yK5jcRemz2mZc44U0tZJMlbGv+TNE64iSk+DqSuMjZ4KFufz5X5e5E9lISyvIXtIpiD6EQT0CFJlxF04thiDLPs914C3oEcDqnWyD/PHGa6Irjtx5C5eaSOVUWgTJP8VpauCFWWUrAx2gfbHYF1nqmvb6i7fPxJ29gI7X7OKTiQdkam1CW9Ru3c90JJ+KRwc48vqoLJ6zde/QrxrRQsl/ATnNSE8umEjtC2+jhBndUooeCt9ebw3rXWlmC7saCrfqCPQO2cb6SNNARH9d14xngiYa/GGYH4znZfv2BX0tdOs+nrOV+/etT1WdKhyYaj/JjaQz0GOJ//O+z31KvTUWsh8gsqt2u5b3MzjiDBE0geNuKK1O6+na5egi0bgvy5H/b6Z8MS4Eqyb8aR60OzOet5x4bNeQEbbez1j80Oyb/9iXkUkGadQp4+gxQF52+BXozRxnyjZTKXJhDiOejybiEpjUrkdZQ20JEPEr/zz/OKOwC+TRPshMImrxVuUPB3bIJhMbg/pArOE+4TAAA=&quot;"/>
    <we:property name="isFiltersActionButtonVisible" value="true"/>
    <we:property name="reportEmbeddedTime" value="&quot;2023-05-03T07:26:33.234Z&quot;"/>
    <we:property name="creatorTenantId" value="&quot;723246a1-c3f5-43c5-acdc-43adb404ac4d&quot;"/>
    <we:property name="creatorUserId" value="&quot;100320016AD2BC3E&quot;"/>
    <we:property name="creatorSessionId" value="&quot;84cbaa88-b964-4e92-9409-69e4b18be11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824828F-AFF6-4DAE-89C9-CBBE0A32D5C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E136A85-E65D-46A6-87B3-C9ECA85587DD&quot;"/>
    <we:property name="reportUrl" value="&quot;/groups/me/reports/50bb1048-b5f3-4123-805f-a400a2bca9ef/ReportSection2?bookmarkGuid=c86460bf-ff86-4e77-b634-ba003fd95308&amp;bookmarkUsage=1&amp;ctid=723246a1-c3f5-43c5-acdc-43adb404ac4d&amp;fromEntryPoint=export&quot;"/>
    <we:property name="reportName" value="&quot;Wage Analysis North America&quot;"/>
    <we:property name="reportState" value="&quot;CONNECTED&quot;"/>
    <we:property name="embedUrl" value="&quot;/reportEmbed?reportId=50bb1048-b5f3-4123-805f-a400a2bca9ef&amp;config=eyJjbHVzdGVyVXJsIjoiaHR0cHM6Ly9XQUJJLU5PUlRILUVVUk9QRS1JLVBSSU1BUlktcmVkaXJlY3QuYW5hbHlzaXMud2luZG93cy5uZXQiLCJlbWJlZEZlYXR1cmVzIjp7Im1vZGVybkVtYmVkIjp0cnVlLCJ1c2FnZU1ldHJpY3NWTmV4dCI6dHJ1ZX19&amp;disableSensitivityBanner=true&quot;"/>
    <we:property name="pageName" value="&quot;ReportSection2&quot;"/>
    <we:property name="pageDisplayName" value="&quot;Wage vs. Revenue&quot;"/>
    <we:property name="datasetId" value="&quot;a637d1ea-2fc4-450d-862a-7d93c1af7f88&quot;"/>
    <we:property name="backgroundColor" value="&quot;#FFFFFF&quot;"/>
    <we:property name="bookmark" value="&quot;H4sIAAAAAAAAA+1YW0/bMBT+K8gvvERTU67rWykFIU0TKlv3MPHgJKepwbEj2+maVfnvO3bSAll62dAgTLxU9bF9Lt85/o6dBYmYTjnNP9MESI+cSXmfUHW/5xOPiKeySUBPTk794Pjw8OPpiR90/U6Aq2RqmBSa9BbEUBWDGTOdUW4VovD7rUco59c0tqMJ5Ro8koLSUlDOfkK5GKeMyqDwCMxTLhW1Km8MNWDVznA5jtEV/8MBWqShYTO4gdCU0hGkUplq3MUFE8YN7rF7g3w4TxX6sViGc+EmcZXJUzseoJVYKhZSvtpqd46XVrseuVAycToqmGJcORSGmRwHlyBjRdNpjsIvTmenwKi/TUGB2zSQImKlrwty5X6tU6B1CZxbwrOkNmNHNzJTIYxg8jBw5guE6lpJBNK5MILYbiis3THlmUMe1X5iGAzGZcOxYly6/1WgMNpz6Op9u+e2wJ8S+0emd3KpAYR1rnlkKn8MFKDZiPR8Z1GXOXOZqmURJe9pfCNpnLlDjPgYykSVsfFT2fp8NubvOTEME6SQHBC8WgwlodRD6BTeyol+NKMiRGndg34cK4jpMvvDf+HepZJaX9O82/EP3NxFJiqK67TW6T4SsYUV/W6bz2truR8aLM29EcxAZLDdbcdUTMS86lauJ7l/JU8QjhU+4JnG6oaodHIgk0AOplQZ2yKDO6Q1W/ioSaoI1Fnuav+cqWUXQ3oatqzkLA2VvRa33D2i6uqs5rtz3u6H07KYV2cPfyt9vKmCasnZ/TPC2XoKIiky01DyDfnc0N7fYj63QhNSFW0F5aAVoLxUtewEyeH7teEZHdh/bZ/XHrCqn+D9taWc+b9RPU5cnde8PfqLU5tQo9h8xyuN/xpXmo3Hwd4ufiOZozaTzNaMaM5C9w5+yAhJQMXuy0lEDXWBpKUlBuW8jNw0uDib35dnVLPQviuXqDXeBFev1Je5Bx5bHRvhMDA3gZzXO4tT1oSQzIxOaYjlIqABKUSIisimYiNa7rvWCqui+AVAesHNVxMAAA==&quot;"/>
    <we:property name="initialStateBookmark" value="&quot;H4sIAAAAAAAAA+1Y3U/bMBD/V5BfeImmho498FZKQYjxobJ1DxOa3OSaGhw7sp2uWZX/fWcnLSxLm25okE68VPXZvo/fnX9nZ0FCphNOsysaAzkix1I+xFQ97PnEI6KUXV9fXPaGF9+uepcDFMvEMCk0OVoQQ1UEZsR0SrnVgMKvdx6hnN/QyI4mlGvwSAJKS0E5+wHFYpwyKoXcIzBPuFTUqrw11IBVO8PlOEbb/rsuWqSBYTO4hcAU0iEkUplyfIALJowb3GP3jrPBPFHox2Lp/6mbxFUmS+y4j1YiqVhA+Wqr3TlaWj3wyKmSsdNR4hLhyoEwzGQ4OAMZKZpMMxR+cjo7OUb9ZQoK3Ka+FCErfF2Qc/drnQKtC+DcEp7GlRk7upWpCmAIk8eBM58jVDdKIpDOhSFEdkNu7Y4oTx3yqPYjw2AwLhuOFePS/c8CheGeQ1fv2z13Of4U2D8xvZVLNSCsc80jU/m9rwDNhuTIdxZ1kTOXqUoWUfKWxh1J48wdYsTHUCbKjI1+la3PZ23+nhPDIEYKyQDBq8RQEEo1hE7urZzohTMqApRWPehFkYKILrM/+BfunSmp9Q3NDjp+182dpqKkuE5rne4hEVtY0e+2+by2lnuBwdLcG8IMRArNbjumYiLiZbdyPcn9K3iCcKzwPk81VjeEhZN9GY9lf0qVsS1yfI+0ZgsfNUkVgjrOXO2fMLXsYkhPg5aVnKWhotfilvsnVF2e1Wx7ztv+cFoW86rs4TfSx04VVEvO7p8RTuMpCKVITU3J1+RzQ3vfxXw2QhNQFTaC0m0FKC9VLVtB8v7t2vCMDuy/ts9rD1jZT/D+2lLO/N+oHifOTyreHv7FqY2pUWy+5ZXGf40rzcbjYG8Xv5HMYZtJpjEjmrPAvYMfM0JiUJH7chJSQ10gSWGJQTEvQzcNLs769+Ux1Syw78olarU3wdUr9WXugR+sjo1wGJibsZxXO4tTVoeQTI1OaIDlIqAGKUSIitCmYiNa7rsWcUbQGzbmTfDar10rbPP8J9KFlVd4EwAA&quot;"/>
    <we:property name="isFiltersActionButtonVisible" value="true"/>
    <we:property name="reportEmbeddedTime" value="&quot;2023-05-03T07:29:16.202Z&quot;"/>
    <we:property name="creatorTenantId" value="&quot;723246a1-c3f5-43c5-acdc-43adb404ac4d&quot;"/>
    <we:property name="creatorUserId" value="&quot;100320016AD2BC3E&quot;"/>
    <we:property name="creatorSessionId" value="&quot;ba35a922-5cfb-4252-b7c7-67b884e3f31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Jadhav, O.A. (Omkar Jadhav, Student M-GEO-WO)</cp:lastModifiedBy>
  <cp:revision>12</cp:revision>
  <dcterms:created xsi:type="dcterms:W3CDTF">2018-06-07T21:39:02Z</dcterms:created>
  <dcterms:modified xsi:type="dcterms:W3CDTF">2023-05-03T08:57:08Z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