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6175" cy="2138362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2A0FA-333A-499E-AF24-1A5D94BC04B8}" v="129" dt="2024-09-11T05:14:07.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74" y="4536"/>
      </p:cViewPr>
      <p:guideLst>
        <p:guide orient="horz" pos="6735"/>
        <p:guide pos="4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inkumar Tumma" userId="003e7fb70096baf1" providerId="LiveId" clId="{8E42A0FA-333A-499E-AF24-1A5D94BC04B8}"/>
    <pc:docChg chg="undo custSel addSld delSld modSld">
      <pc:chgData name="Navinkumar Tumma" userId="003e7fb70096baf1" providerId="LiveId" clId="{8E42A0FA-333A-499E-AF24-1A5D94BC04B8}" dt="2024-09-11T05:17:39.893" v="1576" actId="27107"/>
      <pc:docMkLst>
        <pc:docMk/>
      </pc:docMkLst>
      <pc:sldChg chg="addSp delSp modSp mod setBg">
        <pc:chgData name="Navinkumar Tumma" userId="003e7fb70096baf1" providerId="LiveId" clId="{8E42A0FA-333A-499E-AF24-1A5D94BC04B8}" dt="2024-09-11T05:17:39.893" v="1576" actId="27107"/>
        <pc:sldMkLst>
          <pc:docMk/>
          <pc:sldMk cId="0" sldId="256"/>
        </pc:sldMkLst>
        <pc:spChg chg="mod">
          <ac:chgData name="Navinkumar Tumma" userId="003e7fb70096baf1" providerId="LiveId" clId="{8E42A0FA-333A-499E-AF24-1A5D94BC04B8}" dt="2024-09-07T14:20:48.347" v="107" actId="1076"/>
          <ac:spMkLst>
            <pc:docMk/>
            <pc:sldMk cId="0" sldId="256"/>
            <ac:spMk id="2" creationId="{00000000-0000-0000-0000-000000000000}"/>
          </ac:spMkLst>
        </pc:spChg>
        <pc:spChg chg="add mod">
          <ac:chgData name="Navinkumar Tumma" userId="003e7fb70096baf1" providerId="LiveId" clId="{8E42A0FA-333A-499E-AF24-1A5D94BC04B8}" dt="2024-09-11T05:17:11.515" v="1574" actId="20577"/>
          <ac:spMkLst>
            <pc:docMk/>
            <pc:sldMk cId="0" sldId="256"/>
            <ac:spMk id="5" creationId="{CB33EB37-B83A-89A7-5D43-9078A8E7370F}"/>
          </ac:spMkLst>
        </pc:spChg>
        <pc:spChg chg="add del mod">
          <ac:chgData name="Navinkumar Tumma" userId="003e7fb70096baf1" providerId="LiveId" clId="{8E42A0FA-333A-499E-AF24-1A5D94BC04B8}" dt="2024-09-09T19:32:25.779" v="1339" actId="21"/>
          <ac:spMkLst>
            <pc:docMk/>
            <pc:sldMk cId="0" sldId="256"/>
            <ac:spMk id="12" creationId="{108A2E3E-A1DC-F521-B732-79D309E16902}"/>
          </ac:spMkLst>
        </pc:spChg>
        <pc:spChg chg="mod">
          <ac:chgData name="Navinkumar Tumma" userId="003e7fb70096baf1" providerId="LiveId" clId="{8E42A0FA-333A-499E-AF24-1A5D94BC04B8}" dt="2024-09-11T05:15:29.554" v="1553" actId="1076"/>
          <ac:spMkLst>
            <pc:docMk/>
            <pc:sldMk cId="0" sldId="256"/>
            <ac:spMk id="13" creationId="{7E2048AD-0AFB-2010-ECA5-122F8E46AF4B}"/>
          </ac:spMkLst>
        </pc:spChg>
        <pc:spChg chg="mod">
          <ac:chgData name="Navinkumar Tumma" userId="003e7fb70096baf1" providerId="LiveId" clId="{8E42A0FA-333A-499E-AF24-1A5D94BC04B8}" dt="2024-09-11T05:16:36.844" v="1568" actId="1076"/>
          <ac:spMkLst>
            <pc:docMk/>
            <pc:sldMk cId="0" sldId="256"/>
            <ac:spMk id="14" creationId="{7C57EE90-CAD3-FE9E-0CE1-1C92B276555C}"/>
          </ac:spMkLst>
        </pc:spChg>
        <pc:spChg chg="del mod">
          <ac:chgData name="Navinkumar Tumma" userId="003e7fb70096baf1" providerId="LiveId" clId="{8E42A0FA-333A-499E-AF24-1A5D94BC04B8}" dt="2024-09-09T19:09:11.625" v="1202"/>
          <ac:spMkLst>
            <pc:docMk/>
            <pc:sldMk cId="0" sldId="256"/>
            <ac:spMk id="15" creationId="{6C9A13DA-827A-E710-E402-619AE65BCFC5}"/>
          </ac:spMkLst>
        </pc:spChg>
        <pc:spChg chg="del mod">
          <ac:chgData name="Navinkumar Tumma" userId="003e7fb70096baf1" providerId="LiveId" clId="{8E42A0FA-333A-499E-AF24-1A5D94BC04B8}" dt="2024-09-07T17:52:46.725" v="793"/>
          <ac:spMkLst>
            <pc:docMk/>
            <pc:sldMk cId="0" sldId="256"/>
            <ac:spMk id="16" creationId="{D3701A1F-274C-E23E-18B8-DF2C233A83EE}"/>
          </ac:spMkLst>
        </pc:spChg>
        <pc:spChg chg="add">
          <ac:chgData name="Navinkumar Tumma" userId="003e7fb70096baf1" providerId="LiveId" clId="{8E42A0FA-333A-499E-AF24-1A5D94BC04B8}" dt="2024-09-09T19:31:11.446" v="1316"/>
          <ac:spMkLst>
            <pc:docMk/>
            <pc:sldMk cId="0" sldId="256"/>
            <ac:spMk id="16" creationId="{D8791C1D-263A-1592-D6D0-5ACA81E58D34}"/>
          </ac:spMkLst>
        </pc:spChg>
        <pc:spChg chg="add mod">
          <ac:chgData name="Navinkumar Tumma" userId="003e7fb70096baf1" providerId="LiveId" clId="{8E42A0FA-333A-499E-AF24-1A5D94BC04B8}" dt="2024-09-11T05:17:21.941" v="1575" actId="1076"/>
          <ac:spMkLst>
            <pc:docMk/>
            <pc:sldMk cId="0" sldId="256"/>
            <ac:spMk id="17" creationId="{09A4EB8E-6532-4F86-0110-69177257CC1B}"/>
          </ac:spMkLst>
        </pc:spChg>
        <pc:spChg chg="add del mod">
          <ac:chgData name="Navinkumar Tumma" userId="003e7fb70096baf1" providerId="LiveId" clId="{8E42A0FA-333A-499E-AF24-1A5D94BC04B8}" dt="2024-09-07T14:18:25.876" v="92" actId="21"/>
          <ac:spMkLst>
            <pc:docMk/>
            <pc:sldMk cId="0" sldId="256"/>
            <ac:spMk id="18" creationId="{631B90C2-CF1F-FE6F-4469-015F9CF89B91}"/>
          </ac:spMkLst>
        </pc:spChg>
        <pc:spChg chg="add del mod">
          <ac:chgData name="Navinkumar Tumma" userId="003e7fb70096baf1" providerId="LiveId" clId="{8E42A0FA-333A-499E-AF24-1A5D94BC04B8}" dt="2024-09-07T17:21:01.404" v="504" actId="11529"/>
          <ac:spMkLst>
            <pc:docMk/>
            <pc:sldMk cId="0" sldId="256"/>
            <ac:spMk id="19" creationId="{7FFA472A-140C-FDD0-7ED2-B28F65FBA6B0}"/>
          </ac:spMkLst>
        </pc:spChg>
        <pc:spChg chg="add">
          <ac:chgData name="Navinkumar Tumma" userId="003e7fb70096baf1" providerId="LiveId" clId="{8E42A0FA-333A-499E-AF24-1A5D94BC04B8}" dt="2024-09-09T19:31:26.633" v="1318"/>
          <ac:spMkLst>
            <pc:docMk/>
            <pc:sldMk cId="0" sldId="256"/>
            <ac:spMk id="19" creationId="{82BDEE65-5C7E-F7B2-7D7A-C8F2D0067667}"/>
          </ac:spMkLst>
        </pc:spChg>
        <pc:spChg chg="add del mod">
          <ac:chgData name="Navinkumar Tumma" userId="003e7fb70096baf1" providerId="LiveId" clId="{8E42A0FA-333A-499E-AF24-1A5D94BC04B8}" dt="2024-09-09T19:32:08.952" v="1333" actId="21"/>
          <ac:spMkLst>
            <pc:docMk/>
            <pc:sldMk cId="0" sldId="256"/>
            <ac:spMk id="21" creationId="{AAF4E154-31FC-FDAA-931F-CAF0069F4FC0}"/>
          </ac:spMkLst>
        </pc:spChg>
        <pc:spChg chg="add">
          <ac:chgData name="Navinkumar Tumma" userId="003e7fb70096baf1" providerId="LiveId" clId="{8E42A0FA-333A-499E-AF24-1A5D94BC04B8}" dt="2024-09-09T19:31:39.863" v="1321"/>
          <ac:spMkLst>
            <pc:docMk/>
            <pc:sldMk cId="0" sldId="256"/>
            <ac:spMk id="22" creationId="{9629DBFF-E1C0-1413-0BE5-AC315E66C505}"/>
          </ac:spMkLst>
        </pc:spChg>
        <pc:spChg chg="add mod">
          <ac:chgData name="Navinkumar Tumma" userId="003e7fb70096baf1" providerId="LiveId" clId="{8E42A0FA-333A-499E-AF24-1A5D94BC04B8}" dt="2024-09-09T19:39:12.209" v="1400" actId="207"/>
          <ac:spMkLst>
            <pc:docMk/>
            <pc:sldMk cId="0" sldId="256"/>
            <ac:spMk id="23" creationId="{DDCCF9B3-DAAD-BE5B-7D4A-B3EFC2370FF6}"/>
          </ac:spMkLst>
        </pc:spChg>
        <pc:spChg chg="add del mod">
          <ac:chgData name="Navinkumar Tumma" userId="003e7fb70096baf1" providerId="LiveId" clId="{8E42A0FA-333A-499E-AF24-1A5D94BC04B8}" dt="2024-09-07T16:55:27.672" v="273" actId="478"/>
          <ac:spMkLst>
            <pc:docMk/>
            <pc:sldMk cId="0" sldId="256"/>
            <ac:spMk id="23" creationId="{FF8DBC1F-AE21-48E1-8C8C-ACA2804CD09A}"/>
          </ac:spMkLst>
        </pc:spChg>
        <pc:spChg chg="add del mod">
          <ac:chgData name="Navinkumar Tumma" userId="003e7fb70096baf1" providerId="LiveId" clId="{8E42A0FA-333A-499E-AF24-1A5D94BC04B8}" dt="2024-09-09T19:33:29.688" v="1348" actId="21"/>
          <ac:spMkLst>
            <pc:docMk/>
            <pc:sldMk cId="0" sldId="256"/>
            <ac:spMk id="24" creationId="{108A2E3E-A1DC-F521-B732-79D309E16902}"/>
          </ac:spMkLst>
        </pc:spChg>
        <pc:spChg chg="add del mod">
          <ac:chgData name="Navinkumar Tumma" userId="003e7fb70096baf1" providerId="LiveId" clId="{8E42A0FA-333A-499E-AF24-1A5D94BC04B8}" dt="2024-09-07T17:58:16.531" v="826" actId="12084"/>
          <ac:spMkLst>
            <pc:docMk/>
            <pc:sldMk cId="0" sldId="256"/>
            <ac:spMk id="24" creationId="{2EEE5AD6-BE64-E502-3399-3A4642D71C85}"/>
          </ac:spMkLst>
        </pc:spChg>
        <pc:spChg chg="add">
          <ac:chgData name="Navinkumar Tumma" userId="003e7fb70096baf1" providerId="LiveId" clId="{8E42A0FA-333A-499E-AF24-1A5D94BC04B8}" dt="2024-09-09T19:32:55.945" v="1342"/>
          <ac:spMkLst>
            <pc:docMk/>
            <pc:sldMk cId="0" sldId="256"/>
            <ac:spMk id="25" creationId="{69B32EDF-BE3A-C06C-A476-A38D655849E7}"/>
          </ac:spMkLst>
        </pc:spChg>
        <pc:spChg chg="add">
          <ac:chgData name="Navinkumar Tumma" userId="003e7fb70096baf1" providerId="LiveId" clId="{8E42A0FA-333A-499E-AF24-1A5D94BC04B8}" dt="2024-09-09T19:33:00.693" v="1343"/>
          <ac:spMkLst>
            <pc:docMk/>
            <pc:sldMk cId="0" sldId="256"/>
            <ac:spMk id="26" creationId="{CEE1D884-4A23-E02A-38CE-8F6AC5DDCC78}"/>
          </ac:spMkLst>
        </pc:spChg>
        <pc:spChg chg="add del mod">
          <ac:chgData name="Navinkumar Tumma" userId="003e7fb70096baf1" providerId="LiveId" clId="{8E42A0FA-333A-499E-AF24-1A5D94BC04B8}" dt="2024-09-07T17:37:29.121" v="578"/>
          <ac:spMkLst>
            <pc:docMk/>
            <pc:sldMk cId="0" sldId="256"/>
            <ac:spMk id="31" creationId="{DBDFB59C-DE2D-45EA-9424-F8484107993F}"/>
          </ac:spMkLst>
        </pc:spChg>
        <pc:spChg chg="add mod">
          <ac:chgData name="Navinkumar Tumma" userId="003e7fb70096baf1" providerId="LiveId" clId="{8E42A0FA-333A-499E-AF24-1A5D94BC04B8}" dt="2024-09-09T19:36:45.455" v="1383" actId="1076"/>
          <ac:spMkLst>
            <pc:docMk/>
            <pc:sldMk cId="0" sldId="256"/>
            <ac:spMk id="32" creationId="{AE2E9D09-066B-1EA4-BEBD-C1DD439B555A}"/>
          </ac:spMkLst>
        </pc:spChg>
        <pc:spChg chg="add del mod">
          <ac:chgData name="Navinkumar Tumma" userId="003e7fb70096baf1" providerId="LiveId" clId="{8E42A0FA-333A-499E-AF24-1A5D94BC04B8}" dt="2024-09-07T17:45:14.489" v="628"/>
          <ac:spMkLst>
            <pc:docMk/>
            <pc:sldMk cId="0" sldId="256"/>
            <ac:spMk id="33" creationId="{FFBA9BEF-F065-7716-5CC9-C10EA23DCF28}"/>
          </ac:spMkLst>
        </pc:spChg>
        <pc:spChg chg="add del mod">
          <ac:chgData name="Navinkumar Tumma" userId="003e7fb70096baf1" providerId="LiveId" clId="{8E42A0FA-333A-499E-AF24-1A5D94BC04B8}" dt="2024-09-07T17:45:14.489" v="626"/>
          <ac:spMkLst>
            <pc:docMk/>
            <pc:sldMk cId="0" sldId="256"/>
            <ac:spMk id="34" creationId="{79AF0BF4-9281-A1D6-EF9F-384F780078CF}"/>
          </ac:spMkLst>
        </pc:spChg>
        <pc:spChg chg="add del">
          <ac:chgData name="Navinkumar Tumma" userId="003e7fb70096baf1" providerId="LiveId" clId="{8E42A0FA-333A-499E-AF24-1A5D94BC04B8}" dt="2024-09-07T17:47:05.524" v="633" actId="11529"/>
          <ac:spMkLst>
            <pc:docMk/>
            <pc:sldMk cId="0" sldId="256"/>
            <ac:spMk id="35" creationId="{9E6D4E07-00B5-B8A1-BF94-EB6D77E2F887}"/>
          </ac:spMkLst>
        </pc:spChg>
        <pc:spChg chg="add del">
          <ac:chgData name="Navinkumar Tumma" userId="003e7fb70096baf1" providerId="LiveId" clId="{8E42A0FA-333A-499E-AF24-1A5D94BC04B8}" dt="2024-09-07T17:47:53.339" v="639" actId="11529"/>
          <ac:spMkLst>
            <pc:docMk/>
            <pc:sldMk cId="0" sldId="256"/>
            <ac:spMk id="36" creationId="{1F5CD552-1DA9-C5EC-CE89-F06345656843}"/>
          </ac:spMkLst>
        </pc:spChg>
        <pc:spChg chg="add mod">
          <ac:chgData name="Navinkumar Tumma" userId="003e7fb70096baf1" providerId="LiveId" clId="{8E42A0FA-333A-499E-AF24-1A5D94BC04B8}" dt="2024-09-11T05:11:57.300" v="1469" actId="21"/>
          <ac:spMkLst>
            <pc:docMk/>
            <pc:sldMk cId="0" sldId="256"/>
            <ac:spMk id="37" creationId="{F5F77964-76C6-D724-02C0-9FC353CD308E}"/>
          </ac:spMkLst>
        </pc:spChg>
        <pc:spChg chg="add mod">
          <ac:chgData name="Navinkumar Tumma" userId="003e7fb70096baf1" providerId="LiveId" clId="{8E42A0FA-333A-499E-AF24-1A5D94BC04B8}" dt="2024-09-09T19:43:40.712" v="1423" actId="1076"/>
          <ac:spMkLst>
            <pc:docMk/>
            <pc:sldMk cId="0" sldId="256"/>
            <ac:spMk id="40" creationId="{652D5655-9959-923C-36C8-4553DAB72213}"/>
          </ac:spMkLst>
        </pc:spChg>
        <pc:spChg chg="add mod">
          <ac:chgData name="Navinkumar Tumma" userId="003e7fb70096baf1" providerId="LiveId" clId="{8E42A0FA-333A-499E-AF24-1A5D94BC04B8}" dt="2024-09-09T19:44:37.446" v="1461" actId="20577"/>
          <ac:spMkLst>
            <pc:docMk/>
            <pc:sldMk cId="0" sldId="256"/>
            <ac:spMk id="41" creationId="{415BE5D1-3B1D-5265-DC8F-85E03286D2BF}"/>
          </ac:spMkLst>
        </pc:spChg>
        <pc:graphicFrameChg chg="add mod modGraphic">
          <ac:chgData name="Navinkumar Tumma" userId="003e7fb70096baf1" providerId="LiveId" clId="{8E42A0FA-333A-499E-AF24-1A5D94BC04B8}" dt="2024-09-09T19:03:28.444" v="1073" actId="14100"/>
          <ac:graphicFrameMkLst>
            <pc:docMk/>
            <pc:sldMk cId="0" sldId="256"/>
            <ac:graphicFrameMk id="4" creationId="{256258AB-ACB7-F383-67B2-CD39F030613D}"/>
          </ac:graphicFrameMkLst>
        </pc:graphicFrameChg>
        <pc:graphicFrameChg chg="add mod">
          <ac:chgData name="Navinkumar Tumma" userId="003e7fb70096baf1" providerId="LiveId" clId="{8E42A0FA-333A-499E-AF24-1A5D94BC04B8}" dt="2024-09-07T17:57:14.413" v="824" actId="12084"/>
          <ac:graphicFrameMkLst>
            <pc:docMk/>
            <pc:sldMk cId="0" sldId="256"/>
            <ac:graphicFrameMk id="38" creationId="{0E9583F5-9BC1-6EF1-D898-4A606E5D08C2}"/>
          </ac:graphicFrameMkLst>
        </pc:graphicFrameChg>
        <pc:graphicFrameChg chg="add mod modGraphic">
          <ac:chgData name="Navinkumar Tumma" userId="003e7fb70096baf1" providerId="LiveId" clId="{8E42A0FA-333A-499E-AF24-1A5D94BC04B8}" dt="2024-09-11T05:17:39.893" v="1576" actId="27107"/>
          <ac:graphicFrameMkLst>
            <pc:docMk/>
            <pc:sldMk cId="0" sldId="256"/>
            <ac:graphicFrameMk id="39" creationId="{BF531748-C879-7F9B-9E7D-8562FE5FEE28}"/>
          </ac:graphicFrameMkLst>
        </pc:graphicFrameChg>
        <pc:picChg chg="mod">
          <ac:chgData name="Navinkumar Tumma" userId="003e7fb70096baf1" providerId="LiveId" clId="{8E42A0FA-333A-499E-AF24-1A5D94BC04B8}" dt="2024-09-07T18:21:02.309" v="998" actId="1076"/>
          <ac:picMkLst>
            <pc:docMk/>
            <pc:sldMk cId="0" sldId="256"/>
            <ac:picMk id="3" creationId="{00000000-0000-0000-0000-000000000000}"/>
          </ac:picMkLst>
        </pc:picChg>
        <pc:picChg chg="del">
          <ac:chgData name="Navinkumar Tumma" userId="003e7fb70096baf1" providerId="LiveId" clId="{8E42A0FA-333A-499E-AF24-1A5D94BC04B8}" dt="2024-09-07T14:08:03.399" v="59" actId="478"/>
          <ac:picMkLst>
            <pc:docMk/>
            <pc:sldMk cId="0" sldId="256"/>
            <ac:picMk id="5" creationId="{00000000-0000-0000-0000-000000000000}"/>
          </ac:picMkLst>
        </pc:picChg>
        <pc:picChg chg="mod">
          <ac:chgData name="Navinkumar Tumma" userId="003e7fb70096baf1" providerId="LiveId" clId="{8E42A0FA-333A-499E-AF24-1A5D94BC04B8}" dt="2024-09-11T05:16:22.621" v="1567" actId="1076"/>
          <ac:picMkLst>
            <pc:docMk/>
            <pc:sldMk cId="0" sldId="256"/>
            <ac:picMk id="7" creationId="{00000000-0000-0000-0000-000000000000}"/>
          </ac:picMkLst>
        </pc:picChg>
        <pc:picChg chg="add mod">
          <ac:chgData name="Navinkumar Tumma" userId="003e7fb70096baf1" providerId="LiveId" clId="{8E42A0FA-333A-499E-AF24-1A5D94BC04B8}" dt="2024-09-07T17:37:28.049" v="576" actId="14100"/>
          <ac:picMkLst>
            <pc:docMk/>
            <pc:sldMk cId="0" sldId="256"/>
            <ac:picMk id="8" creationId="{01FD94DE-7AE2-E380-01D0-EDE54EEA8B38}"/>
          </ac:picMkLst>
        </pc:picChg>
        <pc:picChg chg="add mod modCrop">
          <ac:chgData name="Navinkumar Tumma" userId="003e7fb70096baf1" providerId="LiveId" clId="{8E42A0FA-333A-499E-AF24-1A5D94BC04B8}" dt="2024-09-09T19:41:44.574" v="1417" actId="1076"/>
          <ac:picMkLst>
            <pc:docMk/>
            <pc:sldMk cId="0" sldId="256"/>
            <ac:picMk id="9" creationId="{890FA644-A1AE-7CED-3B43-515F378DD3A6}"/>
          </ac:picMkLst>
        </pc:picChg>
        <pc:picChg chg="add mod">
          <ac:chgData name="Navinkumar Tumma" userId="003e7fb70096baf1" providerId="LiveId" clId="{8E42A0FA-333A-499E-AF24-1A5D94BC04B8}" dt="2024-09-07T17:24:18.555" v="505" actId="1076"/>
          <ac:picMkLst>
            <pc:docMk/>
            <pc:sldMk cId="0" sldId="256"/>
            <ac:picMk id="10" creationId="{6E666C00-CB74-9973-33BE-56513ED25886}"/>
          </ac:picMkLst>
        </pc:picChg>
        <pc:picChg chg="mod">
          <ac:chgData name="Navinkumar Tumma" userId="003e7fb70096baf1" providerId="LiveId" clId="{8E42A0FA-333A-499E-AF24-1A5D94BC04B8}" dt="2024-09-11T05:15:36.327" v="1555" actId="1076"/>
          <ac:picMkLst>
            <pc:docMk/>
            <pc:sldMk cId="0" sldId="256"/>
            <ac:picMk id="11" creationId="{3A0E876C-DC17-0E50-E6C1-4D7A3A83D33C}"/>
          </ac:picMkLst>
        </pc:picChg>
        <pc:picChg chg="add mod">
          <ac:chgData name="Navinkumar Tumma" userId="003e7fb70096baf1" providerId="LiveId" clId="{8E42A0FA-333A-499E-AF24-1A5D94BC04B8}" dt="2024-09-07T17:44:47.513" v="619" actId="14100"/>
          <ac:picMkLst>
            <pc:docMk/>
            <pc:sldMk cId="0" sldId="256"/>
            <ac:picMk id="18" creationId="{D60E7599-741B-392A-50C1-9461B74AADCB}"/>
          </ac:picMkLst>
        </pc:picChg>
        <pc:picChg chg="add del mod modCrop">
          <ac:chgData name="Navinkumar Tumma" userId="003e7fb70096baf1" providerId="LiveId" clId="{8E42A0FA-333A-499E-AF24-1A5D94BC04B8}" dt="2024-09-07T17:34:18.014" v="552" actId="478"/>
          <ac:picMkLst>
            <pc:docMk/>
            <pc:sldMk cId="0" sldId="256"/>
            <ac:picMk id="22" creationId="{41819D39-C550-E799-7000-DE0235231901}"/>
          </ac:picMkLst>
        </pc:picChg>
        <pc:picChg chg="add del mod">
          <ac:chgData name="Navinkumar Tumma" userId="003e7fb70096baf1" providerId="LiveId" clId="{8E42A0FA-333A-499E-AF24-1A5D94BC04B8}" dt="2024-09-07T17:34:02.140" v="538" actId="22"/>
          <ac:picMkLst>
            <pc:docMk/>
            <pc:sldMk cId="0" sldId="256"/>
            <ac:picMk id="26" creationId="{94790714-92A8-8D4B-F5FB-A432396306C5}"/>
          </ac:picMkLst>
        </pc:picChg>
        <pc:picChg chg="add del mod">
          <ac:chgData name="Navinkumar Tumma" userId="003e7fb70096baf1" providerId="LiveId" clId="{8E42A0FA-333A-499E-AF24-1A5D94BC04B8}" dt="2024-09-07T17:36:13.089" v="566" actId="22"/>
          <ac:picMkLst>
            <pc:docMk/>
            <pc:sldMk cId="0" sldId="256"/>
            <ac:picMk id="28" creationId="{22834031-C4D9-1EB1-9FC7-0A31488AFD5B}"/>
          </ac:picMkLst>
        </pc:picChg>
        <pc:picChg chg="add del mod">
          <ac:chgData name="Navinkumar Tumma" userId="003e7fb70096baf1" providerId="LiveId" clId="{8E42A0FA-333A-499E-AF24-1A5D94BC04B8}" dt="2024-09-09T19:02:01.875" v="1061" actId="478"/>
          <ac:picMkLst>
            <pc:docMk/>
            <pc:sldMk cId="0" sldId="256"/>
            <ac:picMk id="30" creationId="{DA3A44C7-1DD9-4FBB-B4B9-EE675DA90464}"/>
          </ac:picMkLst>
        </pc:picChg>
        <pc:picChg chg="add del mod">
          <ac:chgData name="Navinkumar Tumma" userId="003e7fb70096baf1" providerId="LiveId" clId="{8E42A0FA-333A-499E-AF24-1A5D94BC04B8}" dt="2024-09-07T14:34:51.094" v="158" actId="478"/>
          <ac:picMkLst>
            <pc:docMk/>
            <pc:sldMk cId="0" sldId="256"/>
            <ac:picMk id="1026" creationId="{1950A9FD-028F-8EC6-7F76-89EEF04A4A5E}"/>
          </ac:picMkLst>
        </pc:picChg>
        <pc:cxnChg chg="add mod">
          <ac:chgData name="Navinkumar Tumma" userId="003e7fb70096baf1" providerId="LiveId" clId="{8E42A0FA-333A-499E-AF24-1A5D94BC04B8}" dt="2024-09-07T14:49:41.353" v="217" actId="208"/>
          <ac:cxnSpMkLst>
            <pc:docMk/>
            <pc:sldMk cId="0" sldId="256"/>
            <ac:cxnSpMk id="20" creationId="{90096B03-EE7F-036B-F4DC-7E95BCEEC326}"/>
          </ac:cxnSpMkLst>
        </pc:cxnChg>
        <pc:cxnChg chg="add del">
          <ac:chgData name="Navinkumar Tumma" userId="003e7fb70096baf1" providerId="LiveId" clId="{8E42A0FA-333A-499E-AF24-1A5D94BC04B8}" dt="2024-09-07T14:53:26.480" v="230" actId="11529"/>
          <ac:cxnSpMkLst>
            <pc:docMk/>
            <pc:sldMk cId="0" sldId="256"/>
            <ac:cxnSpMk id="26" creationId="{CF5D3727-EA22-8844-9968-FF3874975B59}"/>
          </ac:cxnSpMkLst>
        </pc:cxnChg>
        <pc:cxnChg chg="add mod">
          <ac:chgData name="Navinkumar Tumma" userId="003e7fb70096baf1" providerId="LiveId" clId="{8E42A0FA-333A-499E-AF24-1A5D94BC04B8}" dt="2024-09-09T19:42:56.819" v="1421" actId="14100"/>
          <ac:cxnSpMkLst>
            <pc:docMk/>
            <pc:sldMk cId="0" sldId="256"/>
            <ac:cxnSpMk id="28" creationId="{44985A16-BD28-7435-F76F-E00D461BDA96}"/>
          </ac:cxnSpMkLst>
        </pc:cxnChg>
        <pc:cxnChg chg="add del">
          <ac:chgData name="Navinkumar Tumma" userId="003e7fb70096baf1" providerId="LiveId" clId="{8E42A0FA-333A-499E-AF24-1A5D94BC04B8}" dt="2024-09-07T14:53:52.266" v="232" actId="11529"/>
          <ac:cxnSpMkLst>
            <pc:docMk/>
            <pc:sldMk cId="0" sldId="256"/>
            <ac:cxnSpMk id="28" creationId="{6DD7AA25-6D52-DAAE-8B9D-8B89D7D4EFC2}"/>
          </ac:cxnSpMkLst>
        </pc:cxnChg>
        <pc:cxnChg chg="add del mod">
          <ac:chgData name="Navinkumar Tumma" userId="003e7fb70096baf1" providerId="LiveId" clId="{8E42A0FA-333A-499E-AF24-1A5D94BC04B8}" dt="2024-09-07T14:59:11.626" v="241" actId="478"/>
          <ac:cxnSpMkLst>
            <pc:docMk/>
            <pc:sldMk cId="0" sldId="256"/>
            <ac:cxnSpMk id="30" creationId="{459591D7-2383-CBB6-E239-5DA433461C1D}"/>
          </ac:cxnSpMkLst>
        </pc:cxnChg>
        <pc:cxnChg chg="add mod">
          <ac:chgData name="Navinkumar Tumma" userId="003e7fb70096baf1" providerId="LiveId" clId="{8E42A0FA-333A-499E-AF24-1A5D94BC04B8}" dt="2024-09-09T19:35:33.522" v="1363" actId="1076"/>
          <ac:cxnSpMkLst>
            <pc:docMk/>
            <pc:sldMk cId="0" sldId="256"/>
            <ac:cxnSpMk id="43" creationId="{6BE4C22F-F443-4DD4-3F1B-209405240923}"/>
          </ac:cxnSpMkLst>
        </pc:cxnChg>
      </pc:sldChg>
      <pc:sldChg chg="add del">
        <pc:chgData name="Navinkumar Tumma" userId="003e7fb70096baf1" providerId="LiveId" clId="{8E42A0FA-333A-499E-AF24-1A5D94BC04B8}" dt="2024-09-07T14:28:57.699" v="127"/>
        <pc:sldMkLst>
          <pc:docMk/>
          <pc:sldMk cId="306700942" sldId="257"/>
        </pc:sldMkLst>
      </pc:sldChg>
      <pc:sldChg chg="add del">
        <pc:chgData name="Navinkumar Tumma" userId="003e7fb70096baf1" providerId="LiveId" clId="{8E42A0FA-333A-499E-AF24-1A5D94BC04B8}" dt="2024-09-07T14:29:53.451" v="129"/>
        <pc:sldMkLst>
          <pc:docMk/>
          <pc:sldMk cId="306700942" sldId="27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2468F-DED2-4C78-94EC-3CD82A48AD6B}"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IN"/>
        </a:p>
      </dgm:t>
    </dgm:pt>
    <dgm:pt modelId="{F71986FA-2416-4F3A-BC82-E7D6D120A8B9}">
      <dgm:prSet custT="1"/>
      <dgm:spPr>
        <a:solidFill>
          <a:srgbClr val="7030A0"/>
        </a:solidFill>
      </dgm:spPr>
      <dgm:t>
        <a:bodyPr/>
        <a:lstStyle/>
        <a:p>
          <a:r>
            <a:rPr lang="en-US" sz="1800" b="0" i="0" dirty="0" smtClean="0"/>
            <a:t>The Application Layer is the topmost layer in the Open System Interconnection (OSI) model. This layer provides several ways for manipulating the data which enables any type of user to access the network with ease. The Application Layer interface directly interacts with the application and provides common web application services. The application layer performs several kinds of functions that are required in any kind of application or communication process. In this article, we will discuss various application layer protocols.</a:t>
          </a:r>
          <a:endParaRPr lang="en-IN" sz="1800" b="0" dirty="0"/>
        </a:p>
      </dgm:t>
    </dgm:pt>
    <dgm:pt modelId="{C1C9358C-B79E-442E-A745-8B29C9B5F795}" type="parTrans" cxnId="{3984EFF9-82C2-4D57-8AD5-8151EED7B3CD}">
      <dgm:prSet/>
      <dgm:spPr/>
      <dgm:t>
        <a:bodyPr/>
        <a:lstStyle/>
        <a:p>
          <a:endParaRPr lang="en-IN"/>
        </a:p>
      </dgm:t>
    </dgm:pt>
    <dgm:pt modelId="{BE182993-73EA-4A03-8178-0358752F8166}" type="sibTrans" cxnId="{3984EFF9-82C2-4D57-8AD5-8151EED7B3CD}">
      <dgm:prSet/>
      <dgm:spPr/>
      <dgm:t>
        <a:bodyPr/>
        <a:lstStyle/>
        <a:p>
          <a:endParaRPr lang="en-IN"/>
        </a:p>
      </dgm:t>
    </dgm:pt>
    <dgm:pt modelId="{C4119E70-5C55-4271-A378-1AB1C530D59D}" type="pres">
      <dgm:prSet presAssocID="{8262468F-DED2-4C78-94EC-3CD82A48AD6B}" presName="linear" presStyleCnt="0">
        <dgm:presLayoutVars>
          <dgm:animLvl val="lvl"/>
          <dgm:resizeHandles val="exact"/>
        </dgm:presLayoutVars>
      </dgm:prSet>
      <dgm:spPr/>
      <dgm:t>
        <a:bodyPr/>
        <a:lstStyle/>
        <a:p>
          <a:endParaRPr lang="en-US"/>
        </a:p>
      </dgm:t>
    </dgm:pt>
    <dgm:pt modelId="{BB32C4CF-CDCA-4AE7-AC24-639AF26A95C3}" type="pres">
      <dgm:prSet presAssocID="{F71986FA-2416-4F3A-BC82-E7D6D120A8B9}" presName="parentText" presStyleLbl="node1" presStyleIdx="0" presStyleCnt="1" custScaleX="100000" custScaleY="90404" custLinFactNeighborX="-544" custLinFactNeighborY="-1415">
        <dgm:presLayoutVars>
          <dgm:chMax val="0"/>
          <dgm:bulletEnabled val="1"/>
        </dgm:presLayoutVars>
      </dgm:prSet>
      <dgm:spPr/>
      <dgm:t>
        <a:bodyPr/>
        <a:lstStyle/>
        <a:p>
          <a:endParaRPr lang="en-US"/>
        </a:p>
      </dgm:t>
    </dgm:pt>
  </dgm:ptLst>
  <dgm:cxnLst>
    <dgm:cxn modelId="{3984EFF9-82C2-4D57-8AD5-8151EED7B3CD}" srcId="{8262468F-DED2-4C78-94EC-3CD82A48AD6B}" destId="{F71986FA-2416-4F3A-BC82-E7D6D120A8B9}" srcOrd="0" destOrd="0" parTransId="{C1C9358C-B79E-442E-A745-8B29C9B5F795}" sibTransId="{BE182993-73EA-4A03-8178-0358752F8166}"/>
    <dgm:cxn modelId="{A8CA6E0F-5707-4CD4-9CF0-60E043F8F88F}" type="presOf" srcId="{8262468F-DED2-4C78-94EC-3CD82A48AD6B}" destId="{C4119E70-5C55-4271-A378-1AB1C530D59D}" srcOrd="0" destOrd="0" presId="urn:microsoft.com/office/officeart/2005/8/layout/vList2"/>
    <dgm:cxn modelId="{9AE9F1B9-D805-49CC-8902-7000C4C26D15}" type="presOf" srcId="{F71986FA-2416-4F3A-BC82-E7D6D120A8B9}" destId="{BB32C4CF-CDCA-4AE7-AC24-639AF26A95C3}" srcOrd="0" destOrd="0" presId="urn:microsoft.com/office/officeart/2005/8/layout/vList2"/>
    <dgm:cxn modelId="{D3ADF725-48B5-4AC3-BC56-86F4D688FA30}" type="presParOf" srcId="{C4119E70-5C55-4271-A378-1AB1C530D59D}" destId="{BB32C4CF-CDCA-4AE7-AC24-639AF26A95C3}"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2C4CF-CDCA-4AE7-AC24-639AF26A95C3}">
      <dsp:nvSpPr>
        <dsp:cNvPr id="0" name=""/>
        <dsp:cNvSpPr/>
      </dsp:nvSpPr>
      <dsp:spPr>
        <a:xfrm>
          <a:off x="0" y="0"/>
          <a:ext cx="14912796" cy="1116959"/>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smtClean="0"/>
            <a:t>The Application Layer is the topmost layer in the Open System Interconnection (OSI) model. This layer provides several ways for manipulating the data which enables any type of user to access the network with ease. The Application Layer interface directly interacts with the application and provides common web application services. The application layer performs several kinds of functions that are required in any kind of application or communication process. In this article, we will discuss various application layer protocols.</a:t>
          </a:r>
          <a:endParaRPr lang="en-IN" sz="1800" b="0" kern="1200" dirty="0"/>
        </a:p>
      </dsp:txBody>
      <dsp:txXfrm>
        <a:off x="54525" y="54525"/>
        <a:ext cx="14803746" cy="1007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diagramQuickStyle" Target="../diagrams/quickStyle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a:blip r:embed="rId2"/>
          <a:stretch>
            <a:fillRect/>
          </a:stretch>
        </p:blipFill>
        <p:spPr>
          <a:xfrm rot="21600000">
            <a:off x="145207" y="121872"/>
            <a:ext cx="3467100" cy="1771650"/>
          </a:xfrm>
          <a:prstGeom prst="rect">
            <a:avLst/>
          </a:prstGeom>
        </p:spPr>
      </p:pic>
      <p:sp>
        <p:nvSpPr>
          <p:cNvPr id="2" name="textbox 2"/>
          <p:cNvSpPr/>
          <p:nvPr/>
        </p:nvSpPr>
        <p:spPr>
          <a:xfrm>
            <a:off x="1917038" y="2084317"/>
            <a:ext cx="14688804" cy="1252805"/>
          </a:xfrm>
          <a:prstGeom prst="rect">
            <a:avLst/>
          </a:prstGeom>
        </p:spPr>
        <p:txBody>
          <a:bodyPr vert="horz" wrap="square" lIns="0" tIns="0" rIns="0" bIns="0"/>
          <a:lstStyle/>
          <a:p>
            <a:pPr algn="l" rtl="0" eaLnBrk="0">
              <a:lnSpc>
                <a:spcPct val="83341"/>
              </a:lnSpc>
              <a:tabLst/>
            </a:pPr>
            <a:endParaRPr lang="x-none" altLang="x-none" sz="2300" dirty="0"/>
          </a:p>
        </p:txBody>
      </p:sp>
      <p:pic>
        <p:nvPicPr>
          <p:cNvPr id="3" name="picture 3"/>
          <p:cNvPicPr>
            <a:picLocks noChangeAspect="1"/>
          </p:cNvPicPr>
          <p:nvPr/>
        </p:nvPicPr>
        <p:blipFill>
          <a:blip r:embed="rId3"/>
          <a:stretch>
            <a:fillRect/>
          </a:stretch>
        </p:blipFill>
        <p:spPr>
          <a:xfrm rot="21600000">
            <a:off x="20519" y="19994264"/>
            <a:ext cx="15078071" cy="1389360"/>
          </a:xfrm>
          <a:prstGeom prst="rect">
            <a:avLst/>
          </a:prstGeom>
        </p:spPr>
      </p:pic>
      <p:sp>
        <p:nvSpPr>
          <p:cNvPr id="6" name="textbox 6"/>
          <p:cNvSpPr/>
          <p:nvPr/>
        </p:nvSpPr>
        <p:spPr>
          <a:xfrm>
            <a:off x="13009022" y="2218439"/>
            <a:ext cx="1824989" cy="370840"/>
          </a:xfrm>
          <a:prstGeom prst="rect">
            <a:avLst/>
          </a:prstGeom>
        </p:spPr>
        <p:txBody>
          <a:bodyPr vert="horz" wrap="square" lIns="0" tIns="0" rIns="0" bIns="0"/>
          <a:lstStyle/>
          <a:p>
            <a:pPr algn="l" rtl="0" eaLnBrk="0">
              <a:lnSpc>
                <a:spcPct val="73163"/>
              </a:lnSpc>
              <a:tabLst/>
            </a:pPr>
            <a:endParaRPr lang="x-none" altLang="x-none" sz="2300" dirty="0"/>
          </a:p>
        </p:txBody>
      </p:sp>
      <p:pic>
        <p:nvPicPr>
          <p:cNvPr id="11" name="Picture 10" descr="A close-up of a white background&#10;&#10;Description automatically generated">
            <a:extLst>
              <a:ext uri="{FF2B5EF4-FFF2-40B4-BE49-F238E27FC236}">
                <a16:creationId xmlns:a16="http://schemas.microsoft.com/office/drawing/2014/main" xmlns="" id="{3A0E876C-DC17-0E50-E6C1-4D7A3A83D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178" y="303778"/>
            <a:ext cx="11611775" cy="1780539"/>
          </a:xfrm>
          <a:prstGeom prst="rect">
            <a:avLst/>
          </a:prstGeom>
        </p:spPr>
      </p:pic>
      <p:sp>
        <p:nvSpPr>
          <p:cNvPr id="13" name="TextBox 12">
            <a:extLst>
              <a:ext uri="{FF2B5EF4-FFF2-40B4-BE49-F238E27FC236}">
                <a16:creationId xmlns:a16="http://schemas.microsoft.com/office/drawing/2014/main" xmlns="" id="{7E2048AD-0AFB-2010-ECA5-122F8E46AF4B}"/>
              </a:ext>
            </a:extLst>
          </p:cNvPr>
          <p:cNvSpPr txBox="1"/>
          <p:nvPr/>
        </p:nvSpPr>
        <p:spPr>
          <a:xfrm>
            <a:off x="6096446" y="1817478"/>
            <a:ext cx="4872887" cy="769441"/>
          </a:xfrm>
          <a:prstGeom prst="rect">
            <a:avLst/>
          </a:prstGeom>
          <a:solidFill>
            <a:schemeClr val="bg1"/>
          </a:solidFill>
        </p:spPr>
        <p:txBody>
          <a:bodyPr wrap="square" rtlCol="0">
            <a:spAutoFit/>
          </a:bodyPr>
          <a:lstStyle/>
          <a:p>
            <a:pPr algn="ctr"/>
            <a:r>
              <a:rPr lang="en-US" sz="2200" b="1" dirty="0">
                <a:solidFill>
                  <a:srgbClr val="7030A0"/>
                </a:solidFill>
              </a:rPr>
              <a:t>Subject</a:t>
            </a:r>
            <a:r>
              <a:rPr lang="en-US" sz="2200" b="1" dirty="0"/>
              <a:t> </a:t>
            </a:r>
            <a:r>
              <a:rPr lang="en-US" sz="2200" b="1" dirty="0" smtClean="0"/>
              <a:t>:</a:t>
            </a:r>
            <a:r>
              <a:rPr lang="en-US" b="1" dirty="0" smtClean="0">
                <a:solidFill>
                  <a:schemeClr val="accent2">
                    <a:lumMod val="75000"/>
                  </a:schemeClr>
                </a:solidFill>
              </a:rPr>
              <a:t>CN  Application Layer Protocol</a:t>
            </a:r>
            <a:endParaRPr lang="en-IN" b="1" dirty="0">
              <a:solidFill>
                <a:schemeClr val="accent2">
                  <a:lumMod val="75000"/>
                </a:schemeClr>
              </a:solidFill>
            </a:endParaRPr>
          </a:p>
          <a:p>
            <a:r>
              <a:rPr lang="en-US" sz="2200" b="1" dirty="0">
                <a:solidFill>
                  <a:schemeClr val="accent2">
                    <a:lumMod val="75000"/>
                  </a:schemeClr>
                </a:solidFill>
              </a:rPr>
              <a:t>                  </a:t>
            </a:r>
            <a:endParaRPr lang="en-IN" sz="2200" b="1" dirty="0">
              <a:solidFill>
                <a:schemeClr val="accent2">
                  <a:lumMod val="75000"/>
                </a:schemeClr>
              </a:solidFill>
            </a:endParaRPr>
          </a:p>
        </p:txBody>
      </p:sp>
      <p:sp>
        <p:nvSpPr>
          <p:cNvPr id="14" name="TextBox 13">
            <a:extLst>
              <a:ext uri="{FF2B5EF4-FFF2-40B4-BE49-F238E27FC236}">
                <a16:creationId xmlns:a16="http://schemas.microsoft.com/office/drawing/2014/main" xmlns="" id="{7C57EE90-CAD3-FE9E-0CE1-1C92B276555C}"/>
              </a:ext>
            </a:extLst>
          </p:cNvPr>
          <p:cNvSpPr txBox="1"/>
          <p:nvPr/>
        </p:nvSpPr>
        <p:spPr>
          <a:xfrm>
            <a:off x="1598938" y="1848957"/>
            <a:ext cx="2339515" cy="369332"/>
          </a:xfrm>
          <a:prstGeom prst="rect">
            <a:avLst/>
          </a:prstGeom>
          <a:noFill/>
        </p:spPr>
        <p:txBody>
          <a:bodyPr wrap="square" rtlCol="0">
            <a:spAutoFit/>
          </a:bodyPr>
          <a:lstStyle/>
          <a:p>
            <a:r>
              <a:rPr lang="en-US" b="1" dirty="0">
                <a:solidFill>
                  <a:srgbClr val="7030A0"/>
                </a:solidFill>
              </a:rPr>
              <a:t> Department</a:t>
            </a:r>
            <a:r>
              <a:rPr lang="en-US" b="1" dirty="0"/>
              <a:t> : </a:t>
            </a:r>
            <a:r>
              <a:rPr lang="en-IN" b="1" dirty="0">
                <a:solidFill>
                  <a:schemeClr val="accent2">
                    <a:lumMod val="75000"/>
                  </a:schemeClr>
                </a:solidFill>
              </a:rPr>
              <a:t>IT</a:t>
            </a:r>
            <a:r>
              <a:rPr lang="en-IN" b="1" u="sng" dirty="0">
                <a:solidFill>
                  <a:schemeClr val="accent2">
                    <a:lumMod val="75000"/>
                  </a:schemeClr>
                </a:solidFill>
              </a:rPr>
              <a:t> </a:t>
            </a:r>
          </a:p>
        </p:txBody>
      </p:sp>
      <p:sp>
        <p:nvSpPr>
          <p:cNvPr id="17" name="TextBox 16">
            <a:extLst>
              <a:ext uri="{FF2B5EF4-FFF2-40B4-BE49-F238E27FC236}">
                <a16:creationId xmlns:a16="http://schemas.microsoft.com/office/drawing/2014/main" xmlns="" id="{09A4EB8E-6532-4F86-0110-69177257CC1B}"/>
              </a:ext>
            </a:extLst>
          </p:cNvPr>
          <p:cNvSpPr txBox="1"/>
          <p:nvPr/>
        </p:nvSpPr>
        <p:spPr>
          <a:xfrm>
            <a:off x="393791" y="1879032"/>
            <a:ext cx="1288030" cy="646331"/>
          </a:xfrm>
          <a:prstGeom prst="rect">
            <a:avLst/>
          </a:prstGeom>
          <a:noFill/>
        </p:spPr>
        <p:txBody>
          <a:bodyPr wrap="square" rtlCol="0">
            <a:spAutoFit/>
          </a:bodyPr>
          <a:lstStyle/>
          <a:p>
            <a:r>
              <a:rPr lang="en-IN" b="1" dirty="0">
                <a:solidFill>
                  <a:srgbClr val="7030A0"/>
                </a:solidFill>
              </a:rPr>
              <a:t>   </a:t>
            </a:r>
            <a:r>
              <a:rPr lang="en-IN" b="1" dirty="0">
                <a:solidFill>
                  <a:schemeClr val="accent2">
                    <a:lumMod val="75000"/>
                  </a:schemeClr>
                </a:solidFill>
              </a:rPr>
              <a:t>2024-25      </a:t>
            </a:r>
            <a:endParaRPr lang="en-IN" b="1" u="sng" dirty="0">
              <a:solidFill>
                <a:schemeClr val="accent2">
                  <a:lumMod val="75000"/>
                </a:schemeClr>
              </a:solidFill>
            </a:endParaRPr>
          </a:p>
          <a:p>
            <a:r>
              <a:rPr lang="en-IN" b="1" u="sng" dirty="0">
                <a:solidFill>
                  <a:schemeClr val="accent2">
                    <a:lumMod val="75000"/>
                  </a:schemeClr>
                </a:solidFill>
              </a:rPr>
              <a:t> </a:t>
            </a:r>
          </a:p>
        </p:txBody>
      </p:sp>
      <p:cxnSp>
        <p:nvCxnSpPr>
          <p:cNvPr id="20" name="Straight Connector 19">
            <a:extLst>
              <a:ext uri="{FF2B5EF4-FFF2-40B4-BE49-F238E27FC236}">
                <a16:creationId xmlns:a16="http://schemas.microsoft.com/office/drawing/2014/main" xmlns="" id="{90096B03-EE7F-036B-F4DC-7E95BCEEC326}"/>
              </a:ext>
            </a:extLst>
          </p:cNvPr>
          <p:cNvCxnSpPr>
            <a:cxnSpLocks/>
          </p:cNvCxnSpPr>
          <p:nvPr/>
        </p:nvCxnSpPr>
        <p:spPr>
          <a:xfrm flipV="1">
            <a:off x="20519" y="2340796"/>
            <a:ext cx="15095656" cy="46885"/>
          </a:xfrm>
          <a:prstGeom prst="line">
            <a:avLst/>
          </a:prstGeom>
          <a:ln>
            <a:solidFill>
              <a:srgbClr val="7030A0"/>
            </a:solidFill>
          </a:ln>
        </p:spPr>
        <p:style>
          <a:lnRef idx="3">
            <a:schemeClr val="accent6"/>
          </a:lnRef>
          <a:fillRef idx="0">
            <a:schemeClr val="accent6"/>
          </a:fillRef>
          <a:effectRef idx="2">
            <a:schemeClr val="accent6"/>
          </a:effectRef>
          <a:fontRef idx="minor">
            <a:schemeClr val="tx1"/>
          </a:fontRef>
        </p:style>
      </p:cxnSp>
      <p:graphicFrame>
        <p:nvGraphicFramePr>
          <p:cNvPr id="39" name="Diagram 38">
            <a:extLst>
              <a:ext uri="{FF2B5EF4-FFF2-40B4-BE49-F238E27FC236}">
                <a16:creationId xmlns:a16="http://schemas.microsoft.com/office/drawing/2014/main" xmlns="" id="{BF531748-C879-7F9B-9E7D-8562FE5FEE28}"/>
              </a:ext>
            </a:extLst>
          </p:cNvPr>
          <p:cNvGraphicFramePr/>
          <p:nvPr>
            <p:extLst>
              <p:ext uri="{D42A27DB-BD31-4B8C-83A1-F6EECF244321}">
                <p14:modId xmlns:p14="http://schemas.microsoft.com/office/powerpoint/2010/main" val="2765200101"/>
              </p:ext>
            </p:extLst>
          </p:nvPr>
        </p:nvGraphicFramePr>
        <p:xfrm>
          <a:off x="101689" y="2393048"/>
          <a:ext cx="14912796" cy="11302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4" name="Table 3">
            <a:extLst>
              <a:ext uri="{FF2B5EF4-FFF2-40B4-BE49-F238E27FC236}">
                <a16:creationId xmlns:a16="http://schemas.microsoft.com/office/drawing/2014/main" xmlns="" id="{256258AB-ACB7-F383-67B2-CD39F030613D}"/>
              </a:ext>
            </a:extLst>
          </p:cNvPr>
          <p:cNvGraphicFramePr>
            <a:graphicFrameLocks noGrp="1"/>
          </p:cNvGraphicFramePr>
          <p:nvPr>
            <p:extLst>
              <p:ext uri="{D42A27DB-BD31-4B8C-83A1-F6EECF244321}">
                <p14:modId xmlns:p14="http://schemas.microsoft.com/office/powerpoint/2010/main" val="1788575424"/>
              </p:ext>
            </p:extLst>
          </p:nvPr>
        </p:nvGraphicFramePr>
        <p:xfrm>
          <a:off x="0" y="3497943"/>
          <a:ext cx="15126434" cy="8365747"/>
        </p:xfrm>
        <a:graphic>
          <a:graphicData uri="http://schemas.openxmlformats.org/drawingml/2006/table">
            <a:tbl>
              <a:tblPr firstRow="1" bandRow="1">
                <a:tableStyleId>{616DA210-FB5B-4158-B5E0-FEB733F419BA}</a:tableStyleId>
              </a:tblPr>
              <a:tblGrid>
                <a:gridCol w="5048984">
                  <a:extLst>
                    <a:ext uri="{9D8B030D-6E8A-4147-A177-3AD203B41FA5}">
                      <a16:colId xmlns:a16="http://schemas.microsoft.com/office/drawing/2014/main" xmlns="" val="2343863982"/>
                    </a:ext>
                  </a:extLst>
                </a:gridCol>
                <a:gridCol w="5038725">
                  <a:extLst>
                    <a:ext uri="{9D8B030D-6E8A-4147-A177-3AD203B41FA5}">
                      <a16:colId xmlns:a16="http://schemas.microsoft.com/office/drawing/2014/main" xmlns="" val="1331448943"/>
                    </a:ext>
                  </a:extLst>
                </a:gridCol>
                <a:gridCol w="5038725">
                  <a:extLst>
                    <a:ext uri="{9D8B030D-6E8A-4147-A177-3AD203B41FA5}">
                      <a16:colId xmlns:a16="http://schemas.microsoft.com/office/drawing/2014/main" xmlns="" val="1138203006"/>
                    </a:ext>
                  </a:extLst>
                </a:gridCol>
              </a:tblGrid>
              <a:tr h="83657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u="sng" dirty="0" smtClean="0">
                          <a:solidFill>
                            <a:srgbClr val="FF0000"/>
                          </a:solidFill>
                        </a:rPr>
                        <a:t>HTTP (</a:t>
                      </a:r>
                      <a:r>
                        <a:rPr lang="en-US" sz="2400" u="sng" dirty="0" smtClean="0">
                          <a:solidFill>
                            <a:srgbClr val="FF0000"/>
                          </a:solidFill>
                        </a:rPr>
                        <a:t>Hypertext</a:t>
                      </a:r>
                      <a:r>
                        <a:rPr lang="en-US" sz="2400" u="sng" baseline="0" dirty="0" smtClean="0">
                          <a:solidFill>
                            <a:srgbClr val="FF0000"/>
                          </a:solidFill>
                        </a:rPr>
                        <a:t> Transfer Protocol</a:t>
                      </a:r>
                      <a:r>
                        <a:rPr lang="en-IN" sz="2400" u="sng" dirty="0" smtClean="0">
                          <a:solidFill>
                            <a:srgbClr val="FF0000"/>
                          </a:solidFill>
                        </a:rPr>
                        <a:t>)</a:t>
                      </a:r>
                    </a:p>
                    <a:p>
                      <a:endParaRPr lang="en-IN" sz="2400" u="sng" dirty="0">
                        <a:solidFill>
                          <a:srgbClr val="FF0000"/>
                        </a:solidFill>
                      </a:endParaRPr>
                    </a:p>
                    <a:p>
                      <a:pPr marL="342900" indent="-342900">
                        <a:buFont typeface="+mj-lt"/>
                        <a:buAutoNum type="arabicPeriod"/>
                      </a:pPr>
                      <a:r>
                        <a:rPr lang="en-US" b="1" dirty="0" smtClean="0"/>
                        <a:t>HTTP stands for Hypertext Transfer Protocol and HTTPS is the more secured version of HTTP, that’s why HTTPS stands for Hypertext Transfer Protocol Secure. This protocol is used to access data from the World Wide Web. </a:t>
                      </a:r>
                    </a:p>
                    <a:p>
                      <a:pPr marL="342900" indent="-342900">
                        <a:buFont typeface="+mj-lt"/>
                        <a:buAutoNum type="arabicPeriod"/>
                      </a:pPr>
                      <a:r>
                        <a:rPr lang="en-US" b="1" dirty="0" smtClean="0"/>
                        <a:t>HTTP is based on the client-server model.</a:t>
                      </a:r>
                    </a:p>
                    <a:p>
                      <a:pPr marL="342900" indent="-342900">
                        <a:buFont typeface="+mj-lt"/>
                        <a:buAutoNum type="arabicPeriod"/>
                      </a:pPr>
                      <a:r>
                        <a:rPr lang="en-US" b="1" dirty="0" smtClean="0"/>
                        <a:t>It uses TCP for establishing connections.</a:t>
                      </a:r>
                    </a:p>
                    <a:p>
                      <a:pPr marL="342900" indent="-342900">
                        <a:buFont typeface="+mj-lt"/>
                        <a:buAutoNum type="arabicPeriod"/>
                      </a:pPr>
                      <a:r>
                        <a:rPr lang="en-US" b="1" dirty="0" smtClean="0"/>
                        <a:t>HTTP is a stateless protocol, which means the server doesn’t maintain any information about the previous request from the client.</a:t>
                      </a:r>
                    </a:p>
                    <a:p>
                      <a:pPr marL="342900" indent="-342900">
                        <a:buFont typeface="+mj-lt"/>
                        <a:buAutoNum type="arabicPeriod"/>
                      </a:pPr>
                      <a:r>
                        <a:rPr lang="en-US" b="1" dirty="0" smtClean="0"/>
                        <a:t>HTTP uses port number 80 for establishing the connection.</a:t>
                      </a:r>
                      <a:endParaRPr lang="en-US" b="1" dirty="0"/>
                    </a:p>
                  </a:txBody>
                  <a:tcPr/>
                </a:tc>
                <a:tc>
                  <a:txBody>
                    <a:bodyPr/>
                    <a:lstStyle/>
                    <a:p>
                      <a:r>
                        <a:rPr lang="en-IN" sz="2400" u="sng" dirty="0" smtClean="0">
                          <a:solidFill>
                            <a:srgbClr val="FF0000"/>
                          </a:solidFill>
                        </a:rPr>
                        <a:t>DNS (Domain Name</a:t>
                      </a:r>
                      <a:r>
                        <a:rPr lang="en-IN" sz="2400" u="sng" baseline="0" dirty="0" smtClean="0">
                          <a:solidFill>
                            <a:srgbClr val="FF0000"/>
                          </a:solidFill>
                        </a:rPr>
                        <a:t> System</a:t>
                      </a:r>
                      <a:r>
                        <a:rPr lang="en-IN" sz="2400" u="sng" dirty="0" smtClean="0">
                          <a:solidFill>
                            <a:srgbClr val="FF0000"/>
                          </a:solidFill>
                        </a:rPr>
                        <a:t>)</a:t>
                      </a:r>
                      <a:endParaRPr lang="en-IN" sz="2400" u="sng" dirty="0">
                        <a:solidFill>
                          <a:srgbClr val="FF0000"/>
                        </a:solidFill>
                      </a:endParaRPr>
                    </a:p>
                    <a:p>
                      <a:endParaRPr lang="en-IN" sz="1800" u="sng" dirty="0">
                        <a:solidFill>
                          <a:srgbClr val="FF0000"/>
                        </a:solidFill>
                      </a:endParaRPr>
                    </a:p>
                    <a:p>
                      <a:pPr marL="342900" indent="-342900">
                        <a:buAutoNum type="arabicPeriod"/>
                      </a:pPr>
                      <a:r>
                        <a:rPr lang="en-US" dirty="0" smtClean="0"/>
                        <a:t>DNS, or Domain Name System, is a hierarchical and decentralized naming system used to translate human-readable domain names (like www.example.com) into machine-readable IP addresses (like 192.0.2.1). </a:t>
                      </a:r>
                    </a:p>
                    <a:p>
                      <a:pPr marL="342900" indent="-342900">
                        <a:buAutoNum type="arabicPeriod"/>
                      </a:pPr>
                      <a:r>
                        <a:rPr lang="en-US" dirty="0" smtClean="0"/>
                        <a:t>This translation is crucial because while humans prefer to use names, computers communicate using numeric addresses.</a:t>
                      </a:r>
                    </a:p>
                    <a:p>
                      <a:pPr marL="342900" indent="-342900">
                        <a:buAutoNum type="arabicPeriod"/>
                      </a:pPr>
                      <a:r>
                        <a:rPr lang="en-US" dirty="0" smtClean="0"/>
                        <a:t>It is primarily used in networks of interconnected mainframes. Port number for X window starts from 6000 and increases by 1 for each server.</a:t>
                      </a:r>
                    </a:p>
                    <a:p>
                      <a:pPr marL="0" indent="0">
                        <a:buNone/>
                      </a:pPr>
                      <a:endParaRPr lang="en-IN" sz="1800" u="sng" dirty="0">
                        <a:solidFill>
                          <a:srgbClr val="FF0000"/>
                        </a:solidFill>
                      </a:endParaRPr>
                    </a:p>
                  </a:txBody>
                  <a:tcPr/>
                </a:tc>
                <a:tc>
                  <a:txBody>
                    <a:bodyPr/>
                    <a:lstStyle/>
                    <a:p>
                      <a:r>
                        <a:rPr lang="en-IN" sz="2400" u="sng" dirty="0" smtClean="0">
                          <a:solidFill>
                            <a:srgbClr val="FF0000"/>
                          </a:solidFill>
                        </a:rPr>
                        <a:t>FTP (File</a:t>
                      </a:r>
                      <a:r>
                        <a:rPr lang="en-IN" sz="2400" u="sng" baseline="0" dirty="0" smtClean="0">
                          <a:solidFill>
                            <a:srgbClr val="FF0000"/>
                          </a:solidFill>
                        </a:rPr>
                        <a:t> Transfer Protocol</a:t>
                      </a:r>
                      <a:r>
                        <a:rPr lang="en-IN" sz="2400" u="sng" dirty="0" smtClean="0">
                          <a:solidFill>
                            <a:srgbClr val="FF0000"/>
                          </a:solidFill>
                        </a:rPr>
                        <a:t>) </a:t>
                      </a:r>
                      <a:endParaRPr lang="en-IN" sz="2400" u="sng" dirty="0">
                        <a:solidFill>
                          <a:srgbClr val="FF0000"/>
                        </a:solidFill>
                      </a:endParaRPr>
                    </a:p>
                    <a:p>
                      <a:endParaRPr lang="en-IN" sz="2400" u="sng" dirty="0">
                        <a:solidFill>
                          <a:srgbClr val="FF0000"/>
                        </a:solidFill>
                      </a:endParaRPr>
                    </a:p>
                    <a:p>
                      <a:pPr marL="457200" indent="-457200">
                        <a:buFont typeface="+mj-lt"/>
                        <a:buAutoNum type="arabicPeriod"/>
                      </a:pPr>
                      <a:r>
                        <a:rPr lang="en-US" dirty="0" smtClean="0"/>
                        <a:t>FTP stands for File Transfer Protocol. It is the protocol that actually lets us transfer files.</a:t>
                      </a:r>
                    </a:p>
                    <a:p>
                      <a:pPr marL="457200" indent="-457200">
                        <a:buFont typeface="+mj-lt"/>
                        <a:buAutoNum type="arabicPeriod"/>
                      </a:pPr>
                      <a:r>
                        <a:rPr lang="en-US" dirty="0" smtClean="0"/>
                        <a:t>It can facilitate this between any two machines using it. But FTP is not just a protocol but it is also a program.</a:t>
                      </a:r>
                    </a:p>
                    <a:p>
                      <a:pPr marL="457200" indent="-457200">
                        <a:buFont typeface="+mj-lt"/>
                        <a:buAutoNum type="arabicPeriod"/>
                      </a:pPr>
                      <a:r>
                        <a:rPr lang="en-US" dirty="0" smtClean="0"/>
                        <a:t>FTP promotes sharing of files via remote computers with reliable and efficient data transfer. </a:t>
                      </a:r>
                    </a:p>
                    <a:p>
                      <a:pPr marL="457200" indent="-457200">
                        <a:buFont typeface="+mj-lt"/>
                        <a:buAutoNum type="arabicPeriod"/>
                      </a:pPr>
                      <a:r>
                        <a:rPr lang="en-US" dirty="0" smtClean="0"/>
                        <a:t>The Port number for FTP is 20 for data and 21 for control. </a:t>
                      </a:r>
                    </a:p>
                    <a:p>
                      <a:pPr marL="0" indent="0">
                        <a:buFont typeface="+mj-lt"/>
                        <a:buNone/>
                      </a:pPr>
                      <a:endParaRPr lang="en-IN" sz="1800" u="sng" dirty="0">
                        <a:solidFill>
                          <a:schemeClr val="tx1">
                            <a:lumMod val="95000"/>
                            <a:lumOff val="5000"/>
                          </a:schemeClr>
                        </a:solidFill>
                      </a:endParaRPr>
                    </a:p>
                  </a:txBody>
                  <a:tcPr>
                    <a:solidFill>
                      <a:schemeClr val="bg1"/>
                    </a:solidFill>
                  </a:tcPr>
                </a:tc>
                <a:extLst>
                  <a:ext uri="{0D108BD9-81ED-4DB2-BD59-A6C34878D82A}">
                    <a16:rowId xmlns:a16="http://schemas.microsoft.com/office/drawing/2014/main" xmlns="" val="3899194602"/>
                  </a:ext>
                </a:extLst>
              </a:tr>
            </a:tbl>
          </a:graphicData>
        </a:graphic>
      </p:graphicFrame>
      <p:sp>
        <p:nvSpPr>
          <p:cNvPr id="32" name="TextBox 31">
            <a:extLst>
              <a:ext uri="{FF2B5EF4-FFF2-40B4-BE49-F238E27FC236}">
                <a16:creationId xmlns:a16="http://schemas.microsoft.com/office/drawing/2014/main" xmlns="" id="{AE2E9D09-066B-1EA4-BEBD-C1DD439B555A}"/>
              </a:ext>
            </a:extLst>
          </p:cNvPr>
          <p:cNvSpPr txBox="1"/>
          <p:nvPr/>
        </p:nvSpPr>
        <p:spPr>
          <a:xfrm>
            <a:off x="9261440" y="11997223"/>
            <a:ext cx="5378768" cy="4216539"/>
          </a:xfrm>
          <a:prstGeom prst="rect">
            <a:avLst/>
          </a:prstGeom>
          <a:noFill/>
        </p:spPr>
        <p:txBody>
          <a:bodyPr wrap="square" rtlCol="0">
            <a:spAutoFit/>
          </a:bodyPr>
          <a:lstStyle/>
          <a:p>
            <a:pPr algn="ctr"/>
            <a:r>
              <a:rPr lang="en-IN" sz="2000" b="1" dirty="0">
                <a:solidFill>
                  <a:srgbClr val="FF0000"/>
                </a:solidFill>
              </a:rPr>
              <a:t>  </a:t>
            </a:r>
            <a:r>
              <a:rPr lang="en-IN" sz="2000" b="1" u="sng" dirty="0">
                <a:solidFill>
                  <a:srgbClr val="FF0000"/>
                </a:solidFill>
              </a:rPr>
              <a:t>Advantages </a:t>
            </a:r>
          </a:p>
          <a:p>
            <a:pPr algn="ctr"/>
            <a:endParaRPr lang="en-IN" sz="2000" b="1" dirty="0"/>
          </a:p>
          <a:p>
            <a:pPr marL="457200" indent="-457200">
              <a:buFont typeface="+mj-lt"/>
              <a:buAutoNum type="arabicPeriod"/>
            </a:pPr>
            <a:r>
              <a:rPr lang="en-US" sz="2000" b="1" dirty="0">
                <a:solidFill>
                  <a:srgbClr val="7030A0"/>
                </a:solidFill>
              </a:rPr>
              <a:t>Simplifies Analysis</a:t>
            </a:r>
            <a:r>
              <a:rPr lang="en-US" sz="2000" dirty="0"/>
              <a:t>: Abstracts away constants and lower-order terms, focusing on growth rates.</a:t>
            </a:r>
          </a:p>
          <a:p>
            <a:pPr marL="457200" indent="-457200">
              <a:buFont typeface="+mj-lt"/>
              <a:buAutoNum type="arabicPeriod"/>
            </a:pPr>
            <a:r>
              <a:rPr lang="en-US" sz="2000" b="1" dirty="0">
                <a:solidFill>
                  <a:srgbClr val="7030A0"/>
                </a:solidFill>
              </a:rPr>
              <a:t>Scalability Insight</a:t>
            </a:r>
            <a:r>
              <a:rPr lang="en-US" sz="2000" dirty="0">
                <a:solidFill>
                  <a:srgbClr val="7030A0"/>
                </a:solidFill>
              </a:rPr>
              <a:t>: </a:t>
            </a:r>
            <a:r>
              <a:rPr lang="en-US" sz="2000" dirty="0"/>
              <a:t>Helps understand how algorithms perform with large inputs</a:t>
            </a:r>
          </a:p>
          <a:p>
            <a:pPr marL="457200" indent="-457200">
              <a:buFont typeface="+mj-lt"/>
              <a:buAutoNum type="arabicPeriod"/>
            </a:pPr>
            <a:r>
              <a:rPr lang="en-US" sz="2000" b="1" dirty="0">
                <a:solidFill>
                  <a:srgbClr val="7030A0"/>
                </a:solidFill>
              </a:rPr>
              <a:t>Algorithm Comparison</a:t>
            </a:r>
            <a:r>
              <a:rPr lang="en-US" sz="2000" dirty="0">
                <a:solidFill>
                  <a:srgbClr val="7030A0"/>
                </a:solidFill>
              </a:rPr>
              <a:t>: </a:t>
            </a:r>
            <a:r>
              <a:rPr lang="en-US" sz="2000" dirty="0"/>
              <a:t>Makes it easy to compare efficiency across algorithms.</a:t>
            </a:r>
          </a:p>
          <a:p>
            <a:pPr marL="457200" indent="-457200">
              <a:buFont typeface="+mj-lt"/>
              <a:buAutoNum type="arabicPeriod"/>
            </a:pPr>
            <a:r>
              <a:rPr lang="en-IN" sz="2000" b="1" dirty="0">
                <a:solidFill>
                  <a:srgbClr val="7030A0"/>
                </a:solidFill>
              </a:rPr>
              <a:t>Implementation Agnostic</a:t>
            </a:r>
            <a:r>
              <a:rPr lang="en-IN" sz="2000" dirty="0"/>
              <a:t>: Ignores hardware and implementation specifics</a:t>
            </a:r>
          </a:p>
          <a:p>
            <a:endParaRPr lang="en-US" sz="2800" b="1" i="0" u="sng" dirty="0">
              <a:solidFill>
                <a:srgbClr val="FF0000"/>
              </a:solidFill>
              <a:effectLst/>
              <a:latin typeface="var(--font-sans)"/>
            </a:endParaRPr>
          </a:p>
          <a:p>
            <a:endParaRPr lang="en-IN" sz="2000" b="1" dirty="0"/>
          </a:p>
        </p:txBody>
      </p:sp>
      <p:sp>
        <p:nvSpPr>
          <p:cNvPr id="37" name="TextBox 36">
            <a:extLst>
              <a:ext uri="{FF2B5EF4-FFF2-40B4-BE49-F238E27FC236}">
                <a16:creationId xmlns:a16="http://schemas.microsoft.com/office/drawing/2014/main" xmlns="" id="{F5F77964-76C6-D724-02C0-9FC353CD308E}"/>
              </a:ext>
            </a:extLst>
          </p:cNvPr>
          <p:cNvSpPr txBox="1"/>
          <p:nvPr/>
        </p:nvSpPr>
        <p:spPr>
          <a:xfrm>
            <a:off x="10969333" y="1879034"/>
            <a:ext cx="4656086" cy="646331"/>
          </a:xfrm>
          <a:prstGeom prst="rect">
            <a:avLst/>
          </a:prstGeom>
          <a:noFill/>
        </p:spPr>
        <p:txBody>
          <a:bodyPr wrap="square" rtlCol="0">
            <a:spAutoFit/>
          </a:bodyPr>
          <a:lstStyle/>
          <a:p>
            <a:r>
              <a:rPr lang="en-IN" b="1" dirty="0">
                <a:solidFill>
                  <a:srgbClr val="7030A0"/>
                </a:solidFill>
              </a:rPr>
              <a:t>TAE-II : </a:t>
            </a:r>
            <a:r>
              <a:rPr lang="en-IN" b="1" dirty="0">
                <a:solidFill>
                  <a:schemeClr val="accent2">
                    <a:lumMod val="75000"/>
                  </a:schemeClr>
                </a:solidFill>
              </a:rPr>
              <a:t>Poster Presentation</a:t>
            </a:r>
          </a:p>
          <a:p>
            <a:endParaRPr lang="en-IN" b="1" u="sng" dirty="0">
              <a:solidFill>
                <a:schemeClr val="accent2">
                  <a:lumMod val="75000"/>
                </a:schemeClr>
              </a:solidFill>
            </a:endParaRPr>
          </a:p>
        </p:txBody>
      </p:sp>
      <p:sp>
        <p:nvSpPr>
          <p:cNvPr id="40" name="Rectangle 39">
            <a:extLst>
              <a:ext uri="{FF2B5EF4-FFF2-40B4-BE49-F238E27FC236}">
                <a16:creationId xmlns:a16="http://schemas.microsoft.com/office/drawing/2014/main" xmlns="" id="{652D5655-9959-923C-36C8-4553DAB72213}"/>
              </a:ext>
            </a:extLst>
          </p:cNvPr>
          <p:cNvSpPr/>
          <p:nvPr/>
        </p:nvSpPr>
        <p:spPr>
          <a:xfrm>
            <a:off x="9097852" y="18813346"/>
            <a:ext cx="6000738" cy="1180917"/>
          </a:xfrm>
          <a:prstGeom prst="rect">
            <a:avLst/>
          </a:prstGeom>
          <a:solidFill>
            <a:srgbClr val="7030A0"/>
          </a:solidFill>
          <a:effectLst>
            <a:glow rad="101600">
              <a:srgbClr val="7030A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xmlns="" id="{415BE5D1-3B1D-5265-DC8F-85E03286D2BF}"/>
              </a:ext>
            </a:extLst>
          </p:cNvPr>
          <p:cNvSpPr txBox="1"/>
          <p:nvPr/>
        </p:nvSpPr>
        <p:spPr>
          <a:xfrm>
            <a:off x="9721966" y="18813346"/>
            <a:ext cx="4944204" cy="1354217"/>
          </a:xfrm>
          <a:prstGeom prst="rect">
            <a:avLst/>
          </a:prstGeom>
          <a:noFill/>
        </p:spPr>
        <p:txBody>
          <a:bodyPr wrap="square" rtlCol="0">
            <a:spAutoFit/>
          </a:bodyPr>
          <a:lstStyle/>
          <a:p>
            <a:r>
              <a:rPr lang="en-IN" sz="1600" b="1" dirty="0">
                <a:solidFill>
                  <a:schemeClr val="bg1"/>
                </a:solidFill>
              </a:rPr>
              <a:t>Navinkumar Tumma : (23)</a:t>
            </a:r>
          </a:p>
          <a:p>
            <a:r>
              <a:rPr lang="en-IN" sz="1600" b="1" dirty="0">
                <a:solidFill>
                  <a:schemeClr val="bg1"/>
                </a:solidFill>
              </a:rPr>
              <a:t>Pratham Tannirwar   : (40)</a:t>
            </a:r>
          </a:p>
          <a:p>
            <a:r>
              <a:rPr lang="en-IN" sz="1600" b="1" dirty="0">
                <a:solidFill>
                  <a:schemeClr val="bg1"/>
                </a:solidFill>
              </a:rPr>
              <a:t>Prince Maurya           : (44) </a:t>
            </a:r>
          </a:p>
          <a:p>
            <a:r>
              <a:rPr lang="en-IN" sz="1600" b="1" dirty="0">
                <a:solidFill>
                  <a:schemeClr val="bg1"/>
                </a:solidFill>
              </a:rPr>
              <a:t>Guided By : Prof Yogesh Gite Sir </a:t>
            </a:r>
          </a:p>
          <a:p>
            <a:endParaRPr lang="en-IN" dirty="0"/>
          </a:p>
        </p:txBody>
      </p:sp>
      <p:cxnSp>
        <p:nvCxnSpPr>
          <p:cNvPr id="43" name="Straight Connector 42">
            <a:extLst>
              <a:ext uri="{FF2B5EF4-FFF2-40B4-BE49-F238E27FC236}">
                <a16:creationId xmlns:a16="http://schemas.microsoft.com/office/drawing/2014/main" xmlns="" id="{6BE4C22F-F443-4DD4-3F1B-209405240923}"/>
              </a:ext>
            </a:extLst>
          </p:cNvPr>
          <p:cNvCxnSpPr/>
          <p:nvPr/>
        </p:nvCxnSpPr>
        <p:spPr>
          <a:xfrm>
            <a:off x="9079065" y="15580682"/>
            <a:ext cx="61054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DDCCF9B3-DAAD-BE5B-7D4A-B3EFC2370FF6}"/>
              </a:ext>
            </a:extLst>
          </p:cNvPr>
          <p:cNvSpPr txBox="1"/>
          <p:nvPr/>
        </p:nvSpPr>
        <p:spPr>
          <a:xfrm>
            <a:off x="9432728" y="15643247"/>
            <a:ext cx="5396212" cy="3170099"/>
          </a:xfrm>
          <a:prstGeom prst="rect">
            <a:avLst/>
          </a:prstGeom>
          <a:noFill/>
        </p:spPr>
        <p:txBody>
          <a:bodyPr wrap="square" rtlCol="0">
            <a:spAutoFit/>
          </a:bodyPr>
          <a:lstStyle/>
          <a:p>
            <a:pPr algn="ctr"/>
            <a:r>
              <a:rPr lang="pt-BR" sz="2000" b="1" u="sng" dirty="0">
                <a:solidFill>
                  <a:srgbClr val="FF0000"/>
                </a:solidFill>
              </a:rPr>
              <a:t>Example</a:t>
            </a:r>
            <a:r>
              <a:rPr lang="pt-BR" sz="2000" b="1" dirty="0">
                <a:solidFill>
                  <a:srgbClr val="FF0000"/>
                </a:solidFill>
              </a:rPr>
              <a:t> </a:t>
            </a:r>
            <a:endParaRPr lang="pt-BR" b="1" dirty="0"/>
          </a:p>
          <a:p>
            <a:pPr marL="342900" indent="-342900">
              <a:buFont typeface="+mj-lt"/>
              <a:buAutoNum type="arabicPeriod"/>
            </a:pPr>
            <a:r>
              <a:rPr lang="pt-BR" sz="2000" b="1" dirty="0">
                <a:solidFill>
                  <a:srgbClr val="7030A0"/>
                </a:solidFill>
              </a:rPr>
              <a:t>O(n)</a:t>
            </a:r>
            <a:r>
              <a:rPr lang="pt-BR" sz="2000" dirty="0">
                <a:solidFill>
                  <a:srgbClr val="7030A0"/>
                </a:solidFill>
              </a:rPr>
              <a:t>: </a:t>
            </a:r>
            <a:r>
              <a:rPr lang="pt-BR" sz="2000" dirty="0"/>
              <a:t>A single loop running n </a:t>
            </a:r>
            <a:r>
              <a:rPr lang="en-US" sz="2000" dirty="0"/>
              <a:t>times, such as traversing an array, has time complexity O(n).</a:t>
            </a:r>
          </a:p>
          <a:p>
            <a:pPr marL="342900" indent="-342900">
              <a:buFont typeface="+mj-lt"/>
              <a:buAutoNum type="arabicPeriod"/>
            </a:pPr>
            <a:r>
              <a:rPr lang="en-US" sz="2000" b="1" dirty="0">
                <a:solidFill>
                  <a:srgbClr val="7030A0"/>
                </a:solidFill>
              </a:rPr>
              <a:t>Ω(1)</a:t>
            </a:r>
            <a:r>
              <a:rPr lang="en-US" sz="2000" dirty="0">
                <a:solidFill>
                  <a:srgbClr val="7030A0"/>
                </a:solidFill>
              </a:rPr>
              <a:t>: </a:t>
            </a:r>
            <a:r>
              <a:rPr lang="en-US" sz="2000" dirty="0"/>
              <a:t>Accessing an element in a hash table, in the best case, takes constant time, Ω(1).</a:t>
            </a:r>
            <a:r>
              <a:rPr lang="en-US" sz="2000" b="1" dirty="0"/>
              <a:t> </a:t>
            </a:r>
          </a:p>
          <a:p>
            <a:pPr marL="342900" indent="-342900">
              <a:buFont typeface="+mj-lt"/>
              <a:buAutoNum type="arabicPeriod"/>
            </a:pPr>
            <a:r>
              <a:rPr lang="en-US" sz="2000" b="1" dirty="0">
                <a:solidFill>
                  <a:srgbClr val="7030A0"/>
                </a:solidFill>
              </a:rPr>
              <a:t>Θ(n log n)</a:t>
            </a:r>
            <a:r>
              <a:rPr lang="en-US" sz="2000" dirty="0">
                <a:solidFill>
                  <a:srgbClr val="7030A0"/>
                </a:solidFill>
              </a:rPr>
              <a:t>: </a:t>
            </a:r>
            <a:r>
              <a:rPr lang="en-US" sz="2000" dirty="0"/>
              <a:t>Merge sort has both upper and lower bounds of n log n, making its time complexity Θ(n log n).</a:t>
            </a:r>
            <a:endParaRPr lang="en-IN" sz="2000" dirty="0"/>
          </a:p>
        </p:txBody>
      </p:sp>
      <p:cxnSp>
        <p:nvCxnSpPr>
          <p:cNvPr id="28" name="Straight Connector 27">
            <a:extLst>
              <a:ext uri="{FF2B5EF4-FFF2-40B4-BE49-F238E27FC236}">
                <a16:creationId xmlns:a16="http://schemas.microsoft.com/office/drawing/2014/main" xmlns="" id="{44985A16-BD28-7435-F76F-E00D461BDA96}"/>
              </a:ext>
            </a:extLst>
          </p:cNvPr>
          <p:cNvCxnSpPr>
            <a:cxnSpLocks/>
          </p:cNvCxnSpPr>
          <p:nvPr/>
        </p:nvCxnSpPr>
        <p:spPr>
          <a:xfrm flipH="1">
            <a:off x="8543049" y="11799193"/>
            <a:ext cx="24940" cy="8108757"/>
          </a:xfrm>
          <a:prstGeom prst="line">
            <a:avLst/>
          </a:prstGeom>
          <a:ln w="38100"/>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xmlns="" id="{CB33EB37-B83A-89A7-5D43-9078A8E7370F}"/>
              </a:ext>
            </a:extLst>
          </p:cNvPr>
          <p:cNvSpPr txBox="1"/>
          <p:nvPr/>
        </p:nvSpPr>
        <p:spPr>
          <a:xfrm>
            <a:off x="3571120" y="1868823"/>
            <a:ext cx="2745657" cy="369332"/>
          </a:xfrm>
          <a:prstGeom prst="rect">
            <a:avLst/>
          </a:prstGeom>
          <a:noFill/>
        </p:spPr>
        <p:txBody>
          <a:bodyPr wrap="square" rtlCol="0">
            <a:spAutoFit/>
          </a:bodyPr>
          <a:lstStyle/>
          <a:p>
            <a:r>
              <a:rPr lang="en-IN" b="1" dirty="0">
                <a:solidFill>
                  <a:srgbClr val="7030A0"/>
                </a:solidFill>
              </a:rPr>
              <a:t>S.Y -  SEM – </a:t>
            </a:r>
            <a:r>
              <a:rPr lang="en-IN" b="1" dirty="0">
                <a:solidFill>
                  <a:schemeClr val="accent2">
                    <a:lumMod val="75000"/>
                  </a:schemeClr>
                </a:solidFill>
              </a:rPr>
              <a:t>III  </a:t>
            </a:r>
            <a:r>
              <a:rPr lang="en-US" b="1" dirty="0">
                <a:solidFill>
                  <a:srgbClr val="7030A0"/>
                </a:solidFill>
              </a:rPr>
              <a:t>DIV</a:t>
            </a:r>
            <a:r>
              <a:rPr lang="en-US" dirty="0"/>
              <a:t> :</a:t>
            </a:r>
            <a:r>
              <a:rPr lang="en-US" b="1" dirty="0">
                <a:solidFill>
                  <a:schemeClr val="accent2">
                    <a:lumMod val="75000"/>
                  </a:schemeClr>
                </a:solidFill>
              </a:rPr>
              <a:t>B</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014002229"/>
              </p:ext>
            </p:extLst>
          </p:nvPr>
        </p:nvGraphicFramePr>
        <p:xfrm>
          <a:off x="20519" y="11873221"/>
          <a:ext cx="9050910" cy="8121042"/>
        </p:xfrm>
        <a:graphic>
          <a:graphicData uri="http://schemas.openxmlformats.org/drawingml/2006/table">
            <a:tbl>
              <a:tblPr firstRow="1" bandRow="1">
                <a:tableStyleId>{616DA210-FB5B-4158-B5E0-FEB733F419BA}</a:tableStyleId>
              </a:tblPr>
              <a:tblGrid>
                <a:gridCol w="9050910"/>
              </a:tblGrid>
              <a:tr h="8121042">
                <a:tc>
                  <a:txBody>
                    <a:bodyPr/>
                    <a:lstStyle/>
                    <a:p>
                      <a:r>
                        <a:rPr lang="en-IN" sz="2400" u="sng" dirty="0" smtClean="0">
                          <a:solidFill>
                            <a:srgbClr val="FF0000"/>
                          </a:solidFill>
                        </a:rPr>
                        <a:t>SMTP (Simple</a:t>
                      </a:r>
                      <a:r>
                        <a:rPr lang="en-IN" sz="2400" u="sng" baseline="0" dirty="0" smtClean="0">
                          <a:solidFill>
                            <a:srgbClr val="FF0000"/>
                          </a:solidFill>
                        </a:rPr>
                        <a:t> Mail Transfer </a:t>
                      </a:r>
                      <a:r>
                        <a:rPr lang="en-IN" sz="2400" u="sng" baseline="0" dirty="0" smtClean="0">
                          <a:solidFill>
                            <a:srgbClr val="FF0000"/>
                          </a:solidFill>
                        </a:rPr>
                        <a:t>Protocol</a:t>
                      </a:r>
                      <a:r>
                        <a:rPr lang="en-IN" sz="2400" u="sng" dirty="0" smtClean="0">
                          <a:solidFill>
                            <a:srgbClr val="FF0000"/>
                          </a:solidFill>
                        </a:rPr>
                        <a:t>) </a:t>
                      </a:r>
                      <a:endParaRPr lang="en-IN" sz="2400" u="sng" dirty="0">
                        <a:solidFill>
                          <a:srgbClr val="FF0000"/>
                        </a:solidFill>
                      </a:endParaRPr>
                    </a:p>
                    <a:p>
                      <a:endParaRPr lang="en-IN" sz="2400" u="sng" dirty="0">
                        <a:solidFill>
                          <a:srgbClr val="FF0000"/>
                        </a:solidFill>
                      </a:endParaRPr>
                    </a:p>
                    <a:p>
                      <a:pPr marL="457200" indent="-457200">
                        <a:buFont typeface="+mj-lt"/>
                        <a:buAutoNum type="arabicPeriod"/>
                      </a:pPr>
                      <a:r>
                        <a:rPr lang="en-US" dirty="0" smtClean="0"/>
                        <a:t>Simple Mail Transfer mechanism (SMTP) is a mechanism for exchanging email messages between servers. </a:t>
                      </a:r>
                    </a:p>
                    <a:p>
                      <a:pPr marL="457200" indent="-457200">
                        <a:buFont typeface="+mj-lt"/>
                        <a:buAutoNum type="arabicPeriod"/>
                      </a:pPr>
                      <a:r>
                        <a:rPr lang="en-US" dirty="0" smtClean="0"/>
                        <a:t>It is an essential component of the email communication process and operates at the application layer of the TCP/IP protocol stack. </a:t>
                      </a:r>
                    </a:p>
                    <a:p>
                      <a:pPr marL="457200" indent="-457200">
                        <a:buFont typeface="+mj-lt"/>
                        <a:buAutoNum type="arabicPeriod"/>
                      </a:pPr>
                      <a:r>
                        <a:rPr lang="en-US" dirty="0" smtClean="0"/>
                        <a:t>SMTP is a protocol for transmitting and receiving email messages. In this article, we are going to discuss every point about SMTP.</a:t>
                      </a:r>
                    </a:p>
                    <a:p>
                      <a:pPr marL="457200" indent="-457200">
                        <a:buFont typeface="+mj-lt"/>
                        <a:buAutoNum type="arabicPeriod"/>
                      </a:pPr>
                      <a:r>
                        <a:rPr lang="en-US" dirty="0" smtClean="0"/>
                        <a:t>SMTP Protocol:</a:t>
                      </a:r>
                    </a:p>
                    <a:p>
                      <a:pPr marL="457200" indent="-457200">
                        <a:buFont typeface="+mj-lt"/>
                        <a:buAutoNum type="arabicPeriod"/>
                      </a:pPr>
                      <a:r>
                        <a:rPr lang="en-US" dirty="0" smtClean="0"/>
                        <a:t>The sender’s user agent prepares the message and sends it to the MTA. The MTA’s responsibility is to transfer the mail across the network to the receiver’s MTA. To send mail, a system must have a client MTA, and to receive mail, a system must have a server MTA.</a:t>
                      </a:r>
                    </a:p>
                    <a:p>
                      <a:pPr marL="457200" indent="-457200">
                        <a:buFont typeface="+mj-lt"/>
                        <a:buAutoNum type="arabicPeriod"/>
                      </a:pPr>
                      <a:r>
                        <a:rPr lang="en-US" dirty="0" smtClean="0"/>
                        <a:t>The SMTP model is of two types:</a:t>
                      </a:r>
                    </a:p>
                    <a:p>
                      <a:pPr marL="0" indent="0">
                        <a:buFont typeface="+mj-lt"/>
                        <a:buNone/>
                      </a:pPr>
                      <a:r>
                        <a:rPr lang="en-US" dirty="0" smtClean="0"/>
                        <a:t>          1.End-to-End Method</a:t>
                      </a:r>
                    </a:p>
                    <a:p>
                      <a:pPr marL="0" indent="0">
                        <a:buFont typeface="+mj-lt"/>
                        <a:buNone/>
                      </a:pPr>
                      <a:r>
                        <a:rPr lang="en-US" dirty="0" smtClean="0"/>
                        <a:t>          2.Store-and-Forward Method</a:t>
                      </a:r>
                    </a:p>
                    <a:p>
                      <a:pPr marL="0" indent="0">
                        <a:buFont typeface="+mj-lt"/>
                        <a:buNone/>
                      </a:pPr>
                      <a:endParaRPr lang="en-US" dirty="0" smtClean="0"/>
                    </a:p>
                    <a:p>
                      <a:pPr marL="0" indent="0">
                        <a:buFont typeface="+mj-lt"/>
                        <a:buNone/>
                      </a:pPr>
                      <a:endParaRPr lang="en-US" dirty="0" smtClean="0"/>
                    </a:p>
                    <a:p>
                      <a:pPr marL="0" indent="0">
                        <a:buFont typeface="+mj-lt"/>
                        <a:buNone/>
                      </a:pPr>
                      <a:endParaRPr lang="en-IN" sz="1800" u="sng" dirty="0">
                        <a:solidFill>
                          <a:schemeClr val="tx1">
                            <a:lumMod val="95000"/>
                            <a:lumOff val="5000"/>
                          </a:schemeClr>
                        </a:solidFill>
                      </a:endParaRPr>
                    </a:p>
                  </a:txBody>
                  <a:tcPr>
                    <a:solidFill>
                      <a:schemeClr val="bg1"/>
                    </a:solidFill>
                  </a:tcPr>
                </a:tc>
              </a:tr>
            </a:tbl>
          </a:graphicData>
        </a:graphic>
      </p:graphicFrame>
      <p:pic>
        <p:nvPicPr>
          <p:cNvPr id="1026" name="Picture 2" descr="C:\Users\admin\Desktop\servlet-http4.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0512" y="8964311"/>
            <a:ext cx="4470173" cy="249471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Desktop\downloa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2355" y="8229601"/>
            <a:ext cx="4189612" cy="32294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Desktop\download.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41065" y="7982858"/>
            <a:ext cx="3899143" cy="3669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dmin\Desktop\download.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7394" y="16043002"/>
            <a:ext cx="4479938" cy="344745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dmin\Desktop\downloa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512" y="16934126"/>
            <a:ext cx="4123321" cy="2309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262</TotalTime>
  <Words>648</Words>
  <Application>Microsoft Office PowerPoint</Application>
  <PresentationFormat>Custom</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Omkar Patil</dc:creator>
  <cp:keywords>DAGQFSRQKsg,BAGPOz1xvbo</cp:keywords>
  <cp:lastModifiedBy>admin</cp:lastModifiedBy>
  <cp:revision>7</cp:revision>
  <dcterms:created xsi:type="dcterms:W3CDTF">2024-09-07T13:40:45Z</dcterms:created>
  <dcterms:modified xsi:type="dcterms:W3CDTF">2024-10-16T07:48:54Z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wqlLaW5nc29mdCBQREYgdG8gV1BTIDkwQg</vt:lpwstr>
  </property>
  <property fmtid="{D5CDD505-2E9C-101B-9397-08002B2CF9AE}" pid="3" name="Created">
    <vt:filetime>2024-09-07T21:45:31Z</vt:filetime>
  </property>
</Properties>
</file>