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5"/>
  </p:notesMasterIdLst>
  <p:sldIdLst>
    <p:sldId id="273" r:id="rId2"/>
    <p:sldId id="262" r:id="rId3"/>
    <p:sldId id="275" r:id="rId4"/>
    <p:sldId id="263" r:id="rId5"/>
    <p:sldId id="267" r:id="rId6"/>
    <p:sldId id="264" r:id="rId7"/>
    <p:sldId id="266" r:id="rId8"/>
    <p:sldId id="268" r:id="rId9"/>
    <p:sldId id="269" r:id="rId10"/>
    <p:sldId id="270" r:id="rId11"/>
    <p:sldId id="271" r:id="rId12"/>
    <p:sldId id="274" r:id="rId13"/>
    <p:sldId id="272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627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4000" y="414000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16000" y="216000"/>
            <a:ext cx="2255043" cy="64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620785"/>
            <a:ext cx="8856617" cy="4522715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/>
              <a:t>22MCA43 – Technical Seminar</a:t>
            </a:r>
            <a:br>
              <a:rPr lang="en-US" sz="2400" dirty="0"/>
            </a:br>
            <a:r>
              <a:rPr lang="en-US" sz="2400" b="1" dirty="0"/>
              <a:t>Deep Fake AI &amp; Prediction of Deep Fake Images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Omkar D – 1RF23MC063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/>
              <a:t>IV Semester</a:t>
            </a:r>
            <a:br>
              <a:rPr lang="en-US" sz="2400" dirty="0"/>
            </a:br>
            <a:r>
              <a:rPr lang="en-US" sz="2400" dirty="0">
                <a:solidFill>
                  <a:schemeClr val="tx1"/>
                </a:solidFill>
              </a:rPr>
              <a:t>Under the Guidance of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Dr. Chethan Venkatesh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Associate Professor</a:t>
            </a:r>
            <a:br>
              <a:rPr lang="en-US" sz="2400" dirty="0"/>
            </a:br>
            <a:r>
              <a:rPr lang="en-US" sz="2400" dirty="0"/>
              <a:t>Department of MCA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6325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Limitations &amp; Future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725" y="1506800"/>
            <a:ext cx="8520600" cy="3416400"/>
          </a:xfrm>
        </p:spPr>
        <p:txBody>
          <a:bodyPr/>
          <a:lstStyle/>
          <a:p>
            <a:r>
              <a:rPr lang="en-US" dirty="0"/>
              <a:t>What could not be covered</a:t>
            </a:r>
          </a:p>
          <a:p>
            <a:r>
              <a:rPr lang="en-US" dirty="0"/>
              <a:t>Possible extensions for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2201163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725" y="1506800"/>
            <a:ext cx="8520600" cy="3416400"/>
          </a:xfrm>
        </p:spPr>
        <p:txBody>
          <a:bodyPr/>
          <a:lstStyle/>
          <a:p>
            <a:r>
              <a:rPr lang="en-US" dirty="0"/>
              <a:t>Summary of key findings</a:t>
            </a:r>
          </a:p>
          <a:p>
            <a:r>
              <a:rPr lang="en-US" dirty="0"/>
              <a:t>Takeaways from the seminar</a:t>
            </a:r>
          </a:p>
        </p:txBody>
      </p:sp>
    </p:spTree>
    <p:extLst>
      <p:ext uri="{BB962C8B-B14F-4D97-AF65-F5344CB8AC3E}">
        <p14:creationId xmlns:p14="http://schemas.microsoft.com/office/powerpoint/2010/main" val="305036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725" y="1506800"/>
            <a:ext cx="8520600" cy="3416400"/>
          </a:xfrm>
        </p:spPr>
        <p:txBody>
          <a:bodyPr/>
          <a:lstStyle/>
          <a:p>
            <a:r>
              <a:rPr lang="en-US" dirty="0"/>
              <a:t>IEEE / APA format references</a:t>
            </a:r>
          </a:p>
          <a:p>
            <a:r>
              <a:rPr lang="en-US" dirty="0"/>
              <a:t>Books, papers, websites</a:t>
            </a:r>
          </a:p>
        </p:txBody>
      </p:sp>
    </p:spTree>
    <p:extLst>
      <p:ext uri="{BB962C8B-B14F-4D97-AF65-F5344CB8AC3E}">
        <p14:creationId xmlns:p14="http://schemas.microsoft.com/office/powerpoint/2010/main" val="87989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577" y="1139879"/>
            <a:ext cx="5078573" cy="32228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51062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725" y="892155"/>
            <a:ext cx="8520600" cy="483639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915" y="1280297"/>
            <a:ext cx="8520600" cy="379504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6400" b="1" dirty="0"/>
              <a:t>Introduction</a:t>
            </a:r>
          </a:p>
          <a:p>
            <a:pPr>
              <a:lnSpc>
                <a:spcPct val="170000"/>
              </a:lnSpc>
            </a:pPr>
            <a:r>
              <a:rPr lang="en-US" sz="6400" b="1" dirty="0"/>
              <a:t>Problem Statement / Research Gap</a:t>
            </a:r>
          </a:p>
          <a:p>
            <a:pPr>
              <a:lnSpc>
                <a:spcPct val="170000"/>
              </a:lnSpc>
            </a:pPr>
            <a:r>
              <a:rPr lang="en-US" sz="6400" b="1" dirty="0"/>
              <a:t>Literature Review / Related Work</a:t>
            </a:r>
          </a:p>
          <a:p>
            <a:pPr>
              <a:lnSpc>
                <a:spcPct val="170000"/>
              </a:lnSpc>
            </a:pPr>
            <a:r>
              <a:rPr lang="en-US" sz="6400" b="1" dirty="0"/>
              <a:t>Methodology / Technical Approach</a:t>
            </a:r>
          </a:p>
          <a:p>
            <a:pPr>
              <a:lnSpc>
                <a:spcPct val="170000"/>
              </a:lnSpc>
            </a:pPr>
            <a:r>
              <a:rPr lang="en-US" sz="6400" b="1" dirty="0"/>
              <a:t>Implementation</a:t>
            </a:r>
          </a:p>
          <a:p>
            <a:pPr>
              <a:lnSpc>
                <a:spcPct val="170000"/>
              </a:lnSpc>
            </a:pPr>
            <a:r>
              <a:rPr lang="en-US" sz="6400" b="1" dirty="0"/>
              <a:t>Results &amp; Analysis</a:t>
            </a:r>
          </a:p>
          <a:p>
            <a:pPr>
              <a:lnSpc>
                <a:spcPct val="170000"/>
              </a:lnSpc>
            </a:pPr>
            <a:r>
              <a:rPr lang="en-US" sz="6400" b="1" dirty="0"/>
              <a:t>Applications / Use Cases</a:t>
            </a:r>
          </a:p>
          <a:p>
            <a:pPr>
              <a:lnSpc>
                <a:spcPct val="170000"/>
              </a:lnSpc>
            </a:pPr>
            <a:r>
              <a:rPr lang="en-US" sz="6400" b="1" dirty="0"/>
              <a:t>Limitations &amp; Future Scope</a:t>
            </a:r>
          </a:p>
          <a:p>
            <a:pPr>
              <a:lnSpc>
                <a:spcPct val="170000"/>
              </a:lnSpc>
            </a:pPr>
            <a:r>
              <a:rPr lang="en-US" sz="6400" b="1" dirty="0"/>
              <a:t>Conclusion</a:t>
            </a:r>
          </a:p>
          <a:p>
            <a:pPr>
              <a:lnSpc>
                <a:spcPct val="170000"/>
              </a:lnSpc>
            </a:pPr>
            <a:r>
              <a:rPr lang="en-US" sz="6400" b="1" dirty="0"/>
              <a:t>References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98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725" y="1506800"/>
            <a:ext cx="8520600" cy="3416400"/>
          </a:xfrm>
        </p:spPr>
        <p:txBody>
          <a:bodyPr/>
          <a:lstStyle/>
          <a:p>
            <a:r>
              <a:rPr lang="en-US" dirty="0"/>
              <a:t>Background of the topic</a:t>
            </a:r>
          </a:p>
          <a:p>
            <a:r>
              <a:rPr lang="en-US" dirty="0"/>
              <a:t>Motivation / Why this topic is important</a:t>
            </a:r>
          </a:p>
          <a:p>
            <a:r>
              <a:rPr lang="en-US" dirty="0"/>
              <a:t>Objectives of the seminar</a:t>
            </a:r>
          </a:p>
        </p:txBody>
      </p:sp>
    </p:spTree>
    <p:extLst>
      <p:ext uri="{BB962C8B-B14F-4D97-AF65-F5344CB8AC3E}">
        <p14:creationId xmlns:p14="http://schemas.microsoft.com/office/powerpoint/2010/main" val="303409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 / Research Gap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725" y="1506800"/>
            <a:ext cx="8520600" cy="3416400"/>
          </a:xfrm>
        </p:spPr>
        <p:txBody>
          <a:bodyPr/>
          <a:lstStyle/>
          <a:p>
            <a:r>
              <a:rPr lang="en-US" dirty="0"/>
              <a:t>Current challenges in the domain</a:t>
            </a:r>
          </a:p>
          <a:p>
            <a:r>
              <a:rPr lang="en-US" dirty="0"/>
              <a:t>What is missing or needs improvement</a:t>
            </a:r>
          </a:p>
        </p:txBody>
      </p:sp>
    </p:spTree>
    <p:extLst>
      <p:ext uri="{BB962C8B-B14F-4D97-AF65-F5344CB8AC3E}">
        <p14:creationId xmlns:p14="http://schemas.microsoft.com/office/powerpoint/2010/main" val="193349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Literature Review / Related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725" y="1506800"/>
            <a:ext cx="8520600" cy="3416400"/>
          </a:xfrm>
        </p:spPr>
        <p:txBody>
          <a:bodyPr/>
          <a:lstStyle/>
          <a:p>
            <a:r>
              <a:rPr lang="en-US" dirty="0"/>
              <a:t>Key existing solutions or technologies</a:t>
            </a:r>
          </a:p>
          <a:p>
            <a:r>
              <a:rPr lang="en-US" dirty="0"/>
              <a:t>Comparative insights</a:t>
            </a:r>
          </a:p>
        </p:txBody>
      </p:sp>
    </p:spTree>
    <p:extLst>
      <p:ext uri="{BB962C8B-B14F-4D97-AF65-F5344CB8AC3E}">
        <p14:creationId xmlns:p14="http://schemas.microsoft.com/office/powerpoint/2010/main" val="51284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Methodology / Technical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725" y="1506800"/>
            <a:ext cx="8520600" cy="3416400"/>
          </a:xfrm>
        </p:spPr>
        <p:txBody>
          <a:bodyPr/>
          <a:lstStyle/>
          <a:p>
            <a:r>
              <a:rPr lang="en-US" dirty="0"/>
              <a:t>Proposed system / approach</a:t>
            </a:r>
          </a:p>
          <a:p>
            <a:r>
              <a:rPr lang="en-US" dirty="0"/>
              <a:t>Architecture diagram / workflow</a:t>
            </a:r>
          </a:p>
          <a:p>
            <a:r>
              <a:rPr lang="en-US" dirty="0"/>
              <a:t>Algorithms / models used</a:t>
            </a:r>
          </a:p>
        </p:txBody>
      </p:sp>
    </p:spTree>
    <p:extLst>
      <p:ext uri="{BB962C8B-B14F-4D97-AF65-F5344CB8AC3E}">
        <p14:creationId xmlns:p14="http://schemas.microsoft.com/office/powerpoint/2010/main" val="1032019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725" y="1506800"/>
            <a:ext cx="8520600" cy="3416400"/>
          </a:xfrm>
        </p:spPr>
        <p:txBody>
          <a:bodyPr/>
          <a:lstStyle/>
          <a:p>
            <a:r>
              <a:rPr lang="en-US" dirty="0"/>
              <a:t>Tools, technologies, datasets used</a:t>
            </a:r>
          </a:p>
          <a:p>
            <a:r>
              <a:rPr lang="en-US" dirty="0"/>
              <a:t>Screenshots / code snippets (if applicable)</a:t>
            </a:r>
          </a:p>
          <a:p>
            <a:r>
              <a:rPr lang="en-US" dirty="0"/>
              <a:t>Demonstration of process</a:t>
            </a:r>
          </a:p>
        </p:txBody>
      </p:sp>
    </p:spTree>
    <p:extLst>
      <p:ext uri="{BB962C8B-B14F-4D97-AF65-F5344CB8AC3E}">
        <p14:creationId xmlns:p14="http://schemas.microsoft.com/office/powerpoint/2010/main" val="3100880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&amp;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725" y="1506800"/>
            <a:ext cx="8520600" cy="3416400"/>
          </a:xfrm>
        </p:spPr>
        <p:txBody>
          <a:bodyPr/>
          <a:lstStyle/>
          <a:p>
            <a:r>
              <a:rPr lang="en-US" dirty="0"/>
              <a:t>Graphs, charts, or tables showing findings</a:t>
            </a:r>
          </a:p>
          <a:p>
            <a:r>
              <a:rPr lang="en-US" dirty="0"/>
              <a:t>Comparisons with existing methods</a:t>
            </a:r>
          </a:p>
          <a:p>
            <a:r>
              <a:rPr lang="en-US" dirty="0"/>
              <a:t>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1404984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/ Use Cases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1725" y="1506800"/>
            <a:ext cx="8520600" cy="3416400"/>
          </a:xfrm>
        </p:spPr>
        <p:txBody>
          <a:bodyPr/>
          <a:lstStyle/>
          <a:p>
            <a:r>
              <a:rPr lang="en-US" dirty="0"/>
              <a:t>Real-world relevance</a:t>
            </a:r>
          </a:p>
          <a:p>
            <a:r>
              <a:rPr lang="en-US" dirty="0"/>
              <a:t>Industry/academic adoption scenarios</a:t>
            </a:r>
          </a:p>
        </p:txBody>
      </p:sp>
    </p:spTree>
    <p:extLst>
      <p:ext uri="{BB962C8B-B14F-4D97-AF65-F5344CB8AC3E}">
        <p14:creationId xmlns:p14="http://schemas.microsoft.com/office/powerpoint/2010/main" val="512043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214</Words>
  <Application>Microsoft Office PowerPoint</Application>
  <PresentationFormat>On-screen Show (16:9)</PresentationFormat>
  <Paragraphs>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Simple Light</vt:lpstr>
      <vt:lpstr>22MCA43 – Technical Seminar Deep Fake AI &amp; Prediction of Deep Fake Images Omkar D – 1RF23MC063 IV Semester Under the Guidance of  Dr. Chethan Venkatesh Associate Professor Department of MCA </vt:lpstr>
      <vt:lpstr>Overview </vt:lpstr>
      <vt:lpstr>Introduction</vt:lpstr>
      <vt:lpstr>Problem Statement / Research Gap  </vt:lpstr>
      <vt:lpstr>Literature Review / Related Work</vt:lpstr>
      <vt:lpstr>Methodology / Technical Approach</vt:lpstr>
      <vt:lpstr>Implementation</vt:lpstr>
      <vt:lpstr>Results &amp; Analysis</vt:lpstr>
      <vt:lpstr>Applications / Use Cases</vt:lpstr>
      <vt:lpstr>Limitations &amp; Future Scope</vt:lpstr>
      <vt:lpstr>Conclusion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RVITM</dc:creator>
  <cp:lastModifiedBy>omkar digambar</cp:lastModifiedBy>
  <cp:revision>13</cp:revision>
  <dcterms:modified xsi:type="dcterms:W3CDTF">2025-09-03T20:19:01Z</dcterms:modified>
</cp:coreProperties>
</file>