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EA3230-7CD7-41E8-9C50-2E31F9BECC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1ACE89-417C-431D-BCAB-0AA53D701D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4/2/2019 2:46:12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4CE596B8-91D5-4C77-B95D-2A3D62A0E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1" y="0"/>
            <a:ext cx="542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D99E4C9-B9C1-4D2E-8703-F8492B3F33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628650"/>
            <a:ext cx="93821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AC9867C-2F8C-4A5D-B619-9987EEBCE4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628650"/>
            <a:ext cx="93821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2ABB1172-6DBA-4066-85BF-7CC23785F3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733550"/>
            <a:ext cx="9382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4D2AE1BD-6826-46F5-8335-71D66CCDF42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628650"/>
            <a:ext cx="93821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56210A42-1E22-46B0-8BEF-0622885A93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581025"/>
            <a:ext cx="9382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D6F84D4D-C3C7-4D7D-9218-CAA16726BE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1" y="0"/>
            <a:ext cx="542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AF5A2D2-2327-4BD3-9F91-EEE2D7D73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7CF2ADF4-6472-4243-A9D0-1FC30B1E2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DEE72C9-C223-4FAC-987E-248BA1B9B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3091DBA-6DF6-4E63-AB28-63D61564B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1" y="0"/>
            <a:ext cx="542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43A1A78-51E2-4880-AA14-B1E23E0FD7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C78B7D5-87B6-4F3D-9ED9-2530FF1E51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D7B571C-CBFC-41B4-A6A9-5D4C1D6604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3BEDE2E-DC62-40AE-AC35-6F14435FD2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0"/>
            <a:ext cx="874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