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43" r:id="rId1"/>
  </p:sldMasterIdLst>
  <p:notesMasterIdLst>
    <p:notesMasterId r:id="rId7"/>
  </p:notesMasterIdLst>
  <p:handoutMasterIdLst>
    <p:handoutMasterId r:id="rId8"/>
  </p:handoutMasterIdLst>
  <p:sldIdLst>
    <p:sldId id="1030" r:id="rId2"/>
    <p:sldId id="1016" r:id="rId3"/>
    <p:sldId id="1067" r:id="rId4"/>
    <p:sldId id="1083" r:id="rId5"/>
    <p:sldId id="1017" r:id="rId6"/>
  </p:sldIdLst>
  <p:sldSz cx="9144000" cy="5143500" type="screen16x9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4">
          <p15:clr>
            <a:srgbClr val="A4A3A4"/>
          </p15:clr>
        </p15:guide>
        <p15:guide id="2" pos="28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ktoriya Oliynyk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ADA"/>
    <a:srgbClr val="000000"/>
    <a:srgbClr val="0A2762"/>
    <a:srgbClr val="0C2F86"/>
    <a:srgbClr val="FE022A"/>
    <a:srgbClr val="FFA27C"/>
    <a:srgbClr val="A2FFA3"/>
    <a:srgbClr val="FD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0" autoAdjust="0"/>
    <p:restoredTop sz="86795" autoAdjust="0"/>
  </p:normalViewPr>
  <p:slideViewPr>
    <p:cSldViewPr snapToObjects="1">
      <p:cViewPr varScale="1">
        <p:scale>
          <a:sx n="98" d="100"/>
          <a:sy n="98" d="100"/>
        </p:scale>
        <p:origin x="77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1338" y="924"/>
      </p:cViewPr>
      <p:guideLst>
        <p:guide orient="horz" pos="2174"/>
        <p:guide pos="28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55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146" y="-1549"/>
            <a:ext cx="3039812" cy="46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1265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110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147" y="-3103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t" anchorCtr="0" compatLnSpc="1">
            <a:prstTxWarp prst="textNoShape">
              <a:avLst/>
            </a:prstTxWarp>
          </a:bodyPr>
          <a:lstStyle>
            <a:lvl1pPr algn="r"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110" y="8775204"/>
            <a:ext cx="3041368" cy="46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defTabSz="942340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OM-D30: Class 1</a:t>
            </a: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2553" y="3933713"/>
            <a:ext cx="5902184" cy="46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8" tIns="47281" rIns="92988" bIns="47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" y="95250"/>
            <a:ext cx="6970713" cy="392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4366" y="8787620"/>
            <a:ext cx="3058489" cy="45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12" tIns="0" rIns="18912" bIns="0" numCol="1" anchor="b" anchorCtr="0" compatLnSpc="1">
            <a:prstTxWarp prst="textNoShape">
              <a:avLst/>
            </a:prstTxWarp>
          </a:bodyPr>
          <a:lstStyle>
            <a:lvl1pPr algn="r" defTabSz="908355" eaLnBrk="0" hangingPunct="0">
              <a:defRPr sz="100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CCFF88E-6BF2-4710-ACA7-AC670CEC71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741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9051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985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47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25" y="95250"/>
            <a:ext cx="6970713" cy="39227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 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2F05-BF75-4B63-8D70-3D3EC95DEC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D8F7C5-7416-4B60-90CA-6B083FC89B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000251"/>
            <a:ext cx="8001000" cy="7167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71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725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71800"/>
            <a:ext cx="4038600" cy="2000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E031-37A9-42B0-B793-329B33703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DD0F-9A02-4481-8AD8-4438FC640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B6C5-228C-4B06-A253-0873F7BFB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85376-5FE3-4B1C-9EA5-3ABA091276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5125-0178-4EEA-9980-2A6C1609F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1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46DA-9753-40D1-91A3-277672438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89D6-F7F5-47BB-98D8-7F9D190599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7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Dealing with Outliers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11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Outliers of a Single Variable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18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Outlier: An observation “far away” from other observations.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No consensus definition of “far away”</a:t>
            </a:r>
          </a:p>
          <a:p>
            <a:pPr lvl="1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More than 3 standard deviations away from the mean.</a:t>
            </a:r>
          </a:p>
          <a:p>
            <a:pPr lvl="1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Other definitions based on statistical tests, nearest neighbors, quartile ranges.</a:t>
            </a:r>
          </a:p>
        </p:txBody>
      </p:sp>
    </p:spTree>
    <p:extLst>
      <p:ext uri="{BB962C8B-B14F-4D97-AF65-F5344CB8AC3E}">
        <p14:creationId xmlns:p14="http://schemas.microsoft.com/office/powerpoint/2010/main" val="304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39366"/>
            <a:ext cx="4572000" cy="3304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724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Outliers in Relationships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077200" cy="15239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a scatterplot, outliers are points that fall outside of the overall pattern. </a:t>
            </a:r>
            <a:endParaRPr lang="en-US" sz="2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22" y="17026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Key Questions about Outliers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22" y="1509714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outlier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a mistake or legitimate point?</a:t>
            </a:r>
          </a:p>
          <a:p>
            <a:endParaRPr lang="en-US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 the outlier </a:t>
            </a: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part of the population of interest?</a:t>
            </a:r>
          </a:p>
          <a:p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11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Outliers: What to do?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714"/>
            <a:ext cx="8229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Correct (if outlier results from a mistake)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Remove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(if outlier is outside the population of interest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Treat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as missing data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tools robust to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outliers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Mean vs. Median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“Robust” modeling</a:t>
            </a:r>
          </a:p>
          <a:p>
            <a:pPr lvl="1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Cross validation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15051</TotalTime>
  <Pages>17</Pages>
  <Words>140</Words>
  <Application>Microsoft Office PowerPoint</Application>
  <PresentationFormat>On-screen Show (16:9)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Helvetica</vt:lpstr>
      <vt:lpstr>NewsGoth BT</vt:lpstr>
      <vt:lpstr>Times New Roman</vt:lpstr>
      <vt:lpstr>Office Theme</vt:lpstr>
      <vt:lpstr>Dealing with Outliers</vt:lpstr>
      <vt:lpstr>Outliers of a Single Variable</vt:lpstr>
      <vt:lpstr>Outliers in Relationships</vt:lpstr>
      <vt:lpstr>Key Questions about Outliers</vt:lpstr>
      <vt:lpstr>Outliers: What to do?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/>
  <dc:creator>Xing</dc:creator>
  <cp:keywords/>
  <dc:description/>
  <cp:lastModifiedBy>Marisa Edwinson</cp:lastModifiedBy>
  <cp:revision>1305</cp:revision>
  <cp:lastPrinted>2013-08-26T17:56:01Z</cp:lastPrinted>
  <dcterms:created xsi:type="dcterms:W3CDTF">1995-12-08T20:05:52Z</dcterms:created>
  <dcterms:modified xsi:type="dcterms:W3CDTF">2016-10-11T18:02:17Z</dcterms:modified>
  <cp:category/>
</cp:coreProperties>
</file>