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Raleway" charset="0"/>
      <p:regular r:id="rId6"/>
      <p:bold r:id="rId7"/>
      <p:italic r:id="rId8"/>
      <p:boldItalic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C8A1C92-A003-40E2-B2CE-D31C9D0AB08D}">
  <a:tblStyle styleId="{3C8A1C92-A003-40E2-B2CE-D31C9D0AB0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0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31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WEEKLY PROGRESS REPORT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283968" y="3933056"/>
            <a:ext cx="3816424" cy="127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IN">
                <a:solidFill>
                  <a:schemeClr val="dk2"/>
                </a:solidFill>
              </a:rPr>
              <a:t>D.OMKARA KRISHNA</a:t>
            </a:r>
            <a:endParaRPr/>
          </a:p>
          <a:p>
            <a:pPr marL="0" lvl="0" indent="0" algn="ctr" rtl="0">
              <a:spcBef>
                <a:spcPts val="544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IN">
                <a:solidFill>
                  <a:schemeClr val="dk2"/>
                </a:solidFill>
              </a:rPr>
              <a:t>217Z1A6615</a:t>
            </a:r>
            <a:endParaRPr/>
          </a:p>
          <a:p>
            <a:pPr marL="0" lvl="0" indent="0" algn="ctr" rtl="0">
              <a:spcBef>
                <a:spcPts val="544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IN">
                <a:solidFill>
                  <a:schemeClr val="dk2"/>
                </a:solidFill>
              </a:rPr>
              <a:t>CSE(AIML</a:t>
            </a:r>
            <a:r>
              <a:rPr lang="en-IN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195736" y="1268760"/>
            <a:ext cx="3096344" cy="72494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Proficiency Before the Program</a:t>
            </a:r>
            <a:endParaRPr sz="2000"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179512" y="2060848"/>
          <a:ext cx="8712950" cy="3932165"/>
        </p:xfrm>
        <a:graphic>
          <a:graphicData uri="http://schemas.openxmlformats.org/drawingml/2006/table">
            <a:tbl>
              <a:tblPr firstRow="1" bandRow="1">
                <a:noFill/>
                <a:tableStyleId>{3C8A1C92-A003-40E2-B2CE-D31C9D0AB08D}</a:tableStyleId>
              </a:tblPr>
              <a:tblGrid>
                <a:gridCol w="658975"/>
                <a:gridCol w="1464500"/>
                <a:gridCol w="732250"/>
                <a:gridCol w="784600"/>
                <a:gridCol w="836875"/>
                <a:gridCol w="836875"/>
                <a:gridCol w="836875"/>
                <a:gridCol w="836875"/>
                <a:gridCol w="836875"/>
                <a:gridCol w="888250"/>
              </a:tblGrid>
              <a:tr h="369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S.no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Topic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Don’t know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Fair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Good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Very good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Don’t know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Fair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Good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Very Good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 Structures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Xml,Json,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Html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Mysql,DBMS,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MongoDB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Joins,xml to json,dbms queries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Workato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/>
        </p:nvSpPr>
        <p:spPr>
          <a:xfrm>
            <a:off x="5436096" y="1268760"/>
            <a:ext cx="3384376" cy="72494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Proficiency After the program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98773"/>
            <a:ext cx="2786063" cy="116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1371600" lvl="1" indent="1252800" algn="l" rtl="0"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en-IN" sz="4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lang="en-IN" sz="4400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</a:p>
          <a:p>
            <a:pPr marL="1371600" lvl="1" indent="1252800" algn="l" rtl="0"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en-IN" sz="4400" b="1" dirty="0">
                <a:solidFill>
                  <a:srgbClr val="1F497D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IN" sz="4400" b="1" dirty="0" smtClean="0">
                <a:solidFill>
                  <a:srgbClr val="1F497D"/>
                </a:solidFill>
                <a:latin typeface="Calibri"/>
                <a:cs typeface="Calibri"/>
                <a:sym typeface="Calibri"/>
              </a:rPr>
              <a:t>		</a:t>
            </a:r>
            <a:endParaRPr lang="en-IN" sz="1900" b="1" dirty="0" smtClean="0">
              <a:solidFill>
                <a:srgbClr val="1F497D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2154115" y="3184892"/>
            <a:ext cx="7086600" cy="1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1800" dirty="0">
                <a:latin typeface="+mn-lt"/>
              </a:rPr>
              <a:t> </a:t>
            </a:r>
            <a:r>
              <a:rPr lang="en-IN" sz="1800" dirty="0" smtClean="0">
                <a:latin typeface="+mn-lt"/>
              </a:rPr>
              <a:t>             </a:t>
            </a:r>
            <a:r>
              <a:rPr lang="en-IN" sz="1800" b="1" dirty="0" smtClean="0">
                <a:solidFill>
                  <a:schemeClr val="dk2"/>
                </a:solidFill>
                <a:latin typeface="+mn-lt"/>
              </a:rPr>
              <a:t>~ </a:t>
            </a:r>
            <a:r>
              <a:rPr lang="en-IN" sz="1400" b="1" dirty="0" smtClean="0">
                <a:solidFill>
                  <a:schemeClr val="dk2"/>
                </a:solidFill>
                <a:latin typeface="+mn-lt"/>
              </a:rPr>
              <a:t>D.OMKARA KRISHNA</a:t>
            </a:r>
            <a:br>
              <a:rPr lang="en-IN" sz="1400" b="1" dirty="0" smtClean="0">
                <a:solidFill>
                  <a:schemeClr val="dk2"/>
                </a:solidFill>
                <a:latin typeface="+mn-lt"/>
              </a:rPr>
            </a:br>
            <a:r>
              <a:rPr lang="en-IN" sz="1400" b="1" dirty="0" smtClean="0">
                <a:solidFill>
                  <a:schemeClr val="dk2"/>
                </a:solidFill>
                <a:latin typeface="+mn-lt"/>
              </a:rPr>
              <a:t>     217Z1A6615</a:t>
            </a:r>
            <a:br>
              <a:rPr lang="en-IN" sz="1400" b="1" dirty="0" smtClean="0">
                <a:solidFill>
                  <a:schemeClr val="dk2"/>
                </a:solidFill>
                <a:latin typeface="+mn-lt"/>
              </a:rPr>
            </a:br>
            <a:r>
              <a:rPr lang="en-IN" sz="1400" b="1" dirty="0" smtClean="0">
                <a:solidFill>
                  <a:schemeClr val="dk2"/>
                </a:solidFill>
                <a:latin typeface="+mn-lt"/>
              </a:rPr>
              <a:t>   </a:t>
            </a:r>
            <a:r>
              <a:rPr lang="en-IN" sz="1400" dirty="0" smtClean="0">
                <a:latin typeface="+mn-lt"/>
              </a:rPr>
              <a:t>CSE(AIML)</a:t>
            </a:r>
            <a:br>
              <a:rPr lang="en-IN" sz="1400" dirty="0" smtClean="0">
                <a:latin typeface="+mn-lt"/>
              </a:rPr>
            </a:br>
            <a:r>
              <a:rPr lang="en-IN" sz="1400" dirty="0" smtClean="0">
                <a:latin typeface="+mn-lt"/>
              </a:rPr>
              <a:t>	</a:t>
            </a:r>
            <a:r>
              <a:rPr lang="en-IN" sz="1400" dirty="0">
                <a:latin typeface="+mn-lt"/>
              </a:rPr>
              <a:t> </a:t>
            </a:r>
            <a:r>
              <a:rPr lang="en-IN" sz="1400" dirty="0" smtClean="0">
                <a:latin typeface="+mn-lt"/>
              </a:rPr>
              <a:t>             omkarakrishna3@gmail.com</a:t>
            </a:r>
            <a:endParaRPr sz="1400" b="0" u="sng" dirty="0">
              <a:solidFill>
                <a:schemeClr val="dk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</Words>
  <Application>Microsoft Office PowerPoint</Application>
  <PresentationFormat>On-screen Show (4:3)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Raleway</vt:lpstr>
      <vt:lpstr>Calibri</vt:lpstr>
      <vt:lpstr>Lato</vt:lpstr>
      <vt:lpstr>Streamline</vt:lpstr>
      <vt:lpstr>WEEKLY PROGRESS REPORT</vt:lpstr>
      <vt:lpstr>Proficiency Before the Program</vt:lpstr>
      <vt:lpstr>              ~ D.OMKARA KRISHNA      217Z1A6615    CSE(AIML)                omkarakrishna3@gmail.com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USER</dc:creator>
  <cp:lastModifiedBy>USER</cp:lastModifiedBy>
  <cp:revision>4</cp:revision>
  <dcterms:modified xsi:type="dcterms:W3CDTF">2024-05-26T11:01:16Z</dcterms:modified>
</cp:coreProperties>
</file>