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17"/>
  </p:notesMasterIdLst>
  <p:sldIdLst>
    <p:sldId id="1864" r:id="rId5"/>
    <p:sldId id="1846" r:id="rId6"/>
    <p:sldId id="1845" r:id="rId7"/>
    <p:sldId id="1868" r:id="rId8"/>
    <p:sldId id="1869" r:id="rId9"/>
    <p:sldId id="1849" r:id="rId10"/>
    <p:sldId id="1852" r:id="rId11"/>
    <p:sldId id="1870" r:id="rId12"/>
    <p:sldId id="1871" r:id="rId13"/>
    <p:sldId id="1865" r:id="rId14"/>
    <p:sldId id="1859" r:id="rId15"/>
    <p:sldId id="1867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3B2E58"/>
    <a:srgbClr val="FE4387"/>
    <a:srgbClr val="007788"/>
    <a:srgbClr val="297C2A"/>
    <a:srgbClr val="F69000"/>
    <a:srgbClr val="01C2D1"/>
    <a:srgbClr val="D6D734"/>
    <a:srgbClr val="005C6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11DAD-050A-4D04-AEBF-2E6D3CF7EAD3}" v="5" dt="2023-06-22T13:16:02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2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 Mundhe" userId="b81c1d739d29a701" providerId="LiveId" clId="{79A11DAD-050A-4D04-AEBF-2E6D3CF7EAD3}"/>
    <pc:docChg chg="undo custSel addSld modSld sldOrd">
      <pc:chgData name="Pragati Mundhe" userId="b81c1d739d29a701" providerId="LiveId" clId="{79A11DAD-050A-4D04-AEBF-2E6D3CF7EAD3}" dt="2023-06-22T13:20:21.528" v="351" actId="14100"/>
      <pc:docMkLst>
        <pc:docMk/>
      </pc:docMkLst>
      <pc:sldChg chg="modSp mod ord">
        <pc:chgData name="Pragati Mundhe" userId="b81c1d739d29a701" providerId="LiveId" clId="{79A11DAD-050A-4D04-AEBF-2E6D3CF7EAD3}" dt="2023-06-22T11:54:02.684" v="305" actId="2711"/>
        <pc:sldMkLst>
          <pc:docMk/>
          <pc:sldMk cId="803542810" sldId="1845"/>
        </pc:sldMkLst>
        <pc:spChg chg="mod">
          <ac:chgData name="Pragati Mundhe" userId="b81c1d739d29a701" providerId="LiveId" clId="{79A11DAD-050A-4D04-AEBF-2E6D3CF7EAD3}" dt="2023-06-22T11:54:02.684" v="305" actId="2711"/>
          <ac:spMkLst>
            <pc:docMk/>
            <pc:sldMk cId="803542810" sldId="1845"/>
            <ac:spMk id="6" creationId="{7DCBA01B-ECA4-4938-872A-B38BEB13AC06}"/>
          </ac:spMkLst>
        </pc:spChg>
      </pc:sldChg>
      <pc:sldChg chg="addSp modSp mod">
        <pc:chgData name="Pragati Mundhe" userId="b81c1d739d29a701" providerId="LiveId" clId="{79A11DAD-050A-4D04-AEBF-2E6D3CF7EAD3}" dt="2023-06-22T11:34:29.776" v="12" actId="13822"/>
        <pc:sldMkLst>
          <pc:docMk/>
          <pc:sldMk cId="394783395" sldId="1849"/>
        </pc:sldMkLst>
        <pc:spChg chg="add mod">
          <ac:chgData name="Pragati Mundhe" userId="b81c1d739d29a701" providerId="LiveId" clId="{79A11DAD-050A-4D04-AEBF-2E6D3CF7EAD3}" dt="2023-06-22T11:34:29.776" v="12" actId="13822"/>
          <ac:spMkLst>
            <pc:docMk/>
            <pc:sldMk cId="394783395" sldId="1849"/>
            <ac:spMk id="2" creationId="{F8348B9F-00E3-8D28-ED75-7E640D3BEAEB}"/>
          </ac:spMkLst>
        </pc:spChg>
      </pc:sldChg>
      <pc:sldChg chg="addSp delSp modSp mod">
        <pc:chgData name="Pragati Mundhe" userId="b81c1d739d29a701" providerId="LiveId" clId="{79A11DAD-050A-4D04-AEBF-2E6D3CF7EAD3}" dt="2023-06-22T11:55:13.778" v="316" actId="20577"/>
        <pc:sldMkLst>
          <pc:docMk/>
          <pc:sldMk cId="0" sldId="1852"/>
        </pc:sldMkLst>
        <pc:spChg chg="mod">
          <ac:chgData name="Pragati Mundhe" userId="b81c1d739d29a701" providerId="LiveId" clId="{79A11DAD-050A-4D04-AEBF-2E6D3CF7EAD3}" dt="2023-06-22T11:55:13.778" v="316" actId="20577"/>
          <ac:spMkLst>
            <pc:docMk/>
            <pc:sldMk cId="0" sldId="1852"/>
            <ac:spMk id="9219" creationId="{A17D04F1-4318-4DD6-B27E-D66AE4D426B2}"/>
          </ac:spMkLst>
        </pc:spChg>
        <pc:picChg chg="del">
          <ac:chgData name="Pragati Mundhe" userId="b81c1d739d29a701" providerId="LiveId" clId="{79A11DAD-050A-4D04-AEBF-2E6D3CF7EAD3}" dt="2023-06-22T11:34:46.310" v="13" actId="21"/>
          <ac:picMkLst>
            <pc:docMk/>
            <pc:sldMk cId="0" sldId="1852"/>
            <ac:picMk id="4" creationId="{C0520724-0444-404A-28D3-C47453F36900}"/>
          </ac:picMkLst>
        </pc:picChg>
        <pc:picChg chg="add mod">
          <ac:chgData name="Pragati Mundhe" userId="b81c1d739d29a701" providerId="LiveId" clId="{79A11DAD-050A-4D04-AEBF-2E6D3CF7EAD3}" dt="2023-06-22T11:35:22.646" v="22" actId="1076"/>
          <ac:picMkLst>
            <pc:docMk/>
            <pc:sldMk cId="0" sldId="1852"/>
            <ac:picMk id="6" creationId="{CDCADAA7-ADE5-B666-E6BB-77811F33E885}"/>
          </ac:picMkLst>
        </pc:picChg>
      </pc:sldChg>
      <pc:sldChg chg="addSp modSp mod">
        <pc:chgData name="Pragati Mundhe" userId="b81c1d739d29a701" providerId="LiveId" clId="{79A11DAD-050A-4D04-AEBF-2E6D3CF7EAD3}" dt="2023-06-22T11:56:19.321" v="326" actId="1076"/>
        <pc:sldMkLst>
          <pc:docMk/>
          <pc:sldMk cId="576716121" sldId="1859"/>
        </pc:sldMkLst>
        <pc:spChg chg="add mod">
          <ac:chgData name="Pragati Mundhe" userId="b81c1d739d29a701" providerId="LiveId" clId="{79A11DAD-050A-4D04-AEBF-2E6D3CF7EAD3}" dt="2023-06-22T11:56:10.100" v="325" actId="255"/>
          <ac:spMkLst>
            <pc:docMk/>
            <pc:sldMk cId="576716121" sldId="1859"/>
            <ac:spMk id="3" creationId="{81879F8B-9A8A-81AB-574F-3F0874CA4D3A}"/>
          </ac:spMkLst>
        </pc:spChg>
        <pc:spChg chg="mod">
          <ac:chgData name="Pragati Mundhe" userId="b81c1d739d29a701" providerId="LiveId" clId="{79A11DAD-050A-4D04-AEBF-2E6D3CF7EAD3}" dt="2023-06-22T11:56:19.321" v="326" actId="1076"/>
          <ac:spMkLst>
            <pc:docMk/>
            <pc:sldMk cId="576716121" sldId="1859"/>
            <ac:spMk id="4" creationId="{068DF32A-D165-40DA-AAE8-A6E9579E2F79}"/>
          </ac:spMkLst>
        </pc:spChg>
      </pc:sldChg>
      <pc:sldChg chg="modSp mod">
        <pc:chgData name="Pragati Mundhe" userId="b81c1d739d29a701" providerId="LiveId" clId="{79A11DAD-050A-4D04-AEBF-2E6D3CF7EAD3}" dt="2023-06-22T08:55:46.590" v="1" actId="20577"/>
        <pc:sldMkLst>
          <pc:docMk/>
          <pc:sldMk cId="1543265293" sldId="1864"/>
        </pc:sldMkLst>
        <pc:spChg chg="mod">
          <ac:chgData name="Pragati Mundhe" userId="b81c1d739d29a701" providerId="LiveId" clId="{79A11DAD-050A-4D04-AEBF-2E6D3CF7EAD3}" dt="2023-06-22T08:55:46.590" v="1" actId="20577"/>
          <ac:spMkLst>
            <pc:docMk/>
            <pc:sldMk cId="1543265293" sldId="1864"/>
            <ac:spMk id="3" creationId="{4F9DD829-8D50-DFC5-EF37-637DF8C24528}"/>
          </ac:spMkLst>
        </pc:spChg>
      </pc:sldChg>
      <pc:sldChg chg="modSp mod">
        <pc:chgData name="Pragati Mundhe" userId="b81c1d739d29a701" providerId="LiveId" clId="{79A11DAD-050A-4D04-AEBF-2E6D3CF7EAD3}" dt="2023-06-22T11:55:27.369" v="318" actId="255"/>
        <pc:sldMkLst>
          <pc:docMk/>
          <pc:sldMk cId="1430663837" sldId="1865"/>
        </pc:sldMkLst>
        <pc:spChg chg="mod">
          <ac:chgData name="Pragati Mundhe" userId="b81c1d739d29a701" providerId="LiveId" clId="{79A11DAD-050A-4D04-AEBF-2E6D3CF7EAD3}" dt="2023-06-22T11:55:27.369" v="318" actId="255"/>
          <ac:spMkLst>
            <pc:docMk/>
            <pc:sldMk cId="1430663837" sldId="1865"/>
            <ac:spMk id="2" creationId="{25A8ACB1-6D36-496B-91DD-D1C3128C1C73}"/>
          </ac:spMkLst>
        </pc:spChg>
        <pc:spChg chg="mod">
          <ac:chgData name="Pragati Mundhe" userId="b81c1d739d29a701" providerId="LiveId" clId="{79A11DAD-050A-4D04-AEBF-2E6D3CF7EAD3}" dt="2023-06-22T11:55:21.405" v="317" actId="207"/>
          <ac:spMkLst>
            <pc:docMk/>
            <pc:sldMk cId="1430663837" sldId="1865"/>
            <ac:spMk id="3" creationId="{9202AD8E-4C7C-4A1B-89B1-9A0997F4F30E}"/>
          </ac:spMkLst>
        </pc:spChg>
      </pc:sldChg>
      <pc:sldChg chg="addSp delSp modSp mod ord">
        <pc:chgData name="Pragati Mundhe" userId="b81c1d739d29a701" providerId="LiveId" clId="{79A11DAD-050A-4D04-AEBF-2E6D3CF7EAD3}" dt="2023-06-22T11:47:38.011" v="179"/>
        <pc:sldMkLst>
          <pc:docMk/>
          <pc:sldMk cId="3366527757" sldId="1867"/>
        </pc:sldMkLst>
        <pc:spChg chg="del mod">
          <ac:chgData name="Pragati Mundhe" userId="b81c1d739d29a701" providerId="LiveId" clId="{79A11DAD-050A-4D04-AEBF-2E6D3CF7EAD3}" dt="2023-06-22T11:46:55.476" v="159" actId="478"/>
          <ac:spMkLst>
            <pc:docMk/>
            <pc:sldMk cId="3366527757" sldId="1867"/>
            <ac:spMk id="3" creationId="{68675CE5-70A2-411D-881E-7B75B82931F4}"/>
          </ac:spMkLst>
        </pc:spChg>
        <pc:spChg chg="del mod">
          <ac:chgData name="Pragati Mundhe" userId="b81c1d739d29a701" providerId="LiveId" clId="{79A11DAD-050A-4D04-AEBF-2E6D3CF7EAD3}" dt="2023-06-22T11:47:04.670" v="162" actId="21"/>
          <ac:spMkLst>
            <pc:docMk/>
            <pc:sldMk cId="3366527757" sldId="1867"/>
            <ac:spMk id="4" creationId="{9DA36B3A-558B-413E-877B-7275290AB783}"/>
          </ac:spMkLst>
        </pc:spChg>
        <pc:spChg chg="add del mod">
          <ac:chgData name="Pragati Mundhe" userId="b81c1d739d29a701" providerId="LiveId" clId="{79A11DAD-050A-4D04-AEBF-2E6D3CF7EAD3}" dt="2023-06-22T11:46:58.174" v="160" actId="478"/>
          <ac:spMkLst>
            <pc:docMk/>
            <pc:sldMk cId="3366527757" sldId="1867"/>
            <ac:spMk id="5" creationId="{3B926441-009A-1712-6370-54F4BF47096D}"/>
          </ac:spMkLst>
        </pc:spChg>
        <pc:spChg chg="add mod">
          <ac:chgData name="Pragati Mundhe" userId="b81c1d739d29a701" providerId="LiveId" clId="{79A11DAD-050A-4D04-AEBF-2E6D3CF7EAD3}" dt="2023-06-22T11:47:34.411" v="177" actId="2711"/>
          <ac:spMkLst>
            <pc:docMk/>
            <pc:sldMk cId="3366527757" sldId="1867"/>
            <ac:spMk id="7" creationId="{988F3A54-42BF-A03A-18C5-527E6124F866}"/>
          </ac:spMkLst>
        </pc:spChg>
      </pc:sldChg>
      <pc:sldChg chg="delSp modSp add mod ord">
        <pc:chgData name="Pragati Mundhe" userId="b81c1d739d29a701" providerId="LiveId" clId="{79A11DAD-050A-4D04-AEBF-2E6D3CF7EAD3}" dt="2023-06-22T11:54:40.947" v="311" actId="255"/>
        <pc:sldMkLst>
          <pc:docMk/>
          <pc:sldMk cId="3732114748" sldId="1868"/>
        </pc:sldMkLst>
        <pc:spChg chg="mod">
          <ac:chgData name="Pragati Mundhe" userId="b81c1d739d29a701" providerId="LiveId" clId="{79A11DAD-050A-4D04-AEBF-2E6D3CF7EAD3}" dt="2023-06-22T11:41:04.368" v="67" actId="20577"/>
          <ac:spMkLst>
            <pc:docMk/>
            <pc:sldMk cId="3732114748" sldId="1868"/>
            <ac:spMk id="3" creationId="{158B51BF-780C-45D4-A1D0-32D55EA0F2B4}"/>
          </ac:spMkLst>
        </pc:spChg>
        <pc:spChg chg="mod">
          <ac:chgData name="Pragati Mundhe" userId="b81c1d739d29a701" providerId="LiveId" clId="{79A11DAD-050A-4D04-AEBF-2E6D3CF7EAD3}" dt="2023-06-22T11:54:40.947" v="311" actId="255"/>
          <ac:spMkLst>
            <pc:docMk/>
            <pc:sldMk cId="3732114748" sldId="1868"/>
            <ac:spMk id="9219" creationId="{A17D04F1-4318-4DD6-B27E-D66AE4D426B2}"/>
          </ac:spMkLst>
        </pc:spChg>
        <pc:picChg chg="del">
          <ac:chgData name="Pragati Mundhe" userId="b81c1d739d29a701" providerId="LiveId" clId="{79A11DAD-050A-4D04-AEBF-2E6D3CF7EAD3}" dt="2023-06-22T11:41:08.749" v="68" actId="478"/>
          <ac:picMkLst>
            <pc:docMk/>
            <pc:sldMk cId="3732114748" sldId="1868"/>
            <ac:picMk id="2" creationId="{20DCD2D4-8C4D-6FA5-F355-E41A8994BA11}"/>
          </ac:picMkLst>
        </pc:picChg>
        <pc:picChg chg="del">
          <ac:chgData name="Pragati Mundhe" userId="b81c1d739d29a701" providerId="LiveId" clId="{79A11DAD-050A-4D04-AEBF-2E6D3CF7EAD3}" dt="2023-06-22T11:41:10.552" v="70" actId="478"/>
          <ac:picMkLst>
            <pc:docMk/>
            <pc:sldMk cId="3732114748" sldId="1868"/>
            <ac:picMk id="5" creationId="{D9EA199E-F56B-D480-2F18-2ABDC418A1E5}"/>
          </ac:picMkLst>
        </pc:picChg>
        <pc:picChg chg="del">
          <ac:chgData name="Pragati Mundhe" userId="b81c1d739d29a701" providerId="LiveId" clId="{79A11DAD-050A-4D04-AEBF-2E6D3CF7EAD3}" dt="2023-06-22T11:41:09.474" v="69" actId="478"/>
          <ac:picMkLst>
            <pc:docMk/>
            <pc:sldMk cId="3732114748" sldId="1868"/>
            <ac:picMk id="6" creationId="{CDCADAA7-ADE5-B666-E6BB-77811F33E885}"/>
          </ac:picMkLst>
        </pc:picChg>
      </pc:sldChg>
      <pc:sldChg chg="modSp add mod">
        <pc:chgData name="Pragati Mundhe" userId="b81c1d739d29a701" providerId="LiveId" clId="{79A11DAD-050A-4D04-AEBF-2E6D3CF7EAD3}" dt="2023-06-22T11:54:21.650" v="310" actId="27636"/>
        <pc:sldMkLst>
          <pc:docMk/>
          <pc:sldMk cId="2928763209" sldId="1869"/>
        </pc:sldMkLst>
        <pc:spChg chg="mod">
          <ac:chgData name="Pragati Mundhe" userId="b81c1d739d29a701" providerId="LiveId" clId="{79A11DAD-050A-4D04-AEBF-2E6D3CF7EAD3}" dt="2023-06-22T11:43:17.768" v="126" actId="20577"/>
          <ac:spMkLst>
            <pc:docMk/>
            <pc:sldMk cId="2928763209" sldId="1869"/>
            <ac:spMk id="3" creationId="{158B51BF-780C-45D4-A1D0-32D55EA0F2B4}"/>
          </ac:spMkLst>
        </pc:spChg>
        <pc:spChg chg="mod">
          <ac:chgData name="Pragati Mundhe" userId="b81c1d739d29a701" providerId="LiveId" clId="{79A11DAD-050A-4D04-AEBF-2E6D3CF7EAD3}" dt="2023-06-22T11:54:21.650" v="310" actId="27636"/>
          <ac:spMkLst>
            <pc:docMk/>
            <pc:sldMk cId="2928763209" sldId="1869"/>
            <ac:spMk id="9219" creationId="{A17D04F1-4318-4DD6-B27E-D66AE4D426B2}"/>
          </ac:spMkLst>
        </pc:spChg>
      </pc:sldChg>
      <pc:sldChg chg="addSp delSp modSp add mod">
        <pc:chgData name="Pragati Mundhe" userId="b81c1d739d29a701" providerId="LiveId" clId="{79A11DAD-050A-4D04-AEBF-2E6D3CF7EAD3}" dt="2023-06-22T13:19:07.392" v="345" actId="1076"/>
        <pc:sldMkLst>
          <pc:docMk/>
          <pc:sldMk cId="3869589643" sldId="1870"/>
        </pc:sldMkLst>
        <pc:spChg chg="mod">
          <ac:chgData name="Pragati Mundhe" userId="b81c1d739d29a701" providerId="LiveId" clId="{79A11DAD-050A-4D04-AEBF-2E6D3CF7EAD3}" dt="2023-06-22T13:19:03.154" v="344" actId="1076"/>
          <ac:spMkLst>
            <pc:docMk/>
            <pc:sldMk cId="3869589643" sldId="1870"/>
            <ac:spMk id="3" creationId="{158B51BF-780C-45D4-A1D0-32D55EA0F2B4}"/>
          </ac:spMkLst>
        </pc:spChg>
        <pc:spChg chg="add del mod">
          <ac:chgData name="Pragati Mundhe" userId="b81c1d739d29a701" providerId="LiveId" clId="{79A11DAD-050A-4D04-AEBF-2E6D3CF7EAD3}" dt="2023-06-22T13:16:22.265" v="338" actId="21"/>
          <ac:spMkLst>
            <pc:docMk/>
            <pc:sldMk cId="3869589643" sldId="1870"/>
            <ac:spMk id="7" creationId="{7DFED7E3-C0D7-9A3A-ACD5-07A1FD369760}"/>
          </ac:spMkLst>
        </pc:spChg>
        <pc:spChg chg="add del">
          <ac:chgData name="Pragati Mundhe" userId="b81c1d739d29a701" providerId="LiveId" clId="{79A11DAD-050A-4D04-AEBF-2E6D3CF7EAD3}" dt="2023-06-22T13:17:10.085" v="340" actId="22"/>
          <ac:spMkLst>
            <pc:docMk/>
            <pc:sldMk cId="3869589643" sldId="1870"/>
            <ac:spMk id="9" creationId="{017C8B1A-A0D5-F7FF-5944-45C720B36BA3}"/>
          </ac:spMkLst>
        </pc:spChg>
        <pc:spChg chg="del">
          <ac:chgData name="Pragati Mundhe" userId="b81c1d739d29a701" providerId="LiveId" clId="{79A11DAD-050A-4D04-AEBF-2E6D3CF7EAD3}" dt="2023-06-22T13:16:19.299" v="337" actId="21"/>
          <ac:spMkLst>
            <pc:docMk/>
            <pc:sldMk cId="3869589643" sldId="1870"/>
            <ac:spMk id="9219" creationId="{A17D04F1-4318-4DD6-B27E-D66AE4D426B2}"/>
          </ac:spMkLst>
        </pc:spChg>
        <pc:picChg chg="del">
          <ac:chgData name="Pragati Mundhe" userId="b81c1d739d29a701" providerId="LiveId" clId="{79A11DAD-050A-4D04-AEBF-2E6D3CF7EAD3}" dt="2023-06-22T13:16:00.037" v="328" actId="21"/>
          <ac:picMkLst>
            <pc:docMk/>
            <pc:sldMk cId="3869589643" sldId="1870"/>
            <ac:picMk id="2" creationId="{20DCD2D4-8C4D-6FA5-F355-E41A8994BA11}"/>
          </ac:picMkLst>
        </pc:picChg>
        <pc:picChg chg="del">
          <ac:chgData name="Pragati Mundhe" userId="b81c1d739d29a701" providerId="LiveId" clId="{79A11DAD-050A-4D04-AEBF-2E6D3CF7EAD3}" dt="2023-06-22T13:16:02.526" v="330" actId="21"/>
          <ac:picMkLst>
            <pc:docMk/>
            <pc:sldMk cId="3869589643" sldId="1870"/>
            <ac:picMk id="5" creationId="{D9EA199E-F56B-D480-2F18-2ABDC418A1E5}"/>
          </ac:picMkLst>
        </pc:picChg>
        <pc:picChg chg="del">
          <ac:chgData name="Pragati Mundhe" userId="b81c1d739d29a701" providerId="LiveId" clId="{79A11DAD-050A-4D04-AEBF-2E6D3CF7EAD3}" dt="2023-06-22T13:16:01.421" v="329" actId="21"/>
          <ac:picMkLst>
            <pc:docMk/>
            <pc:sldMk cId="3869589643" sldId="1870"/>
            <ac:picMk id="6" creationId="{CDCADAA7-ADE5-B666-E6BB-77811F33E885}"/>
          </ac:picMkLst>
        </pc:picChg>
        <pc:picChg chg="add mod">
          <ac:chgData name="Pragati Mundhe" userId="b81c1d739d29a701" providerId="LiveId" clId="{79A11DAD-050A-4D04-AEBF-2E6D3CF7EAD3}" dt="2023-06-22T13:19:07.392" v="345" actId="1076"/>
          <ac:picMkLst>
            <pc:docMk/>
            <pc:sldMk cId="3869589643" sldId="1870"/>
            <ac:picMk id="11" creationId="{0A70E354-579C-5CE9-4E68-C9AA19D3D6AD}"/>
          </ac:picMkLst>
        </pc:picChg>
      </pc:sldChg>
      <pc:sldChg chg="addSp delSp modSp add mod">
        <pc:chgData name="Pragati Mundhe" userId="b81c1d739d29a701" providerId="LiveId" clId="{79A11DAD-050A-4D04-AEBF-2E6D3CF7EAD3}" dt="2023-06-22T13:20:21.528" v="351" actId="14100"/>
        <pc:sldMkLst>
          <pc:docMk/>
          <pc:sldMk cId="3027126244" sldId="1871"/>
        </pc:sldMkLst>
        <pc:picChg chg="add mod">
          <ac:chgData name="Pragati Mundhe" userId="b81c1d739d29a701" providerId="LiveId" clId="{79A11DAD-050A-4D04-AEBF-2E6D3CF7EAD3}" dt="2023-06-22T13:20:21.528" v="351" actId="14100"/>
          <ac:picMkLst>
            <pc:docMk/>
            <pc:sldMk cId="3027126244" sldId="1871"/>
            <ac:picMk id="4" creationId="{BB98173F-3DB7-D388-D56B-D6535A94E39B}"/>
          </ac:picMkLst>
        </pc:picChg>
        <pc:picChg chg="del">
          <ac:chgData name="Pragati Mundhe" userId="b81c1d739d29a701" providerId="LiveId" clId="{79A11DAD-050A-4D04-AEBF-2E6D3CF7EAD3}" dt="2023-06-22T13:19:15.419" v="347" actId="21"/>
          <ac:picMkLst>
            <pc:docMk/>
            <pc:sldMk cId="3027126244" sldId="1871"/>
            <ac:picMk id="11" creationId="{0A70E354-579C-5CE9-4E68-C9AA19D3D6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4766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8943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23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436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DB60B1-BEF5-4848-BB02-98EBFE355C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906BF34F-6945-4E11-BAEC-F66F7254C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BC85C715-EF0D-4E33-AC89-C35DD2596E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340929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5" descr="Red, blue grey white pattern background">
            <a:extLst>
              <a:ext uri="{FF2B5EF4-FFF2-40B4-BE49-F238E27FC236}">
                <a16:creationId xmlns:a16="http://schemas.microsoft.com/office/drawing/2014/main" id="{8FD53BA4-73D2-4CCA-8580-11F4221524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White Striped background">
            <a:extLst>
              <a:ext uri="{FF2B5EF4-FFF2-40B4-BE49-F238E27FC236}">
                <a16:creationId xmlns:a16="http://schemas.microsoft.com/office/drawing/2014/main" id="{3917D528-010E-4303-97BF-F7F67BC661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5" descr="Red, blue grey white pattern background">
            <a:extLst>
              <a:ext uri="{FF2B5EF4-FFF2-40B4-BE49-F238E27FC236}">
                <a16:creationId xmlns:a16="http://schemas.microsoft.com/office/drawing/2014/main" id="{CD2D4C14-919B-45F8-8FB9-55AAC8A8FC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6" descr="Red, blue grey white pattern background">
            <a:extLst>
              <a:ext uri="{FF2B5EF4-FFF2-40B4-BE49-F238E27FC236}">
                <a16:creationId xmlns:a16="http://schemas.microsoft.com/office/drawing/2014/main" id="{3A82D859-AED3-485F-A04E-40320B104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8" descr="Red, blue grey white pattern background">
            <a:extLst>
              <a:ext uri="{FF2B5EF4-FFF2-40B4-BE49-F238E27FC236}">
                <a16:creationId xmlns:a16="http://schemas.microsoft.com/office/drawing/2014/main" id="{EFDBB6A3-9760-4B41-9E31-6D5DD396E1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1" name="Picture Placeholder 5" descr="Red, blue grey white pattern background">
            <a:extLst>
              <a:ext uri="{FF2B5EF4-FFF2-40B4-BE49-F238E27FC236}">
                <a16:creationId xmlns:a16="http://schemas.microsoft.com/office/drawing/2014/main" id="{1014381E-E235-4624-9267-69EEEE9826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Gra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6" descr="Red, blue grey white pattern background">
            <a:extLst>
              <a:ext uri="{FF2B5EF4-FFF2-40B4-BE49-F238E27FC236}">
                <a16:creationId xmlns:a16="http://schemas.microsoft.com/office/drawing/2014/main" id="{6696C96D-182E-490E-A117-B60FF18536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Picture placeholder ">
            <a:extLst>
              <a:ext uri="{FF2B5EF4-FFF2-40B4-BE49-F238E27FC236}">
                <a16:creationId xmlns:a16="http://schemas.microsoft.com/office/drawing/2014/main" id="{21F9B252-B7D4-4DA8-92E8-8A98BFEF41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703" r:id="rId9"/>
    <p:sldLayoutId id="2147483690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89605" y="3489417"/>
            <a:ext cx="8377084" cy="1033169"/>
          </a:xfrm>
        </p:spPr>
        <p:txBody>
          <a:bodyPr anchor="ctr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ileron Heavy Bold"/>
              </a:rPr>
              <a:t>School of Electrical Engineering (SEE)</a:t>
            </a:r>
            <a:br>
              <a:rPr lang="en-US" sz="2400" dirty="0">
                <a:solidFill>
                  <a:srgbClr val="002060"/>
                </a:solidFill>
                <a:latin typeface="Aileron Heavy Bold"/>
              </a:rPr>
            </a:br>
            <a:r>
              <a:rPr lang="en-US" sz="2400" dirty="0">
                <a:solidFill>
                  <a:srgbClr val="FF0000"/>
                </a:solidFill>
                <a:latin typeface="Aileron Heavy Bold"/>
              </a:rPr>
              <a:t>Minor Project Review IV</a:t>
            </a:r>
            <a:br>
              <a:rPr lang="en-US" sz="2400" dirty="0">
                <a:solidFill>
                  <a:srgbClr val="FF0000"/>
                </a:solidFill>
                <a:latin typeface="Aileron Heavy Bold"/>
              </a:rPr>
            </a:br>
            <a:br>
              <a:rPr lang="en-US" sz="2400" dirty="0">
                <a:solidFill>
                  <a:srgbClr val="FF0000"/>
                </a:solidFill>
                <a:latin typeface="Aileron Heavy Bold"/>
              </a:rPr>
            </a:br>
            <a:r>
              <a:rPr lang="en-US" sz="1800" dirty="0">
                <a:latin typeface="Aileron Heavy Bold"/>
              </a:rPr>
              <a:t>Project Title</a:t>
            </a:r>
            <a:br>
              <a:rPr lang="en-US" sz="1800" dirty="0">
                <a:latin typeface="Aileron Heavy Bold"/>
              </a:rPr>
            </a:br>
            <a:r>
              <a:rPr lang="en-US" sz="3100" b="1" dirty="0">
                <a:solidFill>
                  <a:srgbClr val="002060"/>
                </a:solidFill>
                <a:latin typeface="Algerian" panose="04020705040A02060702" pitchFamily="82" charset="0"/>
              </a:rPr>
              <a:t>SELF CARE MONITORING GLOVES </a:t>
            </a:r>
            <a:br>
              <a:rPr lang="en-US" sz="3100" b="1" dirty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3100" b="1" dirty="0">
                <a:solidFill>
                  <a:srgbClr val="002060"/>
                </a:solidFill>
                <a:latin typeface="Algerian" panose="04020705040A02060702" pitchFamily="82" charset="0"/>
              </a:rPr>
              <a:t>based on IOT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sz="2400" dirty="0">
                <a:solidFill>
                  <a:srgbClr val="FF0000"/>
                </a:solidFill>
                <a:latin typeface="Aileron Heavy Bold"/>
              </a:rPr>
            </a:br>
            <a:br>
              <a:rPr lang="en-US" sz="2400" dirty="0">
                <a:solidFill>
                  <a:srgbClr val="FF0000"/>
                </a:solidFill>
                <a:latin typeface="Aileron Heavy Bold"/>
              </a:rPr>
            </a:br>
            <a:br>
              <a:rPr lang="en-US" sz="4000" dirty="0">
                <a:solidFill>
                  <a:srgbClr val="000000"/>
                </a:solidFill>
                <a:latin typeface="Aileron Heavy Bold"/>
              </a:rPr>
            </a:b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E6DE01-F89C-72B0-F892-36BB52CE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11" y="184166"/>
            <a:ext cx="4286250" cy="8421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9DD829-8D50-DFC5-EF37-637DF8C24528}"/>
              </a:ext>
            </a:extLst>
          </p:cNvPr>
          <p:cNvSpPr txBox="1"/>
          <p:nvPr/>
        </p:nvSpPr>
        <p:spPr>
          <a:xfrm>
            <a:off x="5397296" y="4485715"/>
            <a:ext cx="613532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Aileron Regular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Chaitanya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Gabhane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[168]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Abdul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Muqueet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Sahil      [227]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Pragati Mundhe        [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258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Omkar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Mohare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[174]</a:t>
            </a:r>
          </a:p>
          <a:p>
            <a:pPr algn="ctr"/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Aswathy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 A</a:t>
            </a: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02AD8E-4C7C-4A1B-89B1-9A0997F4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A8ACB1-6D36-496B-91DD-D1C3128C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pPr marL="842512" lvl="1" indent="-421256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advances in the world of IoT devices and advancements in medical facilities will be incorporated into this framework to make it more common and accessible to everyone.</a:t>
            </a:r>
          </a:p>
          <a:p>
            <a:pPr marL="842512" lvl="1" indent="-421256">
              <a:lnSpc>
                <a:spcPct val="200000"/>
              </a:lnSpc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effective wireless communicating device whose outcome will be an effective personal care monitoring unit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6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01" y="314151"/>
            <a:ext cx="9141397" cy="615553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79F8B-9A8A-81AB-574F-3F0874CA4D3A}"/>
              </a:ext>
            </a:extLst>
          </p:cNvPr>
          <p:cNvSpPr txBox="1"/>
          <p:nvPr/>
        </p:nvSpPr>
        <p:spPr>
          <a:xfrm>
            <a:off x="329380" y="1028250"/>
            <a:ext cx="1153323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Dutta,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Debeshi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"Finger movement based attender calling system for ICU patient management and rehabilitation." 2014 International Conference on Circuits, Power and Computing Technologies [ICCPCT-2014]. IEEE, 2014. 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Shashidhar, R.,  Abhilash, S.,  Sahana, V.,  Alok, N.  A., &amp;  Roopa, M. (2020).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cloud: In health monitoring system. International Journal of  Scientific and Technology Research, 9(1), 227.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Ambar, R. B.,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Poad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H. B. M., Ali, A. M. B. M., Ahmad, M. S. B., &amp;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bJamil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M.  B. A.  (2012, February). Multi-sensor  arm rehabilitation monitoring device. In  2012 International Conference  on Biomedical Engineering (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ICoBE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(pp. 424-429). IEEE.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Irjmets.com, 2021. [Online]. Available: https://irjmets.com/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rootaccess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/forms/  uploads/ IRJMETS888370.pdf. [Accessed: 23- Jun- 2021]. 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Rohit, S. L., &amp; Tank, B. V. (2018, April).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health monitoring system  using  raspberry  PI-review.  In  2018  Second  International Conference  on  Inventive  Communication  and  Computational Technologies (ICICCT) (pp. 997-1002). IEEE. </a:t>
            </a:r>
          </a:p>
          <a:p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8F3A54-42BF-A03A-18C5-527E6124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283" y="2834481"/>
            <a:ext cx="7169239" cy="2111145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6652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7871" y="1790700"/>
            <a:ext cx="6582697" cy="3276600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Self Health Care Monitoring Gloves based on IOT are basically used to periodically monitor the health of people having health issues.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Health monitoring can be achieved by measuring the pulse rate, SpO2 level and  temperature.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Alarming system with buzzer is for calling for any help.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monitor the health of old aged people , physically impaired,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paralysed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well as people having speech and hearing impairment.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Idea of the Project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634181" y="1439863"/>
            <a:ext cx="11056374" cy="3722072"/>
          </a:xfr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observed negligence in self health routine.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does not fully know how to monitor themselves due to lack of knowledge.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care checkups are expensive.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use the end product for the old age people, fully or partially deaf person.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execute the self monitoring unit through the thought of going through the design thinking process.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sense of empathy among people towards old aged people and physically challenged people.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114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567813" y="1567964"/>
            <a:ext cx="11056374" cy="3722072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Elder people, pregnant women, and children </a:t>
            </a:r>
            <a:r>
              <a:rPr lang="en-US" sz="55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health issues should periodically monitor their health.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COVID-19, people are unable to go outside and monitor their health </a:t>
            </a:r>
            <a:r>
              <a:rPr lang="en-US" sz="5500" b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conditions.This</a:t>
            </a: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may also require huge sum of money.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people in rural areas don’t have any proper bus facilities to go to hospital for periodical testing.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monitoring instruments in hospitals which common people cannot understand.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need to rely completely on doctor’s advice.</a:t>
            </a:r>
          </a:p>
          <a:p>
            <a:pPr marL="685800" indent="-6858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55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Partially or fully deaf persons are unable to fulfill there basic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763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Proposed Design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78A287-3A16-2B9F-D2E1-C3DE7DB1C0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46" t="21361" r="51290" b="10251"/>
          <a:stretch/>
        </p:blipFill>
        <p:spPr>
          <a:xfrm>
            <a:off x="5523761" y="1549182"/>
            <a:ext cx="5321220" cy="50461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348B9F-00E3-8D28-ED75-7E640D3BEAEB}"/>
              </a:ext>
            </a:extLst>
          </p:cNvPr>
          <p:cNvSpPr/>
          <p:nvPr/>
        </p:nvSpPr>
        <p:spPr>
          <a:xfrm rot="2147203">
            <a:off x="8694877" y="3893326"/>
            <a:ext cx="474643" cy="331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Components used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634181" y="1439863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Temperature sensor :- mlx90614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Heart rate and SpO2 :-Max30102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Arduino Uno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20*4 LCD display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Batteries </a:t>
            </a:r>
            <a:endParaRPr lang="en-US" altLang="en-US" dirty="0"/>
          </a:p>
        </p:txBody>
      </p:sp>
      <p:pic>
        <p:nvPicPr>
          <p:cNvPr id="2" name="Picture 2" descr="Image of Arduino UNO R3 SMD Atmega328P Board - Clone Compatible Model from ElectronicsComp.com">
            <a:extLst>
              <a:ext uri="{FF2B5EF4-FFF2-40B4-BE49-F238E27FC236}">
                <a16:creationId xmlns:a16="http://schemas.microsoft.com/office/drawing/2014/main" id="{20DCD2D4-8C4D-6FA5-F355-E41A8994B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768" y="715963"/>
            <a:ext cx="1909915" cy="190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eart rate sensor SEN0203|Sensors| - AliExpress">
            <a:extLst>
              <a:ext uri="{FF2B5EF4-FFF2-40B4-BE49-F238E27FC236}">
                <a16:creationId xmlns:a16="http://schemas.microsoft.com/office/drawing/2014/main" id="{D9EA199E-F56B-D480-2F18-2ABDC418A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952" y="3397045"/>
            <a:ext cx="1189549" cy="118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KitsGuru 20x4 20 * 2 LCD Display with Back Light (Blue or Green) Light  KG170 : Amazon.in: Industrial &amp; Scientific">
            <a:extLst>
              <a:ext uri="{FF2B5EF4-FFF2-40B4-BE49-F238E27FC236}">
                <a16:creationId xmlns:a16="http://schemas.microsoft.com/office/drawing/2014/main" id="{CDCADAA7-ADE5-B666-E6BB-77811F33E8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067" y="1905001"/>
            <a:ext cx="2368550" cy="157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214" y="0"/>
            <a:ext cx="5334000" cy="1189038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70E354-579C-5CE9-4E68-C9AA19D3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09" y="727357"/>
            <a:ext cx="11149781" cy="58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89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214" y="0"/>
            <a:ext cx="5334000" cy="1189038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8173F-3DB7-D388-D56B-D6535A94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07" y="658698"/>
            <a:ext cx="10918197" cy="582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2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3042"/>
      </a:accent1>
      <a:accent2>
        <a:srgbClr val="3578AF"/>
      </a:accent2>
      <a:accent3>
        <a:srgbClr val="C4C4C4"/>
      </a:accent3>
      <a:accent4>
        <a:srgbClr val="A80B22"/>
      </a:accent4>
      <a:accent5>
        <a:srgbClr val="E2E2E2"/>
      </a:accent5>
      <a:accent6>
        <a:srgbClr val="2A6187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wish American Heritage Month_Win32_JC_SL_v3" id="{5A91364D-DD38-4994-BB9C-41D074FD197A}" vid="{8577DF34-D72C-48EB-902A-0A54C766E0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E2DFF-920A-42C9-AEE0-3A0BF6AF4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F283A3-AA81-4663-8764-64F64C723FD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15C1F8C-D27A-4CE7-9DF4-4AFDB2880FA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Jewish American Heritage Month presentation</Template>
  <TotalTime>2171</TotalTime>
  <Words>644</Words>
  <Application>Microsoft Office PowerPoint</Application>
  <PresentationFormat>Widescreen</PresentationFormat>
  <Paragraphs>54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Aileron Heavy Bold</vt:lpstr>
      <vt:lpstr>Aileron Regular</vt:lpstr>
      <vt:lpstr>Algerian</vt:lpstr>
      <vt:lpstr>Arial</vt:lpstr>
      <vt:lpstr>Segoe UI</vt:lpstr>
      <vt:lpstr>Times New Roman</vt:lpstr>
      <vt:lpstr>Office Theme</vt:lpstr>
      <vt:lpstr>School of Electrical Engineering (SEE) Minor Project Review IV  Project Title SELF CARE MONITORING GLOVES  based on IOT    </vt:lpstr>
      <vt:lpstr>Introduction</vt:lpstr>
      <vt:lpstr>Problem Statement</vt:lpstr>
      <vt:lpstr>Idea of the Project</vt:lpstr>
      <vt:lpstr>Background</vt:lpstr>
      <vt:lpstr>Proposed Design </vt:lpstr>
      <vt:lpstr>Components used</vt:lpstr>
      <vt:lpstr>Code</vt:lpstr>
      <vt:lpstr>Code</vt:lpstr>
      <vt:lpstr>Conclusion</vt:lpstr>
      <vt:lpstr>Resources</vt:lpstr>
      <vt:lpstr>Thank You!!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of Electrical Engineering (SEE) Minor Project Review IV  Project Title SELF CARE MONITORING GLOVES  based on IOT</dc:title>
  <dc:subject/>
  <dc:creator>Pragati Mundhe</dc:creator>
  <cp:keywords/>
  <dc:description/>
  <cp:lastModifiedBy>Pragati Mundhe</cp:lastModifiedBy>
  <cp:revision>3</cp:revision>
  <dcterms:created xsi:type="dcterms:W3CDTF">2023-04-23T09:40:22Z</dcterms:created>
  <dcterms:modified xsi:type="dcterms:W3CDTF">2023-06-22T13:20:28Z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