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sldIdLst>
    <p:sldId id="258" r:id="rId5"/>
    <p:sldId id="305" r:id="rId6"/>
    <p:sldId id="270" r:id="rId7"/>
    <p:sldId id="274" r:id="rId8"/>
    <p:sldId id="279" r:id="rId9"/>
    <p:sldId id="299" r:id="rId10"/>
    <p:sldId id="294" r:id="rId11"/>
    <p:sldId id="30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598" autoAdjust="0"/>
  </p:normalViewPr>
  <p:slideViewPr>
    <p:cSldViewPr snapToGrid="0">
      <p:cViewPr varScale="1">
        <p:scale>
          <a:sx n="80" d="100"/>
          <a:sy n="80" d="100"/>
        </p:scale>
        <p:origin x="293"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dgm:spPr>
        <a:solidFill>
          <a:schemeClr val="accent2"/>
        </a:solidFill>
        <a:ln>
          <a:noFill/>
        </a:ln>
      </dgm:spPr>
      <dgm:t>
        <a:bodyPr/>
        <a:lstStyle/>
        <a:p>
          <a:endParaRPr lang="en-US" b="1" dirty="0"/>
        </a:p>
      </dgm:t>
    </dgm:pt>
    <dgm:pt modelId="{FCE8068D-7E50-4749-A8D0-ADEDAC5637B3}" type="parTrans" cxnId="{42EE41D1-3C16-4937-BB38-B076896C09A0}">
      <dgm:prSet/>
      <dgm:spPr/>
      <dgm:t>
        <a:bodyPr/>
        <a:lstStyle/>
        <a:p>
          <a:endParaRPr lang="en-US"/>
        </a:p>
      </dgm:t>
    </dgm:pt>
    <dgm:pt modelId="{DCC444A4-F20A-48F5-A61E-47BFFF185A57}" type="sibTrans" cxnId="{42EE41D1-3C16-4937-BB38-B076896C09A0}">
      <dgm:prSet/>
      <dgm:spPr/>
      <dgm:t>
        <a:bodyPr/>
        <a:lstStyle/>
        <a:p>
          <a:endParaRPr lang="en-US"/>
        </a:p>
      </dgm:t>
    </dgm:pt>
    <dgm:pt modelId="{B54C8F6C-BE1E-4EAB-B7A0-48DE01FFAA36}">
      <dgm:prSet phldrT="[Text]"/>
      <dgm:spPr/>
      <dgm:t>
        <a:bodyPr/>
        <a:lstStyle/>
        <a:p>
          <a:endParaRPr lang="en-US" dirty="0"/>
        </a:p>
      </dgm:t>
    </dgm:pt>
    <dgm:pt modelId="{8DE7CD45-B7C0-432E-B819-6A7D97E31315}" type="parTrans" cxnId="{770CA1CC-3DDD-451E-AE83-A71CA570260C}">
      <dgm:prSet/>
      <dgm:spPr/>
      <dgm:t>
        <a:bodyPr/>
        <a:lstStyle/>
        <a:p>
          <a:endParaRPr lang="en-US"/>
        </a:p>
      </dgm:t>
    </dgm:pt>
    <dgm:pt modelId="{C33B8BEF-A818-4A2F-A99A-E2B29895E184}" type="sibTrans" cxnId="{770CA1CC-3DDD-451E-AE83-A71CA570260C}">
      <dgm:prSet/>
      <dgm:spPr/>
      <dgm:t>
        <a:bodyPr/>
        <a:lstStyle/>
        <a:p>
          <a:endParaRPr lang="en-US"/>
        </a:p>
      </dgm:t>
    </dgm:pt>
    <dgm:pt modelId="{E4033A39-DCC4-4038-9562-AEDDBBB37A99}">
      <dgm:prSet phldrT="[Text]"/>
      <dgm:spPr>
        <a:solidFill>
          <a:schemeClr val="accent3"/>
        </a:solidFill>
        <a:ln>
          <a:noFill/>
        </a:ln>
      </dgm:spPr>
      <dgm:t>
        <a:bodyPr/>
        <a:lstStyle/>
        <a:p>
          <a:endParaRPr lang="en-US" b="1" dirty="0"/>
        </a:p>
      </dgm:t>
    </dgm:pt>
    <dgm:pt modelId="{048EEAE6-78BA-4B00-B7BB-9C22DBB1E8F4}" type="parTrans" cxnId="{32EF2862-2950-4DF8-BEA8-CD19460CCA31}">
      <dgm:prSet/>
      <dgm:spPr/>
      <dgm:t>
        <a:bodyPr/>
        <a:lstStyle/>
        <a:p>
          <a:endParaRPr lang="en-US"/>
        </a:p>
      </dgm:t>
    </dgm:pt>
    <dgm:pt modelId="{80AB0E5B-0C58-465D-A545-5B21133D2849}" type="sibTrans" cxnId="{32EF2862-2950-4DF8-BEA8-CD19460CCA31}">
      <dgm:prSet/>
      <dgm:spPr/>
      <dgm:t>
        <a:bodyPr/>
        <a:lstStyle/>
        <a:p>
          <a:endParaRPr lang="en-US"/>
        </a:p>
      </dgm:t>
    </dgm:pt>
    <dgm:pt modelId="{87BF7896-20EA-4E8F-B6F4-A34EC5C9CB50}">
      <dgm:prSet phldrT="[Text]"/>
      <dgm:spPr>
        <a:solidFill>
          <a:schemeClr val="accent1"/>
        </a:solidFill>
        <a:ln>
          <a:noFill/>
        </a:ln>
      </dgm:spPr>
      <dgm:t>
        <a:bodyPr/>
        <a:lstStyle/>
        <a:p>
          <a:endParaRPr lang="en-US" b="1" dirty="0"/>
        </a:p>
      </dgm:t>
    </dgm:pt>
    <dgm:pt modelId="{05E47BA5-F724-4AEE-9B5B-401F18E028E6}" type="parTrans" cxnId="{92330C11-C197-4512-BDA4-8D8A69AF7D1C}">
      <dgm:prSet/>
      <dgm:spPr/>
      <dgm:t>
        <a:bodyPr/>
        <a:lstStyle/>
        <a:p>
          <a:endParaRPr lang="en-US"/>
        </a:p>
      </dgm:t>
    </dgm:pt>
    <dgm:pt modelId="{D63CE73E-35DE-48C3-8753-7648BC953C0D}" type="sibTrans" cxnId="{92330C11-C197-4512-BDA4-8D8A69AF7D1C}">
      <dgm:prSet/>
      <dgm:spPr/>
      <dgm:t>
        <a:bodyPr/>
        <a:lstStyle/>
        <a:p>
          <a:endParaRPr lang="en-US"/>
        </a:p>
      </dgm:t>
    </dgm:pt>
    <dgm:pt modelId="{B4DB2828-59D9-4863-8B3E-C6CFAF6494D3}">
      <dgm:prSet phldrT="[Text]"/>
      <dgm:spPr>
        <a:solidFill>
          <a:schemeClr val="accent5"/>
        </a:solidFill>
        <a:ln>
          <a:noFill/>
        </a:ln>
      </dgm:spPr>
      <dgm:t>
        <a:bodyPr/>
        <a:lstStyle/>
        <a:p>
          <a:endParaRPr lang="en-US" b="1" dirty="0"/>
        </a:p>
      </dgm:t>
    </dgm:pt>
    <dgm:pt modelId="{798E7C8E-1460-427A-8B7C-E02F150DEC1E}" type="parTrans" cxnId="{804C692F-8581-4FB6-9F25-D6AB938404F3}">
      <dgm:prSet/>
      <dgm:spPr/>
      <dgm:t>
        <a:bodyPr/>
        <a:lstStyle/>
        <a:p>
          <a:endParaRPr lang="en-US"/>
        </a:p>
      </dgm:t>
    </dgm:pt>
    <dgm:pt modelId="{D6795AD0-868C-44BE-9D92-AB715AD8717B}" type="sibTrans" cxnId="{804C692F-8581-4FB6-9F25-D6AB938404F3}">
      <dgm:prSet/>
      <dgm:spPr/>
      <dgm:t>
        <a:bodyPr/>
        <a:lstStyle/>
        <a:p>
          <a:endParaRPr lang="en-US"/>
        </a:p>
      </dgm:t>
    </dgm:pt>
    <dgm:pt modelId="{20BACF7C-0AD6-4CB8-B47B-9BC464DB7BEF}">
      <dgm:prSet phldrT="[Text]"/>
      <dgm:spPr>
        <a:ln>
          <a:noFill/>
        </a:ln>
      </dgm:spPr>
      <dgm:t>
        <a:bodyPr/>
        <a:lstStyle/>
        <a:p>
          <a:endParaRPr lang="en-US" b="1" dirty="0"/>
        </a:p>
      </dgm:t>
    </dgm:pt>
    <dgm:pt modelId="{DC524B33-4AEE-46FA-99FA-0F1928445896}" type="parTrans" cxnId="{DCD6C7E6-2EC0-48A3-8B8E-CD336C37500B}">
      <dgm:prSet/>
      <dgm:spPr/>
      <dgm:t>
        <a:bodyPr/>
        <a:lstStyle/>
        <a:p>
          <a:endParaRPr lang="en-US"/>
        </a:p>
      </dgm:t>
    </dgm:pt>
    <dgm:pt modelId="{FD86F5A0-BBED-4DD8-A858-6DDE4FD2D27C}" type="sibTrans" cxnId="{DCD6C7E6-2EC0-48A3-8B8E-CD336C37500B}">
      <dgm:prSet/>
      <dgm:spPr/>
      <dgm:t>
        <a:bodyPr/>
        <a:lstStyle/>
        <a:p>
          <a:endParaRPr lang="en-US"/>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X="144013" custLinFactNeighborX="0">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custLinFactX="-1700000" custLinFactNeighborX="-1740253" custLinFactNeighborY="-5327"/>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custLinFactX="-500000" custLinFactY="90455" custLinFactNeighborX="-583465" custLinFactNeighborY="100000"/>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X="153002">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X="158558">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custFlipHor="1" custSzX="45720" custScaleY="344443"/>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custLinFactY="-88526" custLinFactNeighborX="10140" custLinFactNeighborY="-100000"/>
      <dgm:spPr/>
    </dgm:pt>
    <dgm:pt modelId="{4624FC32-5405-42B1-B5CC-DF0659852A58}" type="pres">
      <dgm:prSet presAssocID="{87BF7896-20EA-4E8F-B6F4-A34EC5C9CB50}" presName="EmptyPane1" presStyleCnt="0"/>
      <dgm:spPr/>
    </dgm:pt>
    <dgm:pt modelId="{ECFB4331-1A08-45A0-8A42-C5878CCFB56D}" type="pres">
      <dgm:prSet presAssocID="{D63CE73E-35DE-48C3-8753-7648BC953C0D}" presName="spaceBetweenRectangles1" presStyleCnt="0"/>
      <dgm:spPr/>
    </dgm:pt>
    <dgm:pt modelId="{C363C5C2-07D8-4DBB-A1C1-3B38BCAF5B02}" type="pres">
      <dgm:prSet presAssocID="{B4DB2828-59D9-4863-8B3E-C6CFAF6494D3}" presName="composite1" presStyleCnt="0"/>
      <dgm:spPr/>
    </dgm:pt>
    <dgm:pt modelId="{7FD8F109-8AB8-4C5D-98C1-9B949F5B6B44}" type="pres">
      <dgm:prSet presAssocID="{B4DB2828-59D9-4863-8B3E-C6CFAF6494D3}" presName="parent1" presStyleLbl="alignNode1" presStyleIdx="3" presStyleCnt="5" custScaleX="148906">
        <dgm:presLayoutVars>
          <dgm:chMax val="1"/>
          <dgm:chPref val="1"/>
          <dgm:bulletEnabled val="1"/>
        </dgm:presLayoutVars>
      </dgm:prSet>
      <dgm:spPr/>
    </dgm:pt>
    <dgm:pt modelId="{E38D27D6-8639-460F-8E63-A4183F6A4FB2}" type="pres">
      <dgm:prSet presAssocID="{B4DB2828-59D9-4863-8B3E-C6CFAF6494D3}" presName="Childtext1" presStyleLbl="revTx" presStyleIdx="3" presStyleCnt="5">
        <dgm:presLayoutVars>
          <dgm:bulletEnabled val="1"/>
        </dgm:presLayoutVars>
      </dgm:prSet>
      <dgm:spPr/>
    </dgm:pt>
    <dgm:pt modelId="{A8D212F1-3814-44B5-B320-F44A4A13A8E9}" type="pres">
      <dgm:prSet presAssocID="{B4DB2828-59D9-4863-8B3E-C6CFAF6494D3}" presName="ConnectLine1" presStyleLbl="sibTrans1D1" presStyleIdx="3" presStyleCnt="5"/>
      <dgm:spPr>
        <a:noFill/>
        <a:ln w="6350" cap="flat" cmpd="sng" algn="ctr">
          <a:solidFill>
            <a:schemeClr val="accent4"/>
          </a:solidFill>
          <a:prstDash val="dash"/>
          <a:miter lim="800000"/>
        </a:ln>
        <a:effectLst/>
      </dgm:spPr>
    </dgm:pt>
    <dgm:pt modelId="{FCFA93D1-19D7-42C4-AA68-222BE7B61028}" type="pres">
      <dgm:prSet presAssocID="{B4DB2828-59D9-4863-8B3E-C6CFAF6494D3}" presName="ConnectLineEnd1" presStyleLbl="lnNode1" presStyleIdx="3" presStyleCnt="5"/>
      <dgm:spPr/>
    </dgm:pt>
    <dgm:pt modelId="{1FE8DEA7-1584-410F-B187-56449833F9D6}" type="pres">
      <dgm:prSet presAssocID="{B4DB2828-59D9-4863-8B3E-C6CFAF6494D3}" presName="EmptyPane1" presStyleCnt="0"/>
      <dgm:spPr/>
    </dgm:pt>
    <dgm:pt modelId="{BC679877-069C-412F-BF1C-063826531CAD}" type="pres">
      <dgm:prSet presAssocID="{D6795AD0-868C-44BE-9D92-AB715AD8717B}" presName="spaceBetweenRectangles1" presStyleCnt="0"/>
      <dgm:spPr/>
    </dgm:pt>
    <dgm:pt modelId="{9FB712EE-8030-4E3B-A86D-F83D75018686}" type="pres">
      <dgm:prSet presAssocID="{20BACF7C-0AD6-4CB8-B47B-9BC464DB7BEF}" presName="composite1" presStyleCnt="0"/>
      <dgm:spPr/>
    </dgm:pt>
    <dgm:pt modelId="{CBF23E64-1238-4743-9323-88FEAB628F7F}" type="pres">
      <dgm:prSet presAssocID="{20BACF7C-0AD6-4CB8-B47B-9BC464DB7BEF}" presName="parent1" presStyleLbl="alignNode1" presStyleIdx="4" presStyleCnt="5" custScaleX="100001" custLinFactNeighborX="-4419" custLinFactNeighborY="0">
        <dgm:presLayoutVars>
          <dgm:chMax val="1"/>
          <dgm:chPref val="1"/>
          <dgm:bulletEnabled val="1"/>
        </dgm:presLayoutVars>
      </dgm:prSet>
      <dgm:spPr/>
    </dgm:pt>
    <dgm:pt modelId="{B8CE0DDC-6E41-4A77-A483-0DABB65848E1}" type="pres">
      <dgm:prSet presAssocID="{20BACF7C-0AD6-4CB8-B47B-9BC464DB7BEF}" presName="Childtext1" presStyleLbl="revTx" presStyleIdx="4" presStyleCnt="5">
        <dgm:presLayoutVars>
          <dgm:bulletEnabled val="1"/>
        </dgm:presLayoutVars>
      </dgm:prSet>
      <dgm:spPr/>
    </dgm:pt>
    <dgm:pt modelId="{BA333CD7-7E87-4AAF-A87F-3DA568F26482}" type="pres">
      <dgm:prSet presAssocID="{20BACF7C-0AD6-4CB8-B47B-9BC464DB7BEF}"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BA7B373A-C74C-4E37-BE81-7753CA4F1C80}" type="pres">
      <dgm:prSet presAssocID="{20BACF7C-0AD6-4CB8-B47B-9BC464DB7BEF}" presName="ConnectLineEnd1" presStyleLbl="lnNode1" presStyleIdx="4" presStyleCnt="5"/>
      <dgm:spPr/>
    </dgm:pt>
    <dgm:pt modelId="{9D22621E-DA6C-4711-A27A-EEFEE99F6422}" type="pres">
      <dgm:prSet presAssocID="{20BACF7C-0AD6-4CB8-B47B-9BC464DB7BEF}"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2E656125-E648-4042-A972-5618F731F04E}" type="presOf" srcId="{20BACF7C-0AD6-4CB8-B47B-9BC464DB7BEF}" destId="{CBF23E64-1238-4743-9323-88FEAB628F7F}" srcOrd="0" destOrd="0" presId="urn:microsoft.com/office/officeart/2016/7/layout/RoundedRectangleTimeline"/>
    <dgm:cxn modelId="{804C692F-8581-4FB6-9F25-D6AB938404F3}" srcId="{E5B2E815-0D19-41DC-B01B-4D608769620A}" destId="{B4DB2828-59D9-4863-8B3E-C6CFAF6494D3}" srcOrd="3" destOrd="0" parTransId="{798E7C8E-1460-427A-8B7C-E02F150DEC1E}" sibTransId="{D6795AD0-868C-44BE-9D92-AB715AD8717B}"/>
    <dgm:cxn modelId="{32EF2862-2950-4DF8-BEA8-CD19460CCA31}" srcId="{E5B2E815-0D19-41DC-B01B-4D608769620A}" destId="{E4033A39-DCC4-4038-9562-AEDDBBB37A99}" srcOrd="1" destOrd="0" parTransId="{048EEAE6-78BA-4B00-B7BB-9C22DBB1E8F4}" sibTransId="{80AB0E5B-0C58-465D-A545-5B21133D2849}"/>
    <dgm:cxn modelId="{2646D06E-2B39-4DC2-96D2-1A57FE175CE7}" type="presOf" srcId="{B4DB2828-59D9-4863-8B3E-C6CFAF6494D3}" destId="{7FD8F109-8AB8-4C5D-98C1-9B949F5B6B44}"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CAF19795-26FD-4CD9-8E3B-7E7899F5E3D0}" type="presOf" srcId="{4259F840-24E7-476F-9F30-482E46395856}" destId="{E088D226-49D7-4C30-90DC-CA1755D98829}" srcOrd="0" destOrd="0" presId="urn:microsoft.com/office/officeart/2016/7/layout/RoundedRectangleTimeline"/>
    <dgm:cxn modelId="{AC2FC1A2-CF44-4033-8AAE-31C98C976AAD}" type="presOf" srcId="{E4033A39-DCC4-4038-9562-AEDDBBB37A99}" destId="{539615E2-3277-4D8E-8484-FF5088C8BF01}" srcOrd="0" destOrd="0" presId="urn:microsoft.com/office/officeart/2016/7/layout/RoundedRectangleTimeline"/>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DCD6C7E6-2EC0-48A3-8B8E-CD336C37500B}" srcId="{E5B2E815-0D19-41DC-B01B-4D608769620A}" destId="{20BACF7C-0AD6-4CB8-B47B-9BC464DB7BEF}" srcOrd="4" destOrd="0" parTransId="{DC524B33-4AEE-46FA-99FA-0F1928445896}" sibTransId="{FD86F5A0-BBED-4DD8-A858-6DDE4FD2D27C}"/>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F21CE94-E8CA-40A3-A0F0-8596AA10B651}" type="presParOf" srcId="{196C9F68-3606-4282-A4C6-4485F1280B5F}" destId="{ECFB4331-1A08-45A0-8A42-C5878CCFB56D}" srcOrd="5" destOrd="0" presId="urn:microsoft.com/office/officeart/2016/7/layout/RoundedRectangleTimeline"/>
    <dgm:cxn modelId="{2F68B9B4-72E1-4C4D-85A9-801FB927778D}" type="presParOf" srcId="{196C9F68-3606-4282-A4C6-4485F1280B5F}" destId="{C363C5C2-07D8-4DBB-A1C1-3B38BCAF5B02}" srcOrd="6" destOrd="0" presId="urn:microsoft.com/office/officeart/2016/7/layout/RoundedRectangleTimeline"/>
    <dgm:cxn modelId="{78D7F598-1F51-4581-B8D7-9F6DAF371E03}" type="presParOf" srcId="{C363C5C2-07D8-4DBB-A1C1-3B38BCAF5B02}" destId="{7FD8F109-8AB8-4C5D-98C1-9B949F5B6B44}" srcOrd="0" destOrd="0" presId="urn:microsoft.com/office/officeart/2016/7/layout/RoundedRectangleTimeline"/>
    <dgm:cxn modelId="{A4A09894-4773-4876-886F-FEB238A92D6F}" type="presParOf" srcId="{C363C5C2-07D8-4DBB-A1C1-3B38BCAF5B02}" destId="{E38D27D6-8639-460F-8E63-A4183F6A4FB2}" srcOrd="1" destOrd="0" presId="urn:microsoft.com/office/officeart/2016/7/layout/RoundedRectangleTimeline"/>
    <dgm:cxn modelId="{DC11EF59-06BE-4B0A-B7AC-98012049A485}" type="presParOf" srcId="{C363C5C2-07D8-4DBB-A1C1-3B38BCAF5B02}" destId="{A8D212F1-3814-44B5-B320-F44A4A13A8E9}" srcOrd="2" destOrd="0" presId="urn:microsoft.com/office/officeart/2016/7/layout/RoundedRectangleTimeline"/>
    <dgm:cxn modelId="{520D5084-9ABE-466C-B059-0191BF93F572}" type="presParOf" srcId="{C363C5C2-07D8-4DBB-A1C1-3B38BCAF5B02}" destId="{FCFA93D1-19D7-42C4-AA68-222BE7B61028}" srcOrd="3" destOrd="0" presId="urn:microsoft.com/office/officeart/2016/7/layout/RoundedRectangleTimeline"/>
    <dgm:cxn modelId="{0169AFDD-C8FB-4101-B936-BEC2C4B30705}" type="presParOf" srcId="{C363C5C2-07D8-4DBB-A1C1-3B38BCAF5B02}" destId="{1FE8DEA7-1584-410F-B187-56449833F9D6}" srcOrd="4" destOrd="0" presId="urn:microsoft.com/office/officeart/2016/7/layout/RoundedRectangleTimeline"/>
    <dgm:cxn modelId="{583BD2E3-11BB-4BB6-A29B-47ECBCF58E13}" type="presParOf" srcId="{196C9F68-3606-4282-A4C6-4485F1280B5F}" destId="{BC679877-069C-412F-BF1C-063826531CAD}" srcOrd="7" destOrd="0" presId="urn:microsoft.com/office/officeart/2016/7/layout/RoundedRectangleTimeline"/>
    <dgm:cxn modelId="{AD3AE3B8-4F5D-400F-9530-3572EC868250}" type="presParOf" srcId="{196C9F68-3606-4282-A4C6-4485F1280B5F}" destId="{9FB712EE-8030-4E3B-A86D-F83D75018686}" srcOrd="8" destOrd="0" presId="urn:microsoft.com/office/officeart/2016/7/layout/RoundedRectangleTimeline"/>
    <dgm:cxn modelId="{BB3E07BD-9096-4DE1-B91D-D317B04D021E}" type="presParOf" srcId="{9FB712EE-8030-4E3B-A86D-F83D75018686}" destId="{CBF23E64-1238-4743-9323-88FEAB628F7F}" srcOrd="0" destOrd="0" presId="urn:microsoft.com/office/officeart/2016/7/layout/RoundedRectangleTimeline"/>
    <dgm:cxn modelId="{17609D39-F4CB-494D-B82F-B56DAEA2F3E7}" type="presParOf" srcId="{9FB712EE-8030-4E3B-A86D-F83D75018686}" destId="{B8CE0DDC-6E41-4A77-A483-0DABB65848E1}" srcOrd="1" destOrd="0" presId="urn:microsoft.com/office/officeart/2016/7/layout/RoundedRectangleTimeline"/>
    <dgm:cxn modelId="{2F7C87D0-9917-464C-8A9D-2536F7E117FD}" type="presParOf" srcId="{9FB712EE-8030-4E3B-A86D-F83D75018686}" destId="{BA333CD7-7E87-4AAF-A87F-3DA568F26482}" srcOrd="2" destOrd="0" presId="urn:microsoft.com/office/officeart/2016/7/layout/RoundedRectangleTimeline"/>
    <dgm:cxn modelId="{B65A72E8-6669-4415-8AA0-DA7139DF8342}" type="presParOf" srcId="{9FB712EE-8030-4E3B-A86D-F83D75018686}" destId="{BA7B373A-C74C-4E37-BE81-7753CA4F1C80}" srcOrd="3" destOrd="0" presId="urn:microsoft.com/office/officeart/2016/7/layout/RoundedRectangleTimeline"/>
    <dgm:cxn modelId="{D290974F-3989-4648-AFB5-F10B47A57846}" type="presParOf" srcId="{9FB712EE-8030-4E3B-A86D-F83D75018686}" destId="{9D22621E-DA6C-4711-A27A-EEFEE99F6422}"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94053" y="1319270"/>
          <a:ext cx="570755" cy="3069017"/>
        </a:xfrm>
        <a:prstGeom prst="round2Same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endParaRPr lang="en-US" sz="1700" b="1" kern="1200" dirty="0"/>
        </a:p>
      </dsp:txBody>
      <dsp:txXfrm rot="5400000">
        <a:off x="272784" y="2596263"/>
        <a:ext cx="3041155" cy="515031"/>
      </dsp:txXfrm>
    </dsp:sp>
    <dsp:sp modelId="{45A02F84-C6CB-43F5-AEE4-3EA66C2BD25F}">
      <dsp:nvSpPr>
        <dsp:cNvPr id="0" name=""/>
        <dsp:cNvSpPr/>
      </dsp:nvSpPr>
      <dsp:spPr>
        <a:xfrm>
          <a:off x="3539" y="0"/>
          <a:ext cx="3551783" cy="1997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endParaRPr lang="en-US" sz="1800" kern="1200" dirty="0"/>
        </a:p>
      </dsp:txBody>
      <dsp:txXfrm>
        <a:off x="3539" y="0"/>
        <a:ext cx="3551783" cy="1997645"/>
      </dsp:txXfrm>
    </dsp:sp>
    <dsp:sp modelId="{6BA46904-CB7C-4538-BD49-D3891EF19552}">
      <dsp:nvSpPr>
        <dsp:cNvPr id="0" name=""/>
        <dsp:cNvSpPr/>
      </dsp:nvSpPr>
      <dsp:spPr>
        <a:xfrm>
          <a:off x="540940" y="2087473"/>
          <a:ext cx="0" cy="45660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485567" y="2215052"/>
          <a:ext cx="114151" cy="11415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280211" y="2568401"/>
          <a:ext cx="3260579" cy="570755"/>
        </a:xfrm>
        <a:prstGeom prst="rect">
          <a:avLst/>
        </a:prstGeom>
        <a:solidFill>
          <a:schemeClr val="accent3"/>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endParaRPr lang="en-US" sz="1800" b="1" kern="1200" dirty="0"/>
        </a:p>
      </dsp:txBody>
      <dsp:txXfrm>
        <a:off x="2280211" y="2568401"/>
        <a:ext cx="3260579" cy="570755"/>
      </dsp:txXfrm>
    </dsp:sp>
    <dsp:sp modelId="{FEBD3C2A-A340-470A-A475-AE614EA07678}">
      <dsp:nvSpPr>
        <dsp:cNvPr id="0" name=""/>
        <dsp:cNvSpPr/>
      </dsp:nvSpPr>
      <dsp:spPr>
        <a:xfrm>
          <a:off x="2134609" y="3709913"/>
          <a:ext cx="3551783" cy="1997645"/>
        </a:xfrm>
        <a:prstGeom prst="rect">
          <a:avLst/>
        </a:prstGeom>
        <a:noFill/>
        <a:ln>
          <a:noFill/>
        </a:ln>
        <a:effectLst/>
      </dsp:spPr>
      <dsp:style>
        <a:lnRef idx="0">
          <a:scrgbClr r="0" g="0" b="0"/>
        </a:lnRef>
        <a:fillRef idx="0">
          <a:scrgbClr r="0" g="0" b="0"/>
        </a:fillRef>
        <a:effectRef idx="0">
          <a:scrgbClr r="0" g="0" b="0"/>
        </a:effectRef>
        <a:fontRef idx="minor"/>
      </dsp:style>
    </dsp:sp>
    <dsp:sp modelId="{080474C8-0FEA-4FD1-97F1-0978CFB4A37F}">
      <dsp:nvSpPr>
        <dsp:cNvPr id="0" name=""/>
        <dsp:cNvSpPr/>
      </dsp:nvSpPr>
      <dsp:spPr>
        <a:xfrm>
          <a:off x="3910501" y="3139157"/>
          <a:ext cx="0" cy="456604"/>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853425" y="3595762"/>
          <a:ext cx="114151" cy="114151"/>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52080" y="2568401"/>
          <a:ext cx="3378981" cy="570755"/>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endParaRPr lang="en-US" sz="1800" b="1" kern="1200" dirty="0"/>
        </a:p>
      </dsp:txBody>
      <dsp:txXfrm>
        <a:off x="4352080" y="2568401"/>
        <a:ext cx="3378981" cy="570755"/>
      </dsp:txXfrm>
    </dsp:sp>
    <dsp:sp modelId="{80CDBBF8-C6B4-4166-87C1-DC9120CC7586}">
      <dsp:nvSpPr>
        <dsp:cNvPr id="0" name=""/>
        <dsp:cNvSpPr/>
      </dsp:nvSpPr>
      <dsp:spPr>
        <a:xfrm>
          <a:off x="4265679" y="0"/>
          <a:ext cx="3551783" cy="1997645"/>
        </a:xfrm>
        <a:prstGeom prst="rect">
          <a:avLst/>
        </a:prstGeom>
        <a:noFill/>
        <a:ln>
          <a:noFill/>
        </a:ln>
        <a:effectLst/>
      </dsp:spPr>
      <dsp:style>
        <a:lnRef idx="0">
          <a:scrgbClr r="0" g="0" b="0"/>
        </a:lnRef>
        <a:fillRef idx="0">
          <a:scrgbClr r="0" g="0" b="0"/>
        </a:fillRef>
        <a:effectRef idx="0">
          <a:scrgbClr r="0" g="0" b="0"/>
        </a:effectRef>
        <a:fontRef idx="minor"/>
      </dsp:style>
    </dsp:sp>
    <dsp:sp modelId="{89759DE5-9F8A-470E-A6D8-F13BB4DEE93D}">
      <dsp:nvSpPr>
        <dsp:cNvPr id="0" name=""/>
        <dsp:cNvSpPr/>
      </dsp:nvSpPr>
      <dsp:spPr>
        <a:xfrm flipH="1">
          <a:off x="6018711" y="1553727"/>
          <a:ext cx="45720" cy="1572742"/>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996070" y="1782440"/>
          <a:ext cx="114151" cy="114151"/>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8F109-8AB8-4C5D-98C1-9B949F5B6B44}">
      <dsp:nvSpPr>
        <dsp:cNvPr id="0" name=""/>
        <dsp:cNvSpPr/>
      </dsp:nvSpPr>
      <dsp:spPr>
        <a:xfrm>
          <a:off x="6585995" y="2568401"/>
          <a:ext cx="3173291" cy="570755"/>
        </a:xfrm>
        <a:prstGeom prst="rect">
          <a:avLst/>
        </a:prstGeom>
        <a:solidFill>
          <a:schemeClr val="accent5"/>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endParaRPr lang="en-US" sz="1800" b="1" kern="1200" dirty="0"/>
        </a:p>
      </dsp:txBody>
      <dsp:txXfrm>
        <a:off x="6585995" y="2568401"/>
        <a:ext cx="3173291" cy="570755"/>
      </dsp:txXfrm>
    </dsp:sp>
    <dsp:sp modelId="{E38D27D6-8639-460F-8E63-A4183F6A4FB2}">
      <dsp:nvSpPr>
        <dsp:cNvPr id="0" name=""/>
        <dsp:cNvSpPr/>
      </dsp:nvSpPr>
      <dsp:spPr>
        <a:xfrm>
          <a:off x="6396749" y="3709913"/>
          <a:ext cx="3551783" cy="1997645"/>
        </a:xfrm>
        <a:prstGeom prst="rect">
          <a:avLst/>
        </a:prstGeom>
        <a:noFill/>
        <a:ln>
          <a:noFill/>
        </a:ln>
        <a:effectLst/>
      </dsp:spPr>
      <dsp:style>
        <a:lnRef idx="0">
          <a:scrgbClr r="0" g="0" b="0"/>
        </a:lnRef>
        <a:fillRef idx="0">
          <a:scrgbClr r="0" g="0" b="0"/>
        </a:fillRef>
        <a:effectRef idx="0">
          <a:scrgbClr r="0" g="0" b="0"/>
        </a:effectRef>
        <a:fontRef idx="minor"/>
      </dsp:style>
    </dsp:sp>
    <dsp:sp modelId="{A8D212F1-3814-44B5-B320-F44A4A13A8E9}">
      <dsp:nvSpPr>
        <dsp:cNvPr id="0" name=""/>
        <dsp:cNvSpPr/>
      </dsp:nvSpPr>
      <dsp:spPr>
        <a:xfrm>
          <a:off x="8172641" y="3139157"/>
          <a:ext cx="0" cy="456604"/>
        </a:xfrm>
        <a:prstGeom prst="line">
          <a:avLst/>
        </a:prstGeom>
        <a:noFill/>
        <a:ln w="6350" cap="flat" cmpd="sng" algn="ctr">
          <a:solidFill>
            <a:schemeClr val="accent4"/>
          </a:solidFill>
          <a:prstDash val="dash"/>
          <a:miter lim="800000"/>
        </a:ln>
        <a:effectLst/>
      </dsp:spPr>
      <dsp:style>
        <a:lnRef idx="1">
          <a:scrgbClr r="0" g="0" b="0"/>
        </a:lnRef>
        <a:fillRef idx="0">
          <a:scrgbClr r="0" g="0" b="0"/>
        </a:fillRef>
        <a:effectRef idx="0">
          <a:scrgbClr r="0" g="0" b="0"/>
        </a:effectRef>
        <a:fontRef idx="minor"/>
      </dsp:style>
    </dsp:sp>
    <dsp:sp modelId="{FCFA93D1-19D7-42C4-AA68-222BE7B61028}">
      <dsp:nvSpPr>
        <dsp:cNvPr id="0" name=""/>
        <dsp:cNvSpPr/>
      </dsp:nvSpPr>
      <dsp:spPr>
        <a:xfrm>
          <a:off x="8115565" y="3595762"/>
          <a:ext cx="114151" cy="11415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23E64-1238-4743-9323-88FEAB628F7F}">
      <dsp:nvSpPr>
        <dsp:cNvPr id="0" name=""/>
        <dsp:cNvSpPr/>
      </dsp:nvSpPr>
      <dsp:spPr>
        <a:xfrm rot="5400000">
          <a:off x="9924161" y="1788233"/>
          <a:ext cx="570755" cy="2131091"/>
        </a:xfrm>
        <a:prstGeom prst="round2SameRect">
          <a:avLst/>
        </a:prstGeom>
        <a:solidFill>
          <a:schemeClr val="accent6">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endParaRPr lang="en-US" sz="1700" b="1" kern="1200" dirty="0"/>
        </a:p>
      </dsp:txBody>
      <dsp:txXfrm rot="-5400000">
        <a:off x="9143993" y="2596263"/>
        <a:ext cx="2103229" cy="515031"/>
      </dsp:txXfrm>
    </dsp:sp>
    <dsp:sp modelId="{B8CE0DDC-6E41-4A77-A483-0DABB65848E1}">
      <dsp:nvSpPr>
        <dsp:cNvPr id="0" name=""/>
        <dsp:cNvSpPr/>
      </dsp:nvSpPr>
      <dsp:spPr>
        <a:xfrm>
          <a:off x="8527819" y="0"/>
          <a:ext cx="3551783" cy="1997645"/>
        </a:xfrm>
        <a:prstGeom prst="rect">
          <a:avLst/>
        </a:prstGeom>
        <a:noFill/>
        <a:ln>
          <a:noFill/>
        </a:ln>
        <a:effectLst/>
      </dsp:spPr>
      <dsp:style>
        <a:lnRef idx="0">
          <a:scrgbClr r="0" g="0" b="0"/>
        </a:lnRef>
        <a:fillRef idx="0">
          <a:scrgbClr r="0" g="0" b="0"/>
        </a:fillRef>
        <a:effectRef idx="0">
          <a:scrgbClr r="0" g="0" b="0"/>
        </a:effectRef>
        <a:fontRef idx="minor"/>
      </dsp:style>
    </dsp:sp>
    <dsp:sp modelId="{BA333CD7-7E87-4AAF-A87F-3DA568F26482}">
      <dsp:nvSpPr>
        <dsp:cNvPr id="0" name=""/>
        <dsp:cNvSpPr/>
      </dsp:nvSpPr>
      <dsp:spPr>
        <a:xfrm>
          <a:off x="10303711" y="2111796"/>
          <a:ext cx="0" cy="456604"/>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A7B373A-C74C-4E37-BE81-7753CA4F1C80}">
      <dsp:nvSpPr>
        <dsp:cNvPr id="0" name=""/>
        <dsp:cNvSpPr/>
      </dsp:nvSpPr>
      <dsp:spPr>
        <a:xfrm>
          <a:off x="10246635" y="1997645"/>
          <a:ext cx="114151" cy="114151"/>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72BFF-3F96-44AE-8522-A17182D64D33}" type="datetimeFigureOut">
              <a:rPr lang="en-US" smtClean="0"/>
              <a:t>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73610-CCBA-4806-B040-7AF4F8229BA0}" type="slidenum">
              <a:rPr lang="en-US" smtClean="0"/>
              <a:t>‹#›</a:t>
            </a:fld>
            <a:endParaRPr lang="en-US" dirty="0"/>
          </a:p>
        </p:txBody>
      </p:sp>
    </p:spTree>
    <p:extLst>
      <p:ext uri="{BB962C8B-B14F-4D97-AF65-F5344CB8AC3E}">
        <p14:creationId xmlns:p14="http://schemas.microsoft.com/office/powerpoint/2010/main" val="342053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3155276-2114-4288-A537-379EA644CDBE}" type="slidenum">
              <a:rPr lang="en-US" smtClean="0"/>
              <a:t>1</a:t>
            </a:fld>
            <a:endParaRPr lang="en-US" dirty="0"/>
          </a:p>
        </p:txBody>
      </p:sp>
    </p:spTree>
    <p:extLst>
      <p:ext uri="{BB962C8B-B14F-4D97-AF65-F5344CB8AC3E}">
        <p14:creationId xmlns:p14="http://schemas.microsoft.com/office/powerpoint/2010/main" val="89834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C73610-CCBA-4806-B040-7AF4F8229BA0}" type="slidenum">
              <a:rPr lang="en-US" smtClean="0"/>
              <a:t>5</a:t>
            </a:fld>
            <a:endParaRPr lang="en-US" dirty="0"/>
          </a:p>
        </p:txBody>
      </p:sp>
    </p:spTree>
    <p:extLst>
      <p:ext uri="{BB962C8B-B14F-4D97-AF65-F5344CB8AC3E}">
        <p14:creationId xmlns:p14="http://schemas.microsoft.com/office/powerpoint/2010/main" val="86943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A832F76-EEF5-410D-B6F4-8650AC675FE5}"/>
              </a:ext>
            </a:extLst>
          </p:cNvPr>
          <p:cNvSpPr>
            <a:spLocks noGrp="1"/>
          </p:cNvSpPr>
          <p:nvPr>
            <p:ph type="pic" sz="quarter" idx="14"/>
          </p:nvPr>
        </p:nvSpPr>
        <p:spPr>
          <a:xfrm>
            <a:off x="-10160" y="-10160"/>
            <a:ext cx="12198985" cy="6877685"/>
          </a:xfrm>
          <a:custGeom>
            <a:avLst/>
            <a:gdLst>
              <a:gd name="connsiteX0" fmla="*/ 0 w 12188825"/>
              <a:gd name="connsiteY0" fmla="*/ 0 h 6868160"/>
              <a:gd name="connsiteX1" fmla="*/ 12188825 w 12188825"/>
              <a:gd name="connsiteY1" fmla="*/ 0 h 6868160"/>
              <a:gd name="connsiteX2" fmla="*/ 12188825 w 12188825"/>
              <a:gd name="connsiteY2" fmla="*/ 6868160 h 6868160"/>
              <a:gd name="connsiteX3" fmla="*/ 0 w 12188825"/>
              <a:gd name="connsiteY3" fmla="*/ 6868160 h 6868160"/>
              <a:gd name="connsiteX4" fmla="*/ 0 w 12188825"/>
              <a:gd name="connsiteY4"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10160 w 12198985"/>
              <a:gd name="connsiteY0" fmla="*/ 0 h 6868160"/>
              <a:gd name="connsiteX1" fmla="*/ 12198985 w 12198985"/>
              <a:gd name="connsiteY1" fmla="*/ 0 h 6868160"/>
              <a:gd name="connsiteX2" fmla="*/ 12198985 w 12198985"/>
              <a:gd name="connsiteY2" fmla="*/ 6868160 h 6868160"/>
              <a:gd name="connsiteX3" fmla="*/ 10160 w 12198985"/>
              <a:gd name="connsiteY3" fmla="*/ 6868160 h 6868160"/>
              <a:gd name="connsiteX4" fmla="*/ 0 w 12198985"/>
              <a:gd name="connsiteY4" fmla="*/ 528320 h 6868160"/>
              <a:gd name="connsiteX5" fmla="*/ 10160 w 12198985"/>
              <a:gd name="connsiteY5"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292064 w 12480889"/>
              <a:gd name="connsiteY0" fmla="*/ 0 h 6868160"/>
              <a:gd name="connsiteX1" fmla="*/ 12480889 w 12480889"/>
              <a:gd name="connsiteY1" fmla="*/ 0 h 6868160"/>
              <a:gd name="connsiteX2" fmla="*/ 12480889 w 12480889"/>
              <a:gd name="connsiteY2" fmla="*/ 6868160 h 6868160"/>
              <a:gd name="connsiteX3" fmla="*/ 292064 w 12480889"/>
              <a:gd name="connsiteY3" fmla="*/ 6868160 h 6868160"/>
              <a:gd name="connsiteX4" fmla="*/ 4996144 w 12480889"/>
              <a:gd name="connsiteY4" fmla="*/ 1727200 h 6868160"/>
              <a:gd name="connsiteX5" fmla="*/ 281904 w 12480889"/>
              <a:gd name="connsiteY5" fmla="*/ 528320 h 6868160"/>
              <a:gd name="connsiteX6" fmla="*/ 292064 w 12480889"/>
              <a:gd name="connsiteY6"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198195 w 12387020"/>
              <a:gd name="connsiteY0" fmla="*/ 0 h 6868160"/>
              <a:gd name="connsiteX1" fmla="*/ 12387020 w 12387020"/>
              <a:gd name="connsiteY1" fmla="*/ 0 h 6868160"/>
              <a:gd name="connsiteX2" fmla="*/ 12387020 w 12387020"/>
              <a:gd name="connsiteY2" fmla="*/ 6868160 h 6868160"/>
              <a:gd name="connsiteX3" fmla="*/ 198195 w 12387020"/>
              <a:gd name="connsiteY3" fmla="*/ 6868160 h 6868160"/>
              <a:gd name="connsiteX4" fmla="*/ 6212915 w 12387020"/>
              <a:gd name="connsiteY4" fmla="*/ 3830320 h 6868160"/>
              <a:gd name="connsiteX5" fmla="*/ 4902275 w 12387020"/>
              <a:gd name="connsiteY5" fmla="*/ 1727200 h 6868160"/>
              <a:gd name="connsiteX6" fmla="*/ 188035 w 12387020"/>
              <a:gd name="connsiteY6" fmla="*/ 528320 h 6868160"/>
              <a:gd name="connsiteX7" fmla="*/ 198195 w 12387020"/>
              <a:gd name="connsiteY7" fmla="*/ 0 h 6868160"/>
              <a:gd name="connsiteX0" fmla="*/ 235106 w 12423931"/>
              <a:gd name="connsiteY0" fmla="*/ 0 h 7033131"/>
              <a:gd name="connsiteX1" fmla="*/ 12423931 w 12423931"/>
              <a:gd name="connsiteY1" fmla="*/ 0 h 7033131"/>
              <a:gd name="connsiteX2" fmla="*/ 12423931 w 12423931"/>
              <a:gd name="connsiteY2" fmla="*/ 6868160 h 7033131"/>
              <a:gd name="connsiteX3" fmla="*/ 235106 w 12423931"/>
              <a:gd name="connsiteY3" fmla="*/ 6868160 h 7033131"/>
              <a:gd name="connsiteX4" fmla="*/ 4908705 w 12423931"/>
              <a:gd name="connsiteY4" fmla="*/ 6868160 h 7033131"/>
              <a:gd name="connsiteX5" fmla="*/ 6249826 w 12423931"/>
              <a:gd name="connsiteY5" fmla="*/ 3830320 h 7033131"/>
              <a:gd name="connsiteX6" fmla="*/ 4939186 w 12423931"/>
              <a:gd name="connsiteY6" fmla="*/ 1727200 h 7033131"/>
              <a:gd name="connsiteX7" fmla="*/ 224946 w 12423931"/>
              <a:gd name="connsiteY7" fmla="*/ 528320 h 7033131"/>
              <a:gd name="connsiteX8" fmla="*/ 235106 w 12423931"/>
              <a:gd name="connsiteY8" fmla="*/ 0 h 7033131"/>
              <a:gd name="connsiteX0" fmla="*/ 246525 w 12435350"/>
              <a:gd name="connsiteY0" fmla="*/ 0 h 6868309"/>
              <a:gd name="connsiteX1" fmla="*/ 12435350 w 12435350"/>
              <a:gd name="connsiteY1" fmla="*/ 0 h 6868309"/>
              <a:gd name="connsiteX2" fmla="*/ 12435350 w 12435350"/>
              <a:gd name="connsiteY2" fmla="*/ 6868160 h 6868309"/>
              <a:gd name="connsiteX3" fmla="*/ 246525 w 12435350"/>
              <a:gd name="connsiteY3" fmla="*/ 6868160 h 6868309"/>
              <a:gd name="connsiteX4" fmla="*/ 4920124 w 12435350"/>
              <a:gd name="connsiteY4" fmla="*/ 6868160 h 6868309"/>
              <a:gd name="connsiteX5" fmla="*/ 6261245 w 12435350"/>
              <a:gd name="connsiteY5" fmla="*/ 3830320 h 6868309"/>
              <a:gd name="connsiteX6" fmla="*/ 4950605 w 12435350"/>
              <a:gd name="connsiteY6" fmla="*/ 1727200 h 6868309"/>
              <a:gd name="connsiteX7" fmla="*/ 236365 w 12435350"/>
              <a:gd name="connsiteY7" fmla="*/ 528320 h 6868309"/>
              <a:gd name="connsiteX8" fmla="*/ 246525 w 12435350"/>
              <a:gd name="connsiteY8" fmla="*/ 0 h 6868309"/>
              <a:gd name="connsiteX0" fmla="*/ 10160 w 12198985"/>
              <a:gd name="connsiteY0" fmla="*/ 0 h 6868264"/>
              <a:gd name="connsiteX1" fmla="*/ 12198985 w 12198985"/>
              <a:gd name="connsiteY1" fmla="*/ 0 h 6868264"/>
              <a:gd name="connsiteX2" fmla="*/ 12198985 w 12198985"/>
              <a:gd name="connsiteY2" fmla="*/ 6868160 h 6868264"/>
              <a:gd name="connsiteX3" fmla="*/ 10160 w 12198985"/>
              <a:gd name="connsiteY3" fmla="*/ 6868160 h 6868264"/>
              <a:gd name="connsiteX4" fmla="*/ 4683759 w 12198985"/>
              <a:gd name="connsiteY4" fmla="*/ 6868160 h 6868264"/>
              <a:gd name="connsiteX5" fmla="*/ 6024880 w 12198985"/>
              <a:gd name="connsiteY5" fmla="*/ 3830320 h 6868264"/>
              <a:gd name="connsiteX6" fmla="*/ 4714240 w 12198985"/>
              <a:gd name="connsiteY6" fmla="*/ 1727200 h 6868264"/>
              <a:gd name="connsiteX7" fmla="*/ 0 w 12198985"/>
              <a:gd name="connsiteY7" fmla="*/ 528320 h 6868264"/>
              <a:gd name="connsiteX8" fmla="*/ 10160 w 12198985"/>
              <a:gd name="connsiteY8" fmla="*/ 0 h 6868264"/>
              <a:gd name="connsiteX0" fmla="*/ 10160 w 12198985"/>
              <a:gd name="connsiteY0" fmla="*/ 0 h 6868220"/>
              <a:gd name="connsiteX1" fmla="*/ 12198985 w 12198985"/>
              <a:gd name="connsiteY1" fmla="*/ 0 h 6868220"/>
              <a:gd name="connsiteX2" fmla="*/ 12198985 w 12198985"/>
              <a:gd name="connsiteY2" fmla="*/ 6868160 h 6868220"/>
              <a:gd name="connsiteX3" fmla="*/ 3220085 w 12198985"/>
              <a:gd name="connsiteY3" fmla="*/ 6487160 h 6868220"/>
              <a:gd name="connsiteX4" fmla="*/ 4683759 w 12198985"/>
              <a:gd name="connsiteY4" fmla="*/ 6868160 h 6868220"/>
              <a:gd name="connsiteX5" fmla="*/ 6024880 w 12198985"/>
              <a:gd name="connsiteY5" fmla="*/ 3830320 h 6868220"/>
              <a:gd name="connsiteX6" fmla="*/ 4714240 w 12198985"/>
              <a:gd name="connsiteY6" fmla="*/ 1727200 h 6868220"/>
              <a:gd name="connsiteX7" fmla="*/ 0 w 12198985"/>
              <a:gd name="connsiteY7" fmla="*/ 528320 h 6868220"/>
              <a:gd name="connsiteX8" fmla="*/ 10160 w 12198985"/>
              <a:gd name="connsiteY8" fmla="*/ 0 h 6868220"/>
              <a:gd name="connsiteX0" fmla="*/ 10160 w 12198985"/>
              <a:gd name="connsiteY0" fmla="*/ 0 h 6868160"/>
              <a:gd name="connsiteX1" fmla="*/ 12198985 w 12198985"/>
              <a:gd name="connsiteY1" fmla="*/ 0 h 6868160"/>
              <a:gd name="connsiteX2" fmla="*/ 12198985 w 12198985"/>
              <a:gd name="connsiteY2" fmla="*/ 6868160 h 6868160"/>
              <a:gd name="connsiteX3" fmla="*/ 3220085 w 12198985"/>
              <a:gd name="connsiteY3" fmla="*/ 6487160 h 6868160"/>
              <a:gd name="connsiteX4" fmla="*/ 6102984 w 12198985"/>
              <a:gd name="connsiteY4" fmla="*/ 5829935 h 6868160"/>
              <a:gd name="connsiteX5" fmla="*/ 6024880 w 12198985"/>
              <a:gd name="connsiteY5" fmla="*/ 3830320 h 6868160"/>
              <a:gd name="connsiteX6" fmla="*/ 4714240 w 12198985"/>
              <a:gd name="connsiteY6" fmla="*/ 1727200 h 6868160"/>
              <a:gd name="connsiteX7" fmla="*/ 0 w 12198985"/>
              <a:gd name="connsiteY7" fmla="*/ 528320 h 6868160"/>
              <a:gd name="connsiteX8" fmla="*/ 10160 w 12198985"/>
              <a:gd name="connsiteY8" fmla="*/ 0 h 6868160"/>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02984 w 12198985"/>
              <a:gd name="connsiteY4" fmla="*/ 5829935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 name="connsiteX0" fmla="*/ 10160 w 12198985"/>
              <a:gd name="connsiteY0" fmla="*/ 0 h 6877685"/>
              <a:gd name="connsiteX1" fmla="*/ 12198985 w 12198985"/>
              <a:gd name="connsiteY1" fmla="*/ 0 h 6877685"/>
              <a:gd name="connsiteX2" fmla="*/ 12198985 w 12198985"/>
              <a:gd name="connsiteY2" fmla="*/ 6868160 h 6877685"/>
              <a:gd name="connsiteX3" fmla="*/ 4553585 w 12198985"/>
              <a:gd name="connsiteY3" fmla="*/ 6877685 h 6877685"/>
              <a:gd name="connsiteX4" fmla="*/ 6122034 w 12198985"/>
              <a:gd name="connsiteY4" fmla="*/ 5839460 h 6877685"/>
              <a:gd name="connsiteX5" fmla="*/ 6024880 w 12198985"/>
              <a:gd name="connsiteY5" fmla="*/ 3830320 h 6877685"/>
              <a:gd name="connsiteX6" fmla="*/ 4714240 w 12198985"/>
              <a:gd name="connsiteY6" fmla="*/ 1727200 h 6877685"/>
              <a:gd name="connsiteX7" fmla="*/ 0 w 12198985"/>
              <a:gd name="connsiteY7" fmla="*/ 528320 h 6877685"/>
              <a:gd name="connsiteX8" fmla="*/ 10160 w 12198985"/>
              <a:gd name="connsiteY8" fmla="*/ 0 h 6877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985" h="6877685">
                <a:moveTo>
                  <a:pt x="10160" y="0"/>
                </a:moveTo>
                <a:lnTo>
                  <a:pt x="12198985" y="0"/>
                </a:lnTo>
                <a:lnTo>
                  <a:pt x="12198985" y="6868160"/>
                </a:lnTo>
                <a:lnTo>
                  <a:pt x="4553585" y="6877685"/>
                </a:lnTo>
                <a:cubicBezTo>
                  <a:pt x="5419196" y="6578177"/>
                  <a:pt x="5891741" y="6267027"/>
                  <a:pt x="6122034" y="5839460"/>
                </a:cubicBezTo>
                <a:cubicBezTo>
                  <a:pt x="6543462" y="4952153"/>
                  <a:pt x="6071023" y="4359063"/>
                  <a:pt x="6024880" y="3830320"/>
                </a:cubicBezTo>
                <a:cubicBezTo>
                  <a:pt x="5670973" y="2770293"/>
                  <a:pt x="5327227" y="2120053"/>
                  <a:pt x="4714240" y="1727200"/>
                </a:cubicBezTo>
                <a:cubicBezTo>
                  <a:pt x="3371427" y="701040"/>
                  <a:pt x="1339427" y="711200"/>
                  <a:pt x="0" y="528320"/>
                </a:cubicBezTo>
                <a:lnTo>
                  <a:pt x="10160" y="0"/>
                </a:lnTo>
                <a:close/>
              </a:path>
            </a:pathLst>
          </a:custGeom>
          <a:solidFill>
            <a:schemeClr val="accent3"/>
          </a:solidFill>
        </p:spPr>
        <p:txBody>
          <a:bodyPr/>
          <a:lstStyle>
            <a:lvl1pPr algn="ctr">
              <a:defRPr/>
            </a:lvl1pPr>
          </a:lstStyle>
          <a:p>
            <a:endParaRPr lang="en-US" dirty="0"/>
          </a:p>
        </p:txBody>
      </p:sp>
      <p:sp>
        <p:nvSpPr>
          <p:cNvPr id="13" name="Freeform: Shape 12">
            <a:extLst>
              <a:ext uri="{FF2B5EF4-FFF2-40B4-BE49-F238E27FC236}">
                <a16:creationId xmlns:a16="http://schemas.microsoft.com/office/drawing/2014/main" id="{5E130825-8214-41CD-94C2-B394C8253160}"/>
              </a:ext>
              <a:ext uri="{C183D7F6-B498-43B3-948B-1728B52AA6E4}">
                <adec:decorative xmlns:adec="http://schemas.microsoft.com/office/drawing/2017/decorative" val="1"/>
              </a:ext>
            </a:extLst>
          </p:cNvPr>
          <p:cNvSpPr/>
          <p:nvPr userDrawn="1"/>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04CFC44C-A4AA-47AB-9728-B8557A08454E}"/>
              </a:ext>
            </a:extLst>
          </p:cNvPr>
          <p:cNvSpPr>
            <a:spLocks noGrp="1"/>
          </p:cNvSpPr>
          <p:nvPr>
            <p:ph type="ctrTitle"/>
          </p:nvPr>
        </p:nvSpPr>
        <p:spPr>
          <a:xfrm>
            <a:off x="762000" y="2299787"/>
            <a:ext cx="4572000" cy="2286000"/>
          </a:xfrm>
        </p:spPr>
        <p:txBody>
          <a:bodyPr>
            <a:normAutofit/>
          </a:bodyPr>
          <a:lstStyle/>
          <a:p>
            <a:pPr algn="l"/>
            <a:endParaRPr lang="en-US" sz="4400"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419949B6-9BF4-4189-8D62-178F06E5E11E}" type="datetime1">
              <a:rPr lang="en-US" smtClean="0"/>
              <a:t>2/8/2025</a:t>
            </a:fld>
            <a:endParaRPr lang="en-US" dirty="0"/>
          </a:p>
        </p:txBody>
      </p:sp>
      <p:sp>
        <p:nvSpPr>
          <p:cNvPr id="15" name="Subtitle 2">
            <a:extLst>
              <a:ext uri="{FF2B5EF4-FFF2-40B4-BE49-F238E27FC236}">
                <a16:creationId xmlns:a16="http://schemas.microsoft.com/office/drawing/2014/main" id="{09A3AD9C-69B0-4589-A282-947AEF5C9AB0}"/>
              </a:ext>
            </a:extLst>
          </p:cNvPr>
          <p:cNvSpPr>
            <a:spLocks noGrp="1"/>
          </p:cNvSpPr>
          <p:nvPr>
            <p:ph type="subTitle" idx="1"/>
          </p:nvPr>
        </p:nvSpPr>
        <p:spPr>
          <a:xfrm>
            <a:off x="762000" y="4571999"/>
            <a:ext cx="4572000" cy="1524000"/>
          </a:xfrm>
        </p:spPr>
        <p:txBody>
          <a:bodyPr anchor="b" anchorCtr="0"/>
          <a:lstStyle>
            <a:lvl1pPr>
              <a:buNone/>
              <a:defRPr/>
            </a:lvl1pPr>
          </a:lstStyle>
          <a:p>
            <a:pPr algn="l"/>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10923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2C5742-73C7-4BB8-A3EC-3EB758A111BC}"/>
              </a:ext>
            </a:extLst>
          </p:cNvPr>
          <p:cNvSpPr>
            <a:spLocks noGrp="1"/>
          </p:cNvSpPr>
          <p:nvPr>
            <p:ph type="title"/>
          </p:nvPr>
        </p:nvSpPr>
        <p:spPr>
          <a:xfrm>
            <a:off x="762000" y="1523997"/>
            <a:ext cx="5334000" cy="1524000"/>
          </a:xfrm>
        </p:spPr>
        <p:txBody>
          <a:bodyPr>
            <a:normAutofit/>
          </a:bodyPr>
          <a:lstStyle/>
          <a:p>
            <a:endParaRPr lang="en-US" sz="3200" dirty="0"/>
          </a:p>
        </p:txBody>
      </p:sp>
      <p:sp>
        <p:nvSpPr>
          <p:cNvPr id="12" name="Picture Placeholder 11">
            <a:extLst>
              <a:ext uri="{FF2B5EF4-FFF2-40B4-BE49-F238E27FC236}">
                <a16:creationId xmlns:a16="http://schemas.microsoft.com/office/drawing/2014/main" id="{D31BD5D5-F76D-4DB4-A86B-AA4CA5CD353B}"/>
              </a:ext>
            </a:extLst>
          </p:cNvPr>
          <p:cNvSpPr>
            <a:spLocks noGrp="1"/>
          </p:cNvSpPr>
          <p:nvPr>
            <p:ph type="pic" sz="quarter" idx="13"/>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4F5AD245-EB9D-4131-AA75-C95E86FC5FB8}" type="datetime1">
              <a:rPr lang="en-US" smtClean="0"/>
              <a:t>2/8/2025</a:t>
            </a:fld>
            <a:endParaRPr lang="en-US" dirty="0"/>
          </a:p>
        </p:txBody>
      </p:sp>
      <p:sp>
        <p:nvSpPr>
          <p:cNvPr id="8" name="Content Placeholder 2">
            <a:extLst>
              <a:ext uri="{FF2B5EF4-FFF2-40B4-BE49-F238E27FC236}">
                <a16:creationId xmlns:a16="http://schemas.microsoft.com/office/drawing/2014/main" id="{EBDE11C6-AF87-4968-A76C-01F97038AF47}"/>
              </a:ext>
            </a:extLst>
          </p:cNvPr>
          <p:cNvSpPr>
            <a:spLocks noGrp="1"/>
          </p:cNvSpPr>
          <p:nvPr>
            <p:ph idx="1"/>
          </p:nvPr>
        </p:nvSpPr>
        <p:spPr>
          <a:xfrm>
            <a:off x="762000" y="3047999"/>
            <a:ext cx="5334000" cy="3047999"/>
          </a:xfrm>
        </p:spPr>
        <p:txBody>
          <a:bodyPr>
            <a:normAutofit/>
          </a:bodyPr>
          <a:lstStyle/>
          <a:p>
            <a:pPr marL="0" indent="0">
              <a:buNone/>
            </a:pPr>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15" name="Picture Placeholder 14">
            <a:extLst>
              <a:ext uri="{FF2B5EF4-FFF2-40B4-BE49-F238E27FC236}">
                <a16:creationId xmlns:a16="http://schemas.microsoft.com/office/drawing/2014/main" id="{53546A48-F275-42D1-A2AB-BA54F9390C3D}"/>
              </a:ext>
            </a:extLst>
          </p:cNvPr>
          <p:cNvSpPr>
            <a:spLocks noGrp="1"/>
          </p:cNvSpPr>
          <p:nvPr>
            <p:ph type="pic" sz="quarter" idx="14"/>
          </p:nvPr>
        </p:nvSpPr>
        <p:spPr>
          <a:xfrm>
            <a:off x="8016382" y="3048002"/>
            <a:ext cx="4176866" cy="3809998"/>
          </a:xfrm>
          <a:custGeom>
            <a:avLst/>
            <a:gdLst>
              <a:gd name="connsiteX0" fmla="*/ 2183095 w 4176866"/>
              <a:gd name="connsiteY0" fmla="*/ 18 h 3809998"/>
              <a:gd name="connsiteX1" fmla="*/ 3425027 w 4176866"/>
              <a:gd name="connsiteY1" fmla="*/ 1440807 h 3809998"/>
              <a:gd name="connsiteX2" fmla="*/ 3480109 w 4176866"/>
              <a:gd name="connsiteY2" fmla="*/ 1517585 h 3809998"/>
              <a:gd name="connsiteX3" fmla="*/ 4110688 w 4176866"/>
              <a:gd name="connsiteY3" fmla="*/ 2402159 h 3809998"/>
              <a:gd name="connsiteX4" fmla="*/ 4176866 w 4176866"/>
              <a:gd name="connsiteY4" fmla="*/ 2587346 h 3809998"/>
              <a:gd name="connsiteX5" fmla="*/ 4176866 w 4176866"/>
              <a:gd name="connsiteY5" fmla="*/ 3809998 h 3809998"/>
              <a:gd name="connsiteX6" fmla="*/ 4077743 w 4176866"/>
              <a:gd name="connsiteY6" fmla="*/ 3809998 h 3809998"/>
              <a:gd name="connsiteX7" fmla="*/ 892220 w 4176866"/>
              <a:gd name="connsiteY7" fmla="*/ 3809998 h 3809998"/>
              <a:gd name="connsiteX8" fmla="*/ 840654 w 4176866"/>
              <a:gd name="connsiteY8" fmla="*/ 3790763 h 3809998"/>
              <a:gd name="connsiteX9" fmla="*/ 5750 w 4176866"/>
              <a:gd name="connsiteY9" fmla="*/ 2913921 h 3809998"/>
              <a:gd name="connsiteX10" fmla="*/ 819614 w 4176866"/>
              <a:gd name="connsiteY10" fmla="*/ 1008105 h 3809998"/>
              <a:gd name="connsiteX11" fmla="*/ 2183095 w 4176866"/>
              <a:gd name="connsiteY11"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76866" h="3809998">
                <a:moveTo>
                  <a:pt x="2183095" y="18"/>
                </a:moveTo>
                <a:cubicBezTo>
                  <a:pt x="2652021" y="-4644"/>
                  <a:pt x="3095337" y="947177"/>
                  <a:pt x="3425027" y="1440807"/>
                </a:cubicBezTo>
                <a:cubicBezTo>
                  <a:pt x="3436611" y="1458213"/>
                  <a:pt x="3455517" y="1484324"/>
                  <a:pt x="3480109" y="1517585"/>
                </a:cubicBezTo>
                <a:cubicBezTo>
                  <a:pt x="3682056" y="1791449"/>
                  <a:pt x="3954543" y="2043338"/>
                  <a:pt x="4110688" y="2402159"/>
                </a:cubicBezTo>
                <a:lnTo>
                  <a:pt x="4176866" y="2587346"/>
                </a:lnTo>
                <a:lnTo>
                  <a:pt x="4176866" y="3809998"/>
                </a:lnTo>
                <a:lnTo>
                  <a:pt x="4077743" y="3809998"/>
                </a:lnTo>
                <a:lnTo>
                  <a:pt x="892220" y="3809998"/>
                </a:lnTo>
                <a:lnTo>
                  <a:pt x="840654" y="3790763"/>
                </a:lnTo>
                <a:cubicBezTo>
                  <a:pt x="487978" y="3656636"/>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41289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1FAA1E16-84B5-4131-9CE1-7C6D43D1E15A}"/>
              </a:ext>
            </a:extLst>
          </p:cNvPr>
          <p:cNvSpPr>
            <a:spLocks noGrp="1"/>
          </p:cNvSpPr>
          <p:nvPr>
            <p:ph type="title"/>
          </p:nvPr>
        </p:nvSpPr>
        <p:spPr>
          <a:xfrm>
            <a:off x="6858000" y="1523990"/>
            <a:ext cx="4572000" cy="1524010"/>
          </a:xfrm>
        </p:spPr>
        <p:txBody>
          <a:bodyPr anchor="t" anchorCtr="0">
            <a:normAutofit/>
          </a:bodyPr>
          <a:lstStyle/>
          <a:p>
            <a:endParaRPr lang="en-US" sz="3200" dirty="0"/>
          </a:p>
        </p:txBody>
      </p:sp>
      <p:sp>
        <p:nvSpPr>
          <p:cNvPr id="11" name="Picture Placeholder 10">
            <a:extLst>
              <a:ext uri="{FF2B5EF4-FFF2-40B4-BE49-F238E27FC236}">
                <a16:creationId xmlns:a16="http://schemas.microsoft.com/office/drawing/2014/main" id="{35ED8B7F-F797-40AD-8F10-7B52ECFAC8B1}"/>
              </a:ext>
            </a:extLst>
          </p:cNvPr>
          <p:cNvSpPr>
            <a:spLocks noGrp="1"/>
          </p:cNvSpPr>
          <p:nvPr>
            <p:ph type="pic" sz="quarter" idx="13"/>
          </p:nvPr>
        </p:nvSpPr>
        <p:spPr>
          <a:xfrm>
            <a:off x="1" y="762007"/>
            <a:ext cx="5948797" cy="6095979"/>
          </a:xfrm>
          <a:custGeom>
            <a:avLst/>
            <a:gdLst>
              <a:gd name="connsiteX0" fmla="*/ 1573824 w 5948797"/>
              <a:gd name="connsiteY0" fmla="*/ 765 h 6095979"/>
              <a:gd name="connsiteX1" fmla="*/ 2734655 w 5948797"/>
              <a:gd name="connsiteY1" fmla="*/ 238687 h 6095979"/>
              <a:gd name="connsiteX2" fmla="*/ 5668308 w 5948797"/>
              <a:gd name="connsiteY2" fmla="*/ 3639516 h 6095979"/>
              <a:gd name="connsiteX3" fmla="*/ 5937014 w 5948797"/>
              <a:gd name="connsiteY3" fmla="*/ 5865869 h 6095979"/>
              <a:gd name="connsiteX4" fmla="*/ 5948797 w 5948797"/>
              <a:gd name="connsiteY4" fmla="*/ 6095979 h 6095979"/>
              <a:gd name="connsiteX5" fmla="*/ 0 w 5948797"/>
              <a:gd name="connsiteY5" fmla="*/ 6095979 h 6095979"/>
              <a:gd name="connsiteX6" fmla="*/ 0 w 5948797"/>
              <a:gd name="connsiteY6" fmla="*/ 1621650 h 6095979"/>
              <a:gd name="connsiteX7" fmla="*/ 36302 w 5948797"/>
              <a:gd name="connsiteY7" fmla="*/ 1518814 h 6095979"/>
              <a:gd name="connsiteX8" fmla="*/ 287883 w 5948797"/>
              <a:gd name="connsiteY8" fmla="*/ 956872 h 6095979"/>
              <a:gd name="connsiteX9" fmla="*/ 1573824 w 5948797"/>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797" h="6095979">
                <a:moveTo>
                  <a:pt x="1573824" y="765"/>
                </a:moveTo>
                <a:cubicBezTo>
                  <a:pt x="1940182" y="-10734"/>
                  <a:pt x="2329337" y="109280"/>
                  <a:pt x="2734655" y="238687"/>
                </a:cubicBezTo>
                <a:cubicBezTo>
                  <a:pt x="4118236" y="680647"/>
                  <a:pt x="5296689" y="1302752"/>
                  <a:pt x="5668308" y="3639516"/>
                </a:cubicBezTo>
                <a:cubicBezTo>
                  <a:pt x="5788290" y="4393559"/>
                  <a:pt x="5890538" y="5142244"/>
                  <a:pt x="5937014" y="5865869"/>
                </a:cubicBezTo>
                <a:lnTo>
                  <a:pt x="5948797" y="6095979"/>
                </a:lnTo>
                <a:lnTo>
                  <a:pt x="0" y="6095979"/>
                </a:lnTo>
                <a:lnTo>
                  <a:pt x="0" y="1621650"/>
                </a:lnTo>
                <a:lnTo>
                  <a:pt x="36302" y="1518814"/>
                </a:lnTo>
                <a:cubicBezTo>
                  <a:pt x="109797" y="1321982"/>
                  <a:pt x="192747" y="1133640"/>
                  <a:pt x="287883" y="956872"/>
                </a:cubicBezTo>
                <a:cubicBezTo>
                  <a:pt x="669445" y="247734"/>
                  <a:pt x="1102792" y="15549"/>
                  <a:pt x="1573824" y="765"/>
                </a:cubicBezTo>
                <a:close/>
              </a:path>
            </a:pathLst>
          </a:custGeom>
          <a:solidFill>
            <a:schemeClr val="accent3"/>
          </a:solidFill>
        </p:spPr>
        <p:txBody>
          <a:bodyPr wrap="square">
            <a:noAutofit/>
          </a:bodyPr>
          <a:lstStyle/>
          <a:p>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457102B4-A747-43D0-B881-FA7F1A8627CE}" type="datetime1">
              <a:rPr lang="en-US" smtClean="0"/>
              <a:t>2/8/2025</a:t>
            </a:fld>
            <a:endParaRPr lang="en-US" dirty="0"/>
          </a:p>
        </p:txBody>
      </p:sp>
      <p:sp>
        <p:nvSpPr>
          <p:cNvPr id="7" name="Content Placeholder 7">
            <a:extLst>
              <a:ext uri="{FF2B5EF4-FFF2-40B4-BE49-F238E27FC236}">
                <a16:creationId xmlns:a16="http://schemas.microsoft.com/office/drawing/2014/main" id="{3BF507F0-BF7D-45F6-B6FD-A124B9BABA2A}"/>
              </a:ext>
            </a:extLst>
          </p:cNvPr>
          <p:cNvSpPr>
            <a:spLocks noGrp="1"/>
          </p:cNvSpPr>
          <p:nvPr>
            <p:ph idx="1"/>
          </p:nvPr>
        </p:nvSpPr>
        <p:spPr>
          <a:xfrm>
            <a:off x="6858001" y="3048000"/>
            <a:ext cx="4572000" cy="3048001"/>
          </a:xfrm>
        </p:spPr>
        <p:txBody>
          <a:bodyPr vert="horz" lIns="91440" tIns="45720" rIns="91440" bIns="45720" rtlCol="0">
            <a:normAutofit/>
          </a:bodyPr>
          <a:lstStyle/>
          <a:p>
            <a:pPr marL="0" indent="0">
              <a:buNone/>
            </a:pPr>
            <a:endParaRPr lang="en-US" sz="2400"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F7884FE9-B11F-40BA-879F-2988D7F3697C}"/>
              </a:ext>
              <a:ext uri="{C183D7F6-B498-43B3-948B-1728B52AA6E4}">
                <adec:decorative xmlns:adec="http://schemas.microsoft.com/office/drawing/2017/decorative" val="1"/>
              </a:ext>
            </a:extLst>
          </p:cNvPr>
          <p:cNvSpPr/>
          <p:nvPr userDrawn="1"/>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378602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49807F96-E953-4ED2-BA4E-70CF46631FCE}" type="datetime1">
              <a:rPr lang="en-US" smtClean="0"/>
              <a:t>2/8/2025</a:t>
            </a:fld>
            <a:endParaRPr lang="en-US" dirty="0"/>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269522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A4B55244-C875-4A14-9FD6-F1114E5ADA2C}" type="datetime1">
              <a:rPr lang="en-US" smtClean="0"/>
              <a:t>2/8/2025</a:t>
            </a:fld>
            <a:endParaRPr lang="en-US" dirty="0"/>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22663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D07AB62B-38E0-45C3-9A91-BA818C44BDB8}" type="datetime1">
              <a:rPr lang="en-US" smtClean="0"/>
              <a:t>2/8/2025</a:t>
            </a:fld>
            <a:endParaRPr lang="en-US" dirty="0"/>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70162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933B03A5-E322-4200-BC83-CF0B786121B4}" type="datetime1">
              <a:rPr lang="en-US" smtClean="0"/>
              <a:t>2/8/2025</a:t>
            </a:fld>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945669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1D56F90E-42E3-4227-9D11-07ECC06C9F3E}" type="datetime1">
              <a:rPr lang="en-US" smtClean="0"/>
              <a:t>2/8/2025</a:t>
            </a:fld>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845120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C94DB327-0455-444C-9F3E-018D2AFFB661}" type="datetime1">
              <a:rPr lang="en-US" smtClean="0"/>
              <a:t>2/8/2025</a:t>
            </a:fld>
            <a:endParaRPr lang="en-US" dirty="0"/>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70364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33885EAE-6F5C-46CF-96D4-9165887D8080}" type="datetime1">
              <a:rPr lang="en-US" smtClean="0"/>
              <a:t>2/8/2025</a:t>
            </a:fld>
            <a:endParaRPr lang="en-US" dirty="0"/>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272231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FE8A439A-934D-437B-A700-DA9153158589}" type="datetime1">
              <a:rPr lang="en-US" smtClean="0"/>
              <a:t>2/8/2025</a:t>
            </a:fld>
            <a:endParaRPr lang="en-US" dirty="0"/>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70059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F0D6B661-3F4C-45AE-81E6-235397707D16}"/>
              </a:ext>
            </a:extLst>
          </p:cNvPr>
          <p:cNvSpPr>
            <a:spLocks noGrp="1"/>
          </p:cNvSpPr>
          <p:nvPr>
            <p:ph type="title"/>
          </p:nvPr>
        </p:nvSpPr>
        <p:spPr>
          <a:xfrm>
            <a:off x="6096000" y="762000"/>
            <a:ext cx="5334000" cy="1524000"/>
          </a:xfrm>
        </p:spPr>
        <p:txBody>
          <a:bodyPr>
            <a:normAutofit/>
          </a:bodyPr>
          <a:lstStyle/>
          <a:p>
            <a:endParaRPr lang="en-US" sz="3200" dirty="0"/>
          </a:p>
        </p:txBody>
      </p:sp>
      <p:sp>
        <p:nvSpPr>
          <p:cNvPr id="7" name="Freeform: Shape 6">
            <a:extLst>
              <a:ext uri="{FF2B5EF4-FFF2-40B4-BE49-F238E27FC236}">
                <a16:creationId xmlns:a16="http://schemas.microsoft.com/office/drawing/2014/main" id="{951C64C5-C308-4D56-A976-F6EE631E89DC}"/>
              </a:ext>
              <a:ext uri="{C183D7F6-B498-43B3-948B-1728B52AA6E4}">
                <adec:decorative xmlns:adec="http://schemas.microsoft.com/office/drawing/2017/decorative" val="1"/>
              </a:ext>
            </a:extLst>
          </p:cNvPr>
          <p:cNvSpPr/>
          <p:nvPr userDrawn="1"/>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
        <p:nvSpPr>
          <p:cNvPr id="13" name="Picture Placeholder 12">
            <a:extLst>
              <a:ext uri="{FF2B5EF4-FFF2-40B4-BE49-F238E27FC236}">
                <a16:creationId xmlns:a16="http://schemas.microsoft.com/office/drawing/2014/main" id="{F35F8A29-F146-4D3D-8DD9-41322C9FEF31}"/>
              </a:ext>
            </a:extLst>
          </p:cNvPr>
          <p:cNvSpPr>
            <a:spLocks noGrp="1"/>
          </p:cNvSpPr>
          <p:nvPr>
            <p:ph type="pic" sz="quarter" idx="13"/>
          </p:nvPr>
        </p:nvSpPr>
        <p:spPr>
          <a:xfrm>
            <a:off x="2"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3"/>
          </a:solidFill>
        </p:spPr>
        <p:txBody>
          <a:bodyPr wrap="square">
            <a:noAutofit/>
          </a:bodyPr>
          <a:lstStyle/>
          <a:p>
            <a:endParaRPr lang="en-US" dirty="0"/>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BA8F06E5-E233-4711-9926-C50710415B27}" type="datetime1">
              <a:rPr lang="en-US" smtClean="0"/>
              <a:t>2/8/2025</a:t>
            </a:fld>
            <a:endParaRPr lang="en-US" dirty="0"/>
          </a:p>
        </p:txBody>
      </p:sp>
      <p:sp>
        <p:nvSpPr>
          <p:cNvPr id="8" name="Content Placeholder 7">
            <a:extLst>
              <a:ext uri="{FF2B5EF4-FFF2-40B4-BE49-F238E27FC236}">
                <a16:creationId xmlns:a16="http://schemas.microsoft.com/office/drawing/2014/main" id="{92ED7257-A2A4-4A81-94D0-21636294D7E9}"/>
              </a:ext>
            </a:extLst>
          </p:cNvPr>
          <p:cNvSpPr>
            <a:spLocks noGrp="1"/>
          </p:cNvSpPr>
          <p:nvPr>
            <p:ph idx="1"/>
          </p:nvPr>
        </p:nvSpPr>
        <p:spPr>
          <a:xfrm>
            <a:off x="6096000" y="2286000"/>
            <a:ext cx="5334000" cy="3810001"/>
          </a:xfrm>
        </p:spPr>
        <p:txBody>
          <a:bodyPr vert="horz" lIns="91440" tIns="45720" rIns="91440" bIns="45720" rtlCol="0">
            <a:noAutofit/>
          </a:bodyPr>
          <a:lstStyle>
            <a:lvl1pPr marL="228600" indent="-228600">
              <a:defRPr sz="2800"/>
            </a:lvl1pPr>
          </a:lstStyle>
          <a:p>
            <a:pPr marL="0" indent="0">
              <a:buNone/>
            </a:pPr>
            <a:endParaRPr lang="en-US" sz="2400"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9684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CEB7F18-992B-4D56-A388-738859C8B35E}"/>
              </a:ext>
            </a:extLst>
          </p:cNvPr>
          <p:cNvSpPr>
            <a:spLocks noGrp="1"/>
          </p:cNvSpPr>
          <p:nvPr>
            <p:ph type="title"/>
          </p:nvPr>
        </p:nvSpPr>
        <p:spPr>
          <a:xfrm>
            <a:off x="2286000" y="1532083"/>
            <a:ext cx="4572000" cy="1524000"/>
          </a:xfrm>
        </p:spPr>
        <p:txBody>
          <a:bodyPr anchor="t" anchorCtr="0">
            <a:normAutofit/>
          </a:bodyPr>
          <a:lstStyle/>
          <a:p>
            <a:endParaRPr lang="en-US" sz="3200" dirty="0"/>
          </a:p>
        </p:txBody>
      </p:sp>
      <p:sp>
        <p:nvSpPr>
          <p:cNvPr id="14" name="Picture Placeholder 13">
            <a:extLst>
              <a:ext uri="{FF2B5EF4-FFF2-40B4-BE49-F238E27FC236}">
                <a16:creationId xmlns:a16="http://schemas.microsoft.com/office/drawing/2014/main" id="{7410AC2D-D649-4FCA-87C1-EDB34FCC4ACF}"/>
              </a:ext>
            </a:extLst>
          </p:cNvPr>
          <p:cNvSpPr>
            <a:spLocks noGrp="1"/>
          </p:cNvSpPr>
          <p:nvPr>
            <p:ph type="pic" sz="quarter" idx="13"/>
          </p:nvPr>
        </p:nvSpPr>
        <p:spPr>
          <a:xfrm>
            <a:off x="1" y="348939"/>
            <a:ext cx="1588691" cy="5824901"/>
          </a:xfrm>
          <a:custGeom>
            <a:avLst/>
            <a:gdLst>
              <a:gd name="connsiteX0" fmla="*/ 0 w 1588691"/>
              <a:gd name="connsiteY0" fmla="*/ 0 h 5824901"/>
              <a:gd name="connsiteX1" fmla="*/ 103414 w 1588691"/>
              <a:gd name="connsiteY1" fmla="*/ 24689 h 5824901"/>
              <a:gd name="connsiteX2" fmla="*/ 1566944 w 1588691"/>
              <a:gd name="connsiteY2" fmla="*/ 1831178 h 5824901"/>
              <a:gd name="connsiteX3" fmla="*/ 1239184 w 1588691"/>
              <a:gd name="connsiteY3" fmla="*/ 4894084 h 5824901"/>
              <a:gd name="connsiteX4" fmla="*/ 1161636 w 1588691"/>
              <a:gd name="connsiteY4" fmla="*/ 5234403 h 5824901"/>
              <a:gd name="connsiteX5" fmla="*/ 1036423 w 1588691"/>
              <a:gd name="connsiteY5" fmla="*/ 5540389 h 5824901"/>
              <a:gd name="connsiteX6" fmla="*/ 693532 w 1588691"/>
              <a:gd name="connsiteY6" fmla="*/ 5797870 h 5824901"/>
              <a:gd name="connsiteX7" fmla="*/ 66690 w 1588691"/>
              <a:gd name="connsiteY7" fmla="*/ 5718123 h 5824901"/>
              <a:gd name="connsiteX8" fmla="*/ 0 w 1588691"/>
              <a:gd name="connsiteY8" fmla="*/ 5671830 h 582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8691" h="5824901">
                <a:moveTo>
                  <a:pt x="0" y="0"/>
                </a:moveTo>
                <a:lnTo>
                  <a:pt x="103414" y="24689"/>
                </a:lnTo>
                <a:cubicBezTo>
                  <a:pt x="796911" y="207091"/>
                  <a:pt x="1441617" y="614618"/>
                  <a:pt x="1566944" y="1831178"/>
                </a:cubicBezTo>
                <a:cubicBezTo>
                  <a:pt x="1657898" y="2711366"/>
                  <a:pt x="1447138" y="3830385"/>
                  <a:pt x="1239184" y="4894084"/>
                </a:cubicBezTo>
                <a:cubicBezTo>
                  <a:pt x="1217336" y="5005703"/>
                  <a:pt x="1193458" y="5122919"/>
                  <a:pt x="1161636" y="5234403"/>
                </a:cubicBezTo>
                <a:cubicBezTo>
                  <a:pt x="1129815" y="5345896"/>
                  <a:pt x="1090045" y="5451664"/>
                  <a:pt x="1036423" y="5540389"/>
                </a:cubicBezTo>
                <a:cubicBezTo>
                  <a:pt x="931907" y="5713703"/>
                  <a:pt x="805230" y="5770918"/>
                  <a:pt x="693532" y="5797870"/>
                </a:cubicBezTo>
                <a:cubicBezTo>
                  <a:pt x="465914" y="5852471"/>
                  <a:pt x="252946" y="5823597"/>
                  <a:pt x="66690" y="5718123"/>
                </a:cubicBezTo>
                <a:lnTo>
                  <a:pt x="0" y="5671830"/>
                </a:lnTo>
                <a:close/>
              </a:path>
            </a:pathLst>
          </a:custGeom>
          <a:solidFill>
            <a:schemeClr val="accent3"/>
          </a:solidFill>
        </p:spPr>
        <p:txBody>
          <a:bodyPr wrap="square">
            <a:noAutofit/>
          </a:bodyPr>
          <a:lstStyle/>
          <a:p>
            <a:endParaRPr lang="en-US" dirty="0"/>
          </a:p>
        </p:txBody>
      </p:sp>
      <p:sp>
        <p:nvSpPr>
          <p:cNvPr id="10" name="Content Placeholder 2">
            <a:extLst>
              <a:ext uri="{FF2B5EF4-FFF2-40B4-BE49-F238E27FC236}">
                <a16:creationId xmlns:a16="http://schemas.microsoft.com/office/drawing/2014/main" id="{34CAECC1-22E5-4CFE-997A-335F9A86186C}"/>
              </a:ext>
            </a:extLst>
          </p:cNvPr>
          <p:cNvSpPr>
            <a:spLocks noGrp="1"/>
          </p:cNvSpPr>
          <p:nvPr>
            <p:ph idx="1"/>
          </p:nvPr>
        </p:nvSpPr>
        <p:spPr>
          <a:xfrm>
            <a:off x="2286000" y="3056083"/>
            <a:ext cx="5334000" cy="3048000"/>
          </a:xfrm>
        </p:spPr>
        <p:txBody>
          <a:bodyPr>
            <a:normAutofit/>
          </a:bodyPr>
          <a:lstStyle/>
          <a:p>
            <a:pPr marL="0" indent="0">
              <a:buNone/>
            </a:pPr>
            <a:endParaRPr lang="en-US" dirty="0"/>
          </a:p>
        </p:txBody>
      </p:sp>
      <p:sp>
        <p:nvSpPr>
          <p:cNvPr id="17" name="Picture Placeholder 16">
            <a:extLst>
              <a:ext uri="{FF2B5EF4-FFF2-40B4-BE49-F238E27FC236}">
                <a16:creationId xmlns:a16="http://schemas.microsoft.com/office/drawing/2014/main" id="{339634C0-6EDF-41E8-9316-1B98AB767953}"/>
              </a:ext>
            </a:extLst>
          </p:cNvPr>
          <p:cNvSpPr>
            <a:spLocks noGrp="1"/>
          </p:cNvSpPr>
          <p:nvPr>
            <p:ph type="pic" sz="quarter" idx="14"/>
          </p:nvPr>
        </p:nvSpPr>
        <p:spPr>
          <a:xfrm>
            <a:off x="6107466" y="0"/>
            <a:ext cx="5820495" cy="2302951"/>
          </a:xfrm>
          <a:custGeom>
            <a:avLst/>
            <a:gdLst>
              <a:gd name="connsiteX0" fmla="*/ 5820495 w 5820495"/>
              <a:gd name="connsiteY0" fmla="*/ 0 h 2302951"/>
              <a:gd name="connsiteX1" fmla="*/ 5709901 w 5820495"/>
              <a:gd name="connsiteY1" fmla="*/ 213767 h 2302951"/>
              <a:gd name="connsiteX2" fmla="*/ 4932484 w 5820495"/>
              <a:gd name="connsiteY2" fmla="*/ 1340037 h 2302951"/>
              <a:gd name="connsiteX3" fmla="*/ 3361812 w 5820495"/>
              <a:gd name="connsiteY3" fmla="*/ 2268288 h 2302951"/>
              <a:gd name="connsiteX4" fmla="*/ 286590 w 5820495"/>
              <a:gd name="connsiteY4" fmla="*/ 1322723 h 2302951"/>
              <a:gd name="connsiteX5" fmla="*/ 251827 w 5820495"/>
              <a:gd name="connsiteY5" fmla="*/ 87954 h 2302951"/>
              <a:gd name="connsiteX6" fmla="*/ 331088 w 5820495"/>
              <a:gd name="connsiteY6" fmla="*/ 1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5" h="2302951">
                <a:moveTo>
                  <a:pt x="5820495" y="0"/>
                </a:moveTo>
                <a:lnTo>
                  <a:pt x="5709901" y="213767"/>
                </a:lnTo>
                <a:cubicBezTo>
                  <a:pt x="5432870" y="711271"/>
                  <a:pt x="5095501" y="1152644"/>
                  <a:pt x="4932484" y="1340037"/>
                </a:cubicBezTo>
                <a:cubicBezTo>
                  <a:pt x="4535941" y="1795563"/>
                  <a:pt x="3997054" y="2167493"/>
                  <a:pt x="3361812" y="2268288"/>
                </a:cubicBezTo>
                <a:cubicBezTo>
                  <a:pt x="2395335" y="2421964"/>
                  <a:pt x="953448" y="2057186"/>
                  <a:pt x="286590" y="1322723"/>
                </a:cubicBezTo>
                <a:cubicBezTo>
                  <a:pt x="-136160" y="857206"/>
                  <a:pt x="-42091" y="443734"/>
                  <a:pt x="251827" y="87954"/>
                </a:cubicBezTo>
                <a:lnTo>
                  <a:pt x="331088" y="1"/>
                </a:lnTo>
                <a:close/>
              </a:path>
            </a:pathLst>
          </a:custGeom>
          <a:solidFill>
            <a:schemeClr val="accent3"/>
          </a:solidFill>
        </p:spPr>
        <p:txBody>
          <a:bodyPr wrap="square">
            <a:noAutofit/>
          </a:bodyPr>
          <a:lstStyle/>
          <a:p>
            <a:endParaRPr lang="en-US" dirty="0"/>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076598DC-CD6B-48D5-813F-42352A0473D0}" type="datetime1">
              <a:rPr lang="en-US" smtClean="0"/>
              <a:t>2/8/2025</a:t>
            </a:fld>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20" name="Picture Placeholder 19">
            <a:extLst>
              <a:ext uri="{FF2B5EF4-FFF2-40B4-BE49-F238E27FC236}">
                <a16:creationId xmlns:a16="http://schemas.microsoft.com/office/drawing/2014/main" id="{2E3C79F9-E136-43AA-88A7-931391EEFE82}"/>
              </a:ext>
            </a:extLst>
          </p:cNvPr>
          <p:cNvSpPr>
            <a:spLocks noGrp="1"/>
          </p:cNvSpPr>
          <p:nvPr>
            <p:ph type="pic" sz="quarter" idx="15"/>
          </p:nvPr>
        </p:nvSpPr>
        <p:spPr>
          <a:xfrm>
            <a:off x="7961955" y="3048002"/>
            <a:ext cx="4230047" cy="3809998"/>
          </a:xfrm>
          <a:custGeom>
            <a:avLst/>
            <a:gdLst>
              <a:gd name="connsiteX0" fmla="*/ 2183095 w 4230047"/>
              <a:gd name="connsiteY0" fmla="*/ 18 h 3809998"/>
              <a:gd name="connsiteX1" fmla="*/ 3425027 w 4230047"/>
              <a:gd name="connsiteY1" fmla="*/ 1440808 h 3809998"/>
              <a:gd name="connsiteX2" fmla="*/ 3480109 w 4230047"/>
              <a:gd name="connsiteY2" fmla="*/ 1517586 h 3809998"/>
              <a:gd name="connsiteX3" fmla="*/ 4221130 w 4230047"/>
              <a:gd name="connsiteY3" fmla="*/ 2801399 h 3809998"/>
              <a:gd name="connsiteX4" fmla="*/ 4230047 w 4230047"/>
              <a:gd name="connsiteY4" fmla="*/ 2899961 h 3809998"/>
              <a:gd name="connsiteX5" fmla="*/ 4230047 w 4230047"/>
              <a:gd name="connsiteY5" fmla="*/ 3224568 h 3809998"/>
              <a:gd name="connsiteX6" fmla="*/ 4220577 w 4230047"/>
              <a:gd name="connsiteY6" fmla="*/ 3329167 h 3809998"/>
              <a:gd name="connsiteX7" fmla="*/ 4108028 w 4230047"/>
              <a:gd name="connsiteY7" fmla="*/ 3749750 h 3809998"/>
              <a:gd name="connsiteX8" fmla="*/ 4077743 w 4230047"/>
              <a:gd name="connsiteY8" fmla="*/ 3809998 h 3809998"/>
              <a:gd name="connsiteX9" fmla="*/ 892220 w 4230047"/>
              <a:gd name="connsiteY9" fmla="*/ 3809998 h 3809998"/>
              <a:gd name="connsiteX10" fmla="*/ 840654 w 4230047"/>
              <a:gd name="connsiteY10" fmla="*/ 3790763 h 3809998"/>
              <a:gd name="connsiteX11" fmla="*/ 5750 w 4230047"/>
              <a:gd name="connsiteY11" fmla="*/ 2913921 h 3809998"/>
              <a:gd name="connsiteX12" fmla="*/ 819614 w 4230047"/>
              <a:gd name="connsiteY12" fmla="*/ 1008105 h 3809998"/>
              <a:gd name="connsiteX13" fmla="*/ 2183095 w 4230047"/>
              <a:gd name="connsiteY13" fmla="*/ 18 h 380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0047" h="3809998">
                <a:moveTo>
                  <a:pt x="2183095" y="18"/>
                </a:moveTo>
                <a:cubicBezTo>
                  <a:pt x="2652021" y="-4644"/>
                  <a:pt x="3095337" y="947177"/>
                  <a:pt x="3425027" y="1440808"/>
                </a:cubicBezTo>
                <a:cubicBezTo>
                  <a:pt x="3436611" y="1458213"/>
                  <a:pt x="3455517" y="1484325"/>
                  <a:pt x="3480109" y="1517586"/>
                </a:cubicBezTo>
                <a:cubicBezTo>
                  <a:pt x="3749371" y="1882737"/>
                  <a:pt x="4144039" y="2208821"/>
                  <a:pt x="4221130" y="2801399"/>
                </a:cubicBezTo>
                <a:lnTo>
                  <a:pt x="4230047" y="2899961"/>
                </a:lnTo>
                <a:lnTo>
                  <a:pt x="4230047" y="3224568"/>
                </a:lnTo>
                <a:lnTo>
                  <a:pt x="4220577" y="3329167"/>
                </a:lnTo>
                <a:cubicBezTo>
                  <a:pt x="4200561" y="3491518"/>
                  <a:pt x="4161725" y="3630719"/>
                  <a:pt x="4108028" y="3749750"/>
                </a:cubicBezTo>
                <a:lnTo>
                  <a:pt x="4077743" y="3809998"/>
                </a:lnTo>
                <a:lnTo>
                  <a:pt x="892220" y="3809998"/>
                </a:lnTo>
                <a:lnTo>
                  <a:pt x="840654" y="3790763"/>
                </a:lnTo>
                <a:cubicBezTo>
                  <a:pt x="487979" y="3656637"/>
                  <a:pt x="58498" y="3454097"/>
                  <a:pt x="5750" y="2913921"/>
                </a:cubicBezTo>
                <a:cubicBezTo>
                  <a:pt x="-64577" y="2192439"/>
                  <a:pt x="527932" y="1403503"/>
                  <a:pt x="819614" y="1008105"/>
                </a:cubicBezTo>
                <a:cubicBezTo>
                  <a:pt x="1190771" y="504837"/>
                  <a:pt x="1667013" y="5308"/>
                  <a:pt x="2183095" y="18"/>
                </a:cubicBezTo>
                <a:close/>
              </a:path>
            </a:pathLst>
          </a:custGeom>
          <a:solidFill>
            <a:schemeClr val="accent3"/>
          </a:solidFill>
        </p:spPr>
        <p:txBody>
          <a:bodyPr wrap="square">
            <a:noAutofit/>
          </a:bodyPr>
          <a:lstStyle/>
          <a:p>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21915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2" name="Title 20">
            <a:extLst>
              <a:ext uri="{FF2B5EF4-FFF2-40B4-BE49-F238E27FC236}">
                <a16:creationId xmlns:a16="http://schemas.microsoft.com/office/drawing/2014/main" id="{368B2638-FA1E-41E2-9B2C-03BEFBE5413A}"/>
              </a:ext>
            </a:extLst>
          </p:cNvPr>
          <p:cNvSpPr>
            <a:spLocks noGrp="1"/>
          </p:cNvSpPr>
          <p:nvPr>
            <p:ph type="ctrTitle"/>
          </p:nvPr>
        </p:nvSpPr>
        <p:spPr>
          <a:xfrm>
            <a:off x="5334000" y="2269050"/>
            <a:ext cx="3810000" cy="2286000"/>
          </a:xfrm>
        </p:spPr>
        <p:txBody>
          <a:bodyPr>
            <a:normAutofit/>
          </a:bodyPr>
          <a:lstStyle/>
          <a:p>
            <a:pPr algn="l"/>
            <a:endParaRPr lang="en-US" sz="4400" dirty="0"/>
          </a:p>
        </p:txBody>
      </p:sp>
      <p:sp>
        <p:nvSpPr>
          <p:cNvPr id="13" name="Subtitle 21">
            <a:extLst>
              <a:ext uri="{FF2B5EF4-FFF2-40B4-BE49-F238E27FC236}">
                <a16:creationId xmlns:a16="http://schemas.microsoft.com/office/drawing/2014/main" id="{6865B251-150D-4D65-9390-CDECD91E6672}"/>
              </a:ext>
            </a:extLst>
          </p:cNvPr>
          <p:cNvSpPr>
            <a:spLocks noGrp="1"/>
          </p:cNvSpPr>
          <p:nvPr>
            <p:ph type="subTitle" idx="1"/>
          </p:nvPr>
        </p:nvSpPr>
        <p:spPr>
          <a:xfrm>
            <a:off x="5334000" y="4571999"/>
            <a:ext cx="4594502" cy="1524000"/>
          </a:xfrm>
        </p:spPr>
        <p:txBody>
          <a:bodyPr anchor="b" anchorCtr="0"/>
          <a:lstStyle/>
          <a:p>
            <a:pPr algn="l"/>
            <a:endParaRPr lang="en-US" dirty="0"/>
          </a:p>
        </p:txBody>
      </p:sp>
      <p:sp>
        <p:nvSpPr>
          <p:cNvPr id="16" name="Picture Placeholder 15">
            <a:extLst>
              <a:ext uri="{FF2B5EF4-FFF2-40B4-BE49-F238E27FC236}">
                <a16:creationId xmlns:a16="http://schemas.microsoft.com/office/drawing/2014/main" id="{5279B96F-4DCD-41B1-80AC-F06ECD712F69}"/>
              </a:ext>
            </a:extLst>
          </p:cNvPr>
          <p:cNvSpPr>
            <a:spLocks noGrp="1"/>
          </p:cNvSpPr>
          <p:nvPr>
            <p:ph type="pic" sz="quarter" idx="13"/>
          </p:nvPr>
        </p:nvSpPr>
        <p:spPr>
          <a:xfrm>
            <a:off x="0" y="2"/>
            <a:ext cx="2915897" cy="3150803"/>
          </a:xfrm>
          <a:custGeom>
            <a:avLst/>
            <a:gdLst>
              <a:gd name="connsiteX0" fmla="*/ 0 w 2915897"/>
              <a:gd name="connsiteY0" fmla="*/ 0 h 3150803"/>
              <a:gd name="connsiteX1" fmla="*/ 2037171 w 2915897"/>
              <a:gd name="connsiteY1" fmla="*/ 0 h 3150803"/>
              <a:gd name="connsiteX2" fmla="*/ 2234023 w 2915897"/>
              <a:gd name="connsiteY2" fmla="*/ 188447 h 3150803"/>
              <a:gd name="connsiteX3" fmla="*/ 2442937 w 2915897"/>
              <a:gd name="connsiteY3" fmla="*/ 385917 h 3150803"/>
              <a:gd name="connsiteX4" fmla="*/ 2833858 w 2915897"/>
              <a:gd name="connsiteY4" fmla="*/ 927137 h 3150803"/>
              <a:gd name="connsiteX5" fmla="*/ 2858599 w 2915897"/>
              <a:gd name="connsiteY5" fmla="*/ 1740110 h 3150803"/>
              <a:gd name="connsiteX6" fmla="*/ 2478276 w 2915897"/>
              <a:gd name="connsiteY6" fmla="*/ 2549381 h 3150803"/>
              <a:gd name="connsiteX7" fmla="*/ 692855 w 2915897"/>
              <a:gd name="connsiteY7" fmla="*/ 3125784 h 3150803"/>
              <a:gd name="connsiteX8" fmla="*/ 71916 w 2915897"/>
              <a:gd name="connsiteY8" fmla="*/ 3033613 h 3150803"/>
              <a:gd name="connsiteX9" fmla="*/ 0 w 2915897"/>
              <a:gd name="connsiteY9" fmla="*/ 3010677 h 315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5897" h="3150803">
                <a:moveTo>
                  <a:pt x="0" y="0"/>
                </a:moveTo>
                <a:lnTo>
                  <a:pt x="2037171" y="0"/>
                </a:lnTo>
                <a:lnTo>
                  <a:pt x="2234023" y="188447"/>
                </a:lnTo>
                <a:cubicBezTo>
                  <a:pt x="2304388" y="255540"/>
                  <a:pt x="2374048" y="321538"/>
                  <a:pt x="2442937" y="385917"/>
                </a:cubicBezTo>
                <a:cubicBezTo>
                  <a:pt x="2635661" y="565992"/>
                  <a:pt x="2760928" y="746433"/>
                  <a:pt x="2833858" y="927137"/>
                </a:cubicBezTo>
                <a:cubicBezTo>
                  <a:pt x="2943221" y="1198077"/>
                  <a:pt x="2934665" y="1469402"/>
                  <a:pt x="2858599" y="1740110"/>
                </a:cubicBezTo>
                <a:cubicBezTo>
                  <a:pt x="2782532" y="2010817"/>
                  <a:pt x="2638953" y="2280908"/>
                  <a:pt x="2478276" y="2549381"/>
                </a:cubicBezTo>
                <a:cubicBezTo>
                  <a:pt x="2104926" y="3173402"/>
                  <a:pt x="1445175" y="3189854"/>
                  <a:pt x="692855" y="3125784"/>
                </a:cubicBezTo>
                <a:cubicBezTo>
                  <a:pt x="472468" y="3106996"/>
                  <a:pt x="261198" y="3087734"/>
                  <a:pt x="71916" y="3033613"/>
                </a:cubicBezTo>
                <a:lnTo>
                  <a:pt x="0" y="3010677"/>
                </a:lnTo>
                <a:close/>
              </a:path>
            </a:pathLst>
          </a:custGeom>
          <a:solidFill>
            <a:schemeClr val="accent3"/>
          </a:solidFill>
        </p:spPr>
        <p:txBody>
          <a:bodyPr wrap="square">
            <a:noAutofit/>
          </a:bodyPr>
          <a:lstStyle/>
          <a:p>
            <a:endParaRPr lang="en-US" dirty="0"/>
          </a:p>
        </p:txBody>
      </p:sp>
      <p:sp>
        <p:nvSpPr>
          <p:cNvPr id="19" name="Picture Placeholder 18">
            <a:extLst>
              <a:ext uri="{FF2B5EF4-FFF2-40B4-BE49-F238E27FC236}">
                <a16:creationId xmlns:a16="http://schemas.microsoft.com/office/drawing/2014/main" id="{08CF3283-37EB-40F7-B4D3-7321DE54FCF6}"/>
              </a:ext>
            </a:extLst>
          </p:cNvPr>
          <p:cNvSpPr>
            <a:spLocks noGrp="1"/>
          </p:cNvSpPr>
          <p:nvPr>
            <p:ph type="pic" sz="quarter" idx="14"/>
          </p:nvPr>
        </p:nvSpPr>
        <p:spPr>
          <a:xfrm>
            <a:off x="3824588" y="0"/>
            <a:ext cx="5820494" cy="2008700"/>
          </a:xfrm>
          <a:custGeom>
            <a:avLst/>
            <a:gdLst>
              <a:gd name="connsiteX0" fmla="*/ 331087 w 5820494"/>
              <a:gd name="connsiteY0" fmla="*/ 0 h 2008700"/>
              <a:gd name="connsiteX1" fmla="*/ 5820494 w 5820494"/>
              <a:gd name="connsiteY1" fmla="*/ 0 h 2008700"/>
              <a:gd name="connsiteX2" fmla="*/ 5709900 w 5820494"/>
              <a:gd name="connsiteY2" fmla="*/ 186453 h 2008700"/>
              <a:gd name="connsiteX3" fmla="*/ 4932484 w 5820494"/>
              <a:gd name="connsiteY3" fmla="*/ 1168818 h 2008700"/>
              <a:gd name="connsiteX4" fmla="*/ 3361811 w 5820494"/>
              <a:gd name="connsiteY4" fmla="*/ 1978465 h 2008700"/>
              <a:gd name="connsiteX5" fmla="*/ 286590 w 5820494"/>
              <a:gd name="connsiteY5" fmla="*/ 1153716 h 2008700"/>
              <a:gd name="connsiteX6" fmla="*/ 251826 w 5820494"/>
              <a:gd name="connsiteY6" fmla="*/ 76716 h 20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008700">
                <a:moveTo>
                  <a:pt x="331087" y="0"/>
                </a:moveTo>
                <a:lnTo>
                  <a:pt x="5820494" y="0"/>
                </a:lnTo>
                <a:lnTo>
                  <a:pt x="5709900" y="186453"/>
                </a:lnTo>
                <a:cubicBezTo>
                  <a:pt x="5432869" y="620391"/>
                  <a:pt x="5095500" y="1005368"/>
                  <a:pt x="4932484" y="1168818"/>
                </a:cubicBezTo>
                <a:cubicBezTo>
                  <a:pt x="4535940" y="1566140"/>
                  <a:pt x="3997053" y="1890549"/>
                  <a:pt x="3361811" y="1978465"/>
                </a:cubicBezTo>
                <a:cubicBezTo>
                  <a:pt x="2395334" y="2112506"/>
                  <a:pt x="953447" y="1794336"/>
                  <a:pt x="286590" y="1153716"/>
                </a:cubicBezTo>
                <a:cubicBezTo>
                  <a:pt x="-136161" y="747678"/>
                  <a:pt x="-42091" y="387037"/>
                  <a:pt x="251826" y="76716"/>
                </a:cubicBezTo>
                <a:close/>
              </a:path>
            </a:pathLst>
          </a:custGeom>
          <a:solidFill>
            <a:schemeClr val="accent3"/>
          </a:solidFill>
        </p:spPr>
        <p:txBody>
          <a:bodyPr wrap="square">
            <a:noAutofit/>
          </a:bodyPr>
          <a:lstStyle/>
          <a:p>
            <a:endParaRPr lang="en-US" dirty="0"/>
          </a:p>
        </p:txBody>
      </p:sp>
      <p:sp>
        <p:nvSpPr>
          <p:cNvPr id="26" name="Picture Placeholder 25">
            <a:extLst>
              <a:ext uri="{FF2B5EF4-FFF2-40B4-BE49-F238E27FC236}">
                <a16:creationId xmlns:a16="http://schemas.microsoft.com/office/drawing/2014/main" id="{3CD43413-F064-47FB-B053-5DCA096DAAF1}"/>
              </a:ext>
            </a:extLst>
          </p:cNvPr>
          <p:cNvSpPr>
            <a:spLocks noGrp="1"/>
          </p:cNvSpPr>
          <p:nvPr>
            <p:ph type="pic" sz="quarter" idx="16"/>
          </p:nvPr>
        </p:nvSpPr>
        <p:spPr>
          <a:xfrm>
            <a:off x="1" y="3134141"/>
            <a:ext cx="4548543" cy="3723859"/>
          </a:xfrm>
          <a:custGeom>
            <a:avLst/>
            <a:gdLst>
              <a:gd name="connsiteX0" fmla="*/ 3246912 w 4548543"/>
              <a:gd name="connsiteY0" fmla="*/ 458 h 3723859"/>
              <a:gd name="connsiteX1" fmla="*/ 4150879 w 4548543"/>
              <a:gd name="connsiteY1" fmla="*/ 378073 h 3723859"/>
              <a:gd name="connsiteX2" fmla="*/ 4548482 w 4548543"/>
              <a:gd name="connsiteY2" fmla="*/ 1568643 h 3723859"/>
              <a:gd name="connsiteX3" fmla="*/ 4028886 w 4548543"/>
              <a:gd name="connsiteY3" fmla="*/ 3710287 h 3723859"/>
              <a:gd name="connsiteX4" fmla="*/ 4021678 w 4548543"/>
              <a:gd name="connsiteY4" fmla="*/ 3723859 h 3723859"/>
              <a:gd name="connsiteX5" fmla="*/ 0 w 4548543"/>
              <a:gd name="connsiteY5" fmla="*/ 3723859 h 3723859"/>
              <a:gd name="connsiteX6" fmla="*/ 0 w 4548543"/>
              <a:gd name="connsiteY6" fmla="*/ 1455242 h 3723859"/>
              <a:gd name="connsiteX7" fmla="*/ 170674 w 4548543"/>
              <a:gd name="connsiteY7" fmla="*/ 1364030 h 3723859"/>
              <a:gd name="connsiteX8" fmla="*/ 371971 w 4548543"/>
              <a:gd name="connsiteY8" fmla="*/ 1257338 h 3723859"/>
              <a:gd name="connsiteX9" fmla="*/ 2579168 w 4548543"/>
              <a:gd name="connsiteY9" fmla="*/ 156654 h 3723859"/>
              <a:gd name="connsiteX10" fmla="*/ 3246912 w 4548543"/>
              <a:gd name="connsiteY10" fmla="*/ 458 h 372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548543" h="3723859">
                <a:moveTo>
                  <a:pt x="3246912" y="458"/>
                </a:moveTo>
                <a:cubicBezTo>
                  <a:pt x="3556014" y="-7452"/>
                  <a:pt x="3878293" y="85861"/>
                  <a:pt x="4150879" y="378073"/>
                </a:cubicBezTo>
                <a:cubicBezTo>
                  <a:pt x="4474410" y="725138"/>
                  <a:pt x="4551051" y="1187631"/>
                  <a:pt x="4548482" y="1568643"/>
                </a:cubicBezTo>
                <a:cubicBezTo>
                  <a:pt x="4543256" y="2340350"/>
                  <a:pt x="4346080" y="3076780"/>
                  <a:pt x="4028886" y="3710287"/>
                </a:cubicBezTo>
                <a:lnTo>
                  <a:pt x="4021678" y="3723859"/>
                </a:lnTo>
                <a:lnTo>
                  <a:pt x="0" y="3723859"/>
                </a:lnTo>
                <a:lnTo>
                  <a:pt x="0" y="1455242"/>
                </a:lnTo>
                <a:lnTo>
                  <a:pt x="170674" y="1364030"/>
                </a:lnTo>
                <a:cubicBezTo>
                  <a:pt x="240826" y="1327045"/>
                  <a:pt x="308382" y="1291596"/>
                  <a:pt x="371971" y="1257338"/>
                </a:cubicBezTo>
                <a:cubicBezTo>
                  <a:pt x="1092270" y="868657"/>
                  <a:pt x="1814145" y="480776"/>
                  <a:pt x="2579168" y="156654"/>
                </a:cubicBezTo>
                <a:cubicBezTo>
                  <a:pt x="2774058" y="73994"/>
                  <a:pt x="3006499" y="6609"/>
                  <a:pt x="3246912" y="458"/>
                </a:cubicBezTo>
                <a:close/>
              </a:path>
            </a:pathLst>
          </a:custGeom>
          <a:solidFill>
            <a:schemeClr val="accent3"/>
          </a:solidFill>
        </p:spPr>
        <p:txBody>
          <a:bodyPr wrap="square">
            <a:noAutofit/>
          </a:bodyPr>
          <a:lstStyle/>
          <a:p>
            <a:endParaRPr lang="en-US" dirty="0"/>
          </a:p>
        </p:txBody>
      </p:sp>
      <p:sp>
        <p:nvSpPr>
          <p:cNvPr id="22" name="Picture Placeholder 21">
            <a:extLst>
              <a:ext uri="{FF2B5EF4-FFF2-40B4-BE49-F238E27FC236}">
                <a16:creationId xmlns:a16="http://schemas.microsoft.com/office/drawing/2014/main" id="{51995BAA-F48C-452E-8FB3-2036819AAE78}"/>
              </a:ext>
            </a:extLst>
          </p:cNvPr>
          <p:cNvSpPr>
            <a:spLocks noGrp="1"/>
          </p:cNvSpPr>
          <p:nvPr>
            <p:ph type="pic" sz="quarter" idx="15"/>
          </p:nvPr>
        </p:nvSpPr>
        <p:spPr>
          <a:xfrm>
            <a:off x="9889048" y="314073"/>
            <a:ext cx="2302952" cy="5820494"/>
          </a:xfrm>
          <a:custGeom>
            <a:avLst/>
            <a:gdLst>
              <a:gd name="connsiteX0" fmla="*/ 2302952 w 2302952"/>
              <a:gd name="connsiteY0" fmla="*/ 0 h 5820494"/>
              <a:gd name="connsiteX1" fmla="*/ 2302951 w 2302952"/>
              <a:gd name="connsiteY1" fmla="*/ 5489408 h 5820494"/>
              <a:gd name="connsiteX2" fmla="*/ 2214998 w 2302952"/>
              <a:gd name="connsiteY2" fmla="*/ 5568668 h 5820494"/>
              <a:gd name="connsiteX3" fmla="*/ 980229 w 2302952"/>
              <a:gd name="connsiteY3" fmla="*/ 5533905 h 5820494"/>
              <a:gd name="connsiteX4" fmla="*/ 34664 w 2302952"/>
              <a:gd name="connsiteY4" fmla="*/ 2458684 h 5820494"/>
              <a:gd name="connsiteX5" fmla="*/ 962915 w 2302952"/>
              <a:gd name="connsiteY5" fmla="*/ 888011 h 5820494"/>
              <a:gd name="connsiteX6" fmla="*/ 2089185 w 2302952"/>
              <a:gd name="connsiteY6" fmla="*/ 110594 h 5820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2952" h="5820494">
                <a:moveTo>
                  <a:pt x="2302952" y="0"/>
                </a:moveTo>
                <a:lnTo>
                  <a:pt x="2302951" y="5489408"/>
                </a:lnTo>
                <a:lnTo>
                  <a:pt x="2214998" y="5568668"/>
                </a:lnTo>
                <a:cubicBezTo>
                  <a:pt x="1859218" y="5862586"/>
                  <a:pt x="1445746" y="5956656"/>
                  <a:pt x="980229" y="5533905"/>
                </a:cubicBezTo>
                <a:cubicBezTo>
                  <a:pt x="245766" y="4867048"/>
                  <a:pt x="-119012" y="3425160"/>
                  <a:pt x="34664" y="2458684"/>
                </a:cubicBezTo>
                <a:cubicBezTo>
                  <a:pt x="135459" y="1823441"/>
                  <a:pt x="507389" y="1284554"/>
                  <a:pt x="962915" y="888011"/>
                </a:cubicBezTo>
                <a:cubicBezTo>
                  <a:pt x="1150308" y="724995"/>
                  <a:pt x="1591681" y="387625"/>
                  <a:pt x="2089185" y="110594"/>
                </a:cubicBezTo>
                <a:close/>
              </a:path>
            </a:pathLst>
          </a:custGeom>
          <a:solidFill>
            <a:schemeClr val="accent3"/>
          </a:solidFill>
        </p:spPr>
        <p:txBody>
          <a:bodyPr wrap="square">
            <a:noAutofit/>
          </a:bodyPr>
          <a:lstStyle/>
          <a:p>
            <a:endParaRPr lang="en-US" dirty="0"/>
          </a:p>
        </p:txBody>
      </p:sp>
    </p:spTree>
    <p:extLst>
      <p:ext uri="{BB962C8B-B14F-4D97-AF65-F5344CB8AC3E}">
        <p14:creationId xmlns:p14="http://schemas.microsoft.com/office/powerpoint/2010/main" val="174451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a:xfrm>
            <a:off x="853440" y="1823866"/>
            <a:ext cx="1049528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B309A1B6-942E-4825-A537-8A64B4D33E59}" type="datetime1">
              <a:rPr lang="en-US" smtClean="0"/>
              <a:t>2/8/2025</a:t>
            </a:fld>
            <a:endParaRPr lang="en-US" dirty="0"/>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84400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325DA79-98D3-4B75-A104-9B8CF2E52452}"/>
              </a:ext>
            </a:extLst>
          </p:cNvPr>
          <p:cNvSpPr>
            <a:spLocks noGrp="1"/>
          </p:cNvSpPr>
          <p:nvPr>
            <p:ph type="title"/>
          </p:nvPr>
        </p:nvSpPr>
        <p:spPr>
          <a:xfrm>
            <a:off x="751521" y="1732785"/>
            <a:ext cx="5263199" cy="1524000"/>
          </a:xfrm>
        </p:spPr>
        <p:txBody>
          <a:bodyPr>
            <a:noAutofit/>
          </a:bodyPr>
          <a:lstStyle>
            <a:lvl1pPr>
              <a:defRPr sz="4000"/>
            </a:lvl1pPr>
          </a:lstStyle>
          <a:p>
            <a:r>
              <a:rPr lang="en-US" dirty="0"/>
              <a:t>Click to edit Master title style</a:t>
            </a:r>
          </a:p>
        </p:txBody>
      </p:sp>
      <p:sp>
        <p:nvSpPr>
          <p:cNvPr id="7" name="Content Placeholder 6">
            <a:extLst>
              <a:ext uri="{FF2B5EF4-FFF2-40B4-BE49-F238E27FC236}">
                <a16:creationId xmlns:a16="http://schemas.microsoft.com/office/drawing/2014/main" id="{70689288-6A1A-4457-8998-96D415487D06}"/>
              </a:ext>
            </a:extLst>
          </p:cNvPr>
          <p:cNvSpPr>
            <a:spLocks noGrp="1"/>
          </p:cNvSpPr>
          <p:nvPr>
            <p:ph sz="quarter" idx="15" hasCustomPrompt="1"/>
          </p:nvPr>
        </p:nvSpPr>
        <p:spPr>
          <a:xfrm>
            <a:off x="751521" y="3269458"/>
            <a:ext cx="5344477" cy="3092449"/>
          </a:xfrm>
        </p:spPr>
        <p:txBody>
          <a:bodyPr anchor="ctr">
            <a:noAutofit/>
          </a:bodyPr>
          <a:lstStyle>
            <a:lvl1pPr>
              <a:defRPr sz="2800"/>
            </a:lvl1pPr>
            <a:lvl2pPr>
              <a:defRPr sz="3600"/>
            </a:lvl2pPr>
            <a:lvl3pPr>
              <a:defRPr sz="3600"/>
            </a:lvl3pPr>
            <a:lvl4pPr>
              <a:defRPr sz="3600"/>
            </a:lvl4pPr>
            <a:lvl5pPr>
              <a:defRPr sz="3600"/>
            </a:lvl5pPr>
          </a:lstStyle>
          <a:p>
            <a:pPr lvl="0"/>
            <a:r>
              <a:rPr lang="en-US" dirty="0"/>
              <a:t>Object</a:t>
            </a:r>
          </a:p>
        </p:txBody>
      </p:sp>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978F0670-83C4-4F45-B93B-0960A31FD562}" type="datetime1">
              <a:rPr lang="en-US" smtClean="0"/>
              <a:t>2/8/2025</a:t>
            </a:fld>
            <a:endParaRPr lang="en-US" dirty="0"/>
          </a:p>
        </p:txBody>
      </p:sp>
      <p:sp>
        <p:nvSpPr>
          <p:cNvPr id="12" name="Picture Placeholder 11">
            <a:extLst>
              <a:ext uri="{FF2B5EF4-FFF2-40B4-BE49-F238E27FC236}">
                <a16:creationId xmlns:a16="http://schemas.microsoft.com/office/drawing/2014/main" id="{B0265BFC-F12F-4129-9A10-7A6D278A9C69}"/>
              </a:ext>
            </a:extLst>
          </p:cNvPr>
          <p:cNvSpPr>
            <a:spLocks noGrp="1"/>
          </p:cNvSpPr>
          <p:nvPr>
            <p:ph type="pic" sz="quarter" idx="13"/>
          </p:nvPr>
        </p:nvSpPr>
        <p:spPr>
          <a:xfrm>
            <a:off x="6435910" y="1"/>
            <a:ext cx="5756090" cy="3960681"/>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56090" h="3960681">
                <a:moveTo>
                  <a:pt x="0" y="0"/>
                </a:moveTo>
                <a:lnTo>
                  <a:pt x="5756090" y="0"/>
                </a:lnTo>
                <a:lnTo>
                  <a:pt x="5756090" y="3463038"/>
                </a:lnTo>
                <a:lnTo>
                  <a:pt x="5558511" y="3561320"/>
                </a:lnTo>
                <a:cubicBezTo>
                  <a:pt x="4879339" y="3874528"/>
                  <a:pt x="4103797" y="4016776"/>
                  <a:pt x="3480391" y="3940416"/>
                </a:cubicBezTo>
                <a:cubicBezTo>
                  <a:pt x="2751968" y="3851461"/>
                  <a:pt x="2103010" y="3410677"/>
                  <a:pt x="1605774" y="2854397"/>
                </a:cubicBezTo>
                <a:cubicBezTo>
                  <a:pt x="1278696" y="2488237"/>
                  <a:pt x="377050" y="1320622"/>
                  <a:pt x="74389" y="325223"/>
                </a:cubicBezTo>
                <a:cubicBezTo>
                  <a:pt x="51690" y="250568"/>
                  <a:pt x="32361" y="176882"/>
                  <a:pt x="16895" y="104576"/>
                </a:cubicBezTo>
                <a:close/>
              </a:path>
            </a:pathLst>
          </a:custGeom>
          <a:solidFill>
            <a:schemeClr val="accent3"/>
          </a:solidFill>
        </p:spPr>
        <p:txBody>
          <a:bodyPr wrap="square" anchor="ctr">
            <a:noAutofit/>
          </a:bodyPr>
          <a:lstStyle>
            <a:lvl1pPr algn="ctr">
              <a:defRPr/>
            </a:lvl1pPr>
          </a:lstStyle>
          <a:p>
            <a:endParaRPr lang="en-US" dirty="0"/>
          </a:p>
        </p:txBody>
      </p:sp>
      <p:sp>
        <p:nvSpPr>
          <p:cNvPr id="15" name="Picture Placeholder 14">
            <a:extLst>
              <a:ext uri="{FF2B5EF4-FFF2-40B4-BE49-F238E27FC236}">
                <a16:creationId xmlns:a16="http://schemas.microsoft.com/office/drawing/2014/main" id="{55CAD1C3-A879-4B95-B5C1-4D7B725EB70F}"/>
              </a:ext>
            </a:extLst>
          </p:cNvPr>
          <p:cNvSpPr>
            <a:spLocks noGrp="1"/>
          </p:cNvSpPr>
          <p:nvPr>
            <p:ph type="pic" sz="quarter" idx="14"/>
          </p:nvPr>
        </p:nvSpPr>
        <p:spPr>
          <a:xfrm>
            <a:off x="3028871" y="4949374"/>
            <a:ext cx="5796193" cy="1908627"/>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3"/>
          </a:solidFill>
        </p:spPr>
        <p:txBody>
          <a:bodyPr wrap="square" anchor="b">
            <a:noAutofit/>
          </a:bodyPr>
          <a:lstStyle>
            <a:lvl1pPr algn="ctr">
              <a:defRPr/>
            </a:lvl1pPr>
          </a:lstStyle>
          <a:p>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
        <p:nvSpPr>
          <p:cNvPr id="6" name="Freeform: Shape 5">
            <a:extLst>
              <a:ext uri="{FF2B5EF4-FFF2-40B4-BE49-F238E27FC236}">
                <a16:creationId xmlns:a16="http://schemas.microsoft.com/office/drawing/2014/main" id="{89AC3B5B-97EB-4572-B908-B16581013B94}"/>
              </a:ext>
              <a:ext uri="{C183D7F6-B498-43B3-948B-1728B52AA6E4}">
                <adec:decorative xmlns:adec="http://schemas.microsoft.com/office/drawing/2017/decorative" val="1"/>
              </a:ext>
            </a:extLst>
          </p:cNvPr>
          <p:cNvSpPr/>
          <p:nvPr userDrawn="1"/>
        </p:nvSpPr>
        <p:spPr>
          <a:xfrm>
            <a:off x="6674051" y="-22158"/>
            <a:ext cx="5517949" cy="4594156"/>
          </a:xfrm>
          <a:custGeom>
            <a:avLst/>
            <a:gdLst>
              <a:gd name="connsiteX0" fmla="*/ 0 w 5756090"/>
              <a:gd name="connsiteY0" fmla="*/ 0 h 3960681"/>
              <a:gd name="connsiteX1" fmla="*/ 5756090 w 5756090"/>
              <a:gd name="connsiteY1" fmla="*/ 0 h 3960681"/>
              <a:gd name="connsiteX2" fmla="*/ 5756090 w 5756090"/>
              <a:gd name="connsiteY2" fmla="*/ 3463038 h 3960681"/>
              <a:gd name="connsiteX3" fmla="*/ 5558511 w 5756090"/>
              <a:gd name="connsiteY3" fmla="*/ 3561320 h 3960681"/>
              <a:gd name="connsiteX4" fmla="*/ 3480391 w 5756090"/>
              <a:gd name="connsiteY4" fmla="*/ 3940416 h 3960681"/>
              <a:gd name="connsiteX5" fmla="*/ 1605774 w 5756090"/>
              <a:gd name="connsiteY5" fmla="*/ 2854397 h 3960681"/>
              <a:gd name="connsiteX6" fmla="*/ 74389 w 5756090"/>
              <a:gd name="connsiteY6" fmla="*/ 325223 h 3960681"/>
              <a:gd name="connsiteX7" fmla="*/ 16895 w 5756090"/>
              <a:gd name="connsiteY7" fmla="*/ 104576 h 3960681"/>
              <a:gd name="connsiteX0" fmla="*/ 5739463 w 5739463"/>
              <a:gd name="connsiteY0" fmla="*/ 0 h 3960681"/>
              <a:gd name="connsiteX1" fmla="*/ 5739463 w 5739463"/>
              <a:gd name="connsiteY1" fmla="*/ 3463038 h 3960681"/>
              <a:gd name="connsiteX2" fmla="*/ 5541884 w 5739463"/>
              <a:gd name="connsiteY2" fmla="*/ 3561320 h 3960681"/>
              <a:gd name="connsiteX3" fmla="*/ 3463764 w 5739463"/>
              <a:gd name="connsiteY3" fmla="*/ 3940416 h 3960681"/>
              <a:gd name="connsiteX4" fmla="*/ 1589147 w 5739463"/>
              <a:gd name="connsiteY4" fmla="*/ 2854397 h 3960681"/>
              <a:gd name="connsiteX5" fmla="*/ 57762 w 5739463"/>
              <a:gd name="connsiteY5" fmla="*/ 325223 h 3960681"/>
              <a:gd name="connsiteX6" fmla="*/ 268 w 5739463"/>
              <a:gd name="connsiteY6" fmla="*/ 104576 h 3960681"/>
              <a:gd name="connsiteX7" fmla="*/ 79475 w 5739463"/>
              <a:gd name="connsiteY7" fmla="*/ 79214 h 3960681"/>
              <a:gd name="connsiteX0" fmla="*/ 5739195 w 5739195"/>
              <a:gd name="connsiteY0" fmla="*/ 0 h 3960681"/>
              <a:gd name="connsiteX1" fmla="*/ 5739195 w 5739195"/>
              <a:gd name="connsiteY1" fmla="*/ 3463038 h 3960681"/>
              <a:gd name="connsiteX2" fmla="*/ 5541616 w 5739195"/>
              <a:gd name="connsiteY2" fmla="*/ 3561320 h 3960681"/>
              <a:gd name="connsiteX3" fmla="*/ 3463496 w 5739195"/>
              <a:gd name="connsiteY3" fmla="*/ 3940416 h 3960681"/>
              <a:gd name="connsiteX4" fmla="*/ 1588879 w 5739195"/>
              <a:gd name="connsiteY4" fmla="*/ 2854397 h 3960681"/>
              <a:gd name="connsiteX5" fmla="*/ 57494 w 5739195"/>
              <a:gd name="connsiteY5" fmla="*/ 325223 h 3960681"/>
              <a:gd name="connsiteX6" fmla="*/ 0 w 5739195"/>
              <a:gd name="connsiteY6" fmla="*/ 104576 h 3960681"/>
              <a:gd name="connsiteX0" fmla="*/ 5739195 w 5739195"/>
              <a:gd name="connsiteY0" fmla="*/ 3358462 h 3856105"/>
              <a:gd name="connsiteX1" fmla="*/ 5541616 w 5739195"/>
              <a:gd name="connsiteY1" fmla="*/ 3456744 h 3856105"/>
              <a:gd name="connsiteX2" fmla="*/ 3463496 w 5739195"/>
              <a:gd name="connsiteY2" fmla="*/ 3835840 h 3856105"/>
              <a:gd name="connsiteX3" fmla="*/ 1588879 w 5739195"/>
              <a:gd name="connsiteY3" fmla="*/ 2749821 h 3856105"/>
              <a:gd name="connsiteX4" fmla="*/ 57494 w 5739195"/>
              <a:gd name="connsiteY4" fmla="*/ 220647 h 3856105"/>
              <a:gd name="connsiteX5" fmla="*/ 0 w 5739195"/>
              <a:gd name="connsiteY5" fmla="*/ 0 h 3856105"/>
              <a:gd name="connsiteX0" fmla="*/ 5799259 w 5799259"/>
              <a:gd name="connsiteY0" fmla="*/ 3482233 h 3979876"/>
              <a:gd name="connsiteX1" fmla="*/ 5601680 w 5799259"/>
              <a:gd name="connsiteY1" fmla="*/ 3580515 h 3979876"/>
              <a:gd name="connsiteX2" fmla="*/ 3523560 w 5799259"/>
              <a:gd name="connsiteY2" fmla="*/ 3959611 h 3979876"/>
              <a:gd name="connsiteX3" fmla="*/ 1648943 w 5799259"/>
              <a:gd name="connsiteY3" fmla="*/ 2873592 h 3979876"/>
              <a:gd name="connsiteX4" fmla="*/ 117558 w 5799259"/>
              <a:gd name="connsiteY4" fmla="*/ 344418 h 3979876"/>
              <a:gd name="connsiteX5" fmla="*/ 0 w 5799259"/>
              <a:gd name="connsiteY5" fmla="*/ 0 h 3979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99259" h="3979876">
                <a:moveTo>
                  <a:pt x="5799259" y="3482233"/>
                </a:moveTo>
                <a:lnTo>
                  <a:pt x="5601680" y="3580515"/>
                </a:lnTo>
                <a:cubicBezTo>
                  <a:pt x="4922508" y="3893723"/>
                  <a:pt x="4146966" y="4035971"/>
                  <a:pt x="3523560" y="3959611"/>
                </a:cubicBezTo>
                <a:cubicBezTo>
                  <a:pt x="2795137" y="3870656"/>
                  <a:pt x="2146179" y="3429872"/>
                  <a:pt x="1648943" y="2873592"/>
                </a:cubicBezTo>
                <a:cubicBezTo>
                  <a:pt x="1321865" y="2507432"/>
                  <a:pt x="420219" y="1339817"/>
                  <a:pt x="117558" y="344418"/>
                </a:cubicBezTo>
                <a:cubicBezTo>
                  <a:pt x="94859" y="269763"/>
                  <a:pt x="15466" y="72306"/>
                  <a:pt x="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235761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1555E13C-150D-496C-9F53-468F2C948418}"/>
              </a:ext>
            </a:extLst>
          </p:cNvPr>
          <p:cNvSpPr>
            <a:spLocks noGrp="1"/>
          </p:cNvSpPr>
          <p:nvPr>
            <p:ph type="title"/>
          </p:nvPr>
        </p:nvSpPr>
        <p:spPr>
          <a:xfrm>
            <a:off x="758953" y="765930"/>
            <a:ext cx="10000488" cy="1345269"/>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B9461FE0-FEFC-4F9D-84B5-71545E07E62B}" type="datetime1">
              <a:rPr lang="en-US" smtClean="0"/>
              <a:t>2/8/2025</a:t>
            </a:fld>
            <a:endParaRPr lang="en-US" dirty="0"/>
          </a:p>
        </p:txBody>
      </p:sp>
      <p:sp>
        <p:nvSpPr>
          <p:cNvPr id="6" name="Freeform: Shape 5">
            <a:extLst>
              <a:ext uri="{FF2B5EF4-FFF2-40B4-BE49-F238E27FC236}">
                <a16:creationId xmlns:a16="http://schemas.microsoft.com/office/drawing/2014/main" id="{9E9106F4-7E32-4FF6-96C2-AEDF5C52F1EC}"/>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 name="Freeform: Shape 6">
            <a:extLst>
              <a:ext uri="{FF2B5EF4-FFF2-40B4-BE49-F238E27FC236}">
                <a16:creationId xmlns:a16="http://schemas.microsoft.com/office/drawing/2014/main" id="{8E474408-DB73-4EA7-AD23-90BEF0E42219}"/>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 name="Freeform: Shape 7">
            <a:extLst>
              <a:ext uri="{FF2B5EF4-FFF2-40B4-BE49-F238E27FC236}">
                <a16:creationId xmlns:a16="http://schemas.microsoft.com/office/drawing/2014/main" id="{D6083F6A-399B-48F1-8504-4E2E5DF89860}"/>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3AFF428B-F281-4A21-BB33-FC14F2D9CDB1}"/>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C9A835EC-64A4-410D-8455-F71FCBF239CC}"/>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AF3EA8FF-EF64-46BE-85C1-CD234175F6CE}"/>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ED4A1BDD-165B-40C1-80E7-4E2915961815}"/>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accent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FD9D8042-BB75-44E9-8789-7F3FDEF8C366}"/>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Picture Placeholder 24">
            <a:extLst>
              <a:ext uri="{FF2B5EF4-FFF2-40B4-BE49-F238E27FC236}">
                <a16:creationId xmlns:a16="http://schemas.microsoft.com/office/drawing/2014/main" id="{FD87B2A7-C62E-4B54-BF5F-9A4F8FD28A64}"/>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endParaRPr lang="en-US" dirty="0"/>
          </a:p>
        </p:txBody>
      </p:sp>
      <p:sp>
        <p:nvSpPr>
          <p:cNvPr id="18" name="Text Placeholder 14">
            <a:extLst>
              <a:ext uri="{FF2B5EF4-FFF2-40B4-BE49-F238E27FC236}">
                <a16:creationId xmlns:a16="http://schemas.microsoft.com/office/drawing/2014/main" id="{A44E03C4-C446-4889-8A6A-D464581B76D8}"/>
              </a:ext>
            </a:extLst>
          </p:cNvPr>
          <p:cNvSpPr>
            <a:spLocks noGrp="1"/>
          </p:cNvSpPr>
          <p:nvPr>
            <p:ph type="body" sz="quarter" idx="17" hasCustomPrompt="1"/>
          </p:nvPr>
        </p:nvSpPr>
        <p:spPr>
          <a:xfrm>
            <a:off x="918070" y="4735308"/>
            <a:ext cx="2299136" cy="557784"/>
          </a:xfrm>
        </p:spPr>
        <p:txBody>
          <a:bodyPr/>
          <a:lstStyle>
            <a:lvl1pPr marL="0" algn="ctr">
              <a:lnSpc>
                <a:spcPts val="1800"/>
              </a:lnSpc>
              <a:spcBef>
                <a:spcPts val="0"/>
              </a:spcBef>
              <a:buNone/>
              <a:defRPr sz="1800" b="1"/>
            </a:lvl1pPr>
          </a:lstStyle>
          <a:p>
            <a:pPr lvl="0"/>
            <a:r>
              <a:rPr lang="en-US" dirty="0"/>
              <a:t>Name </a:t>
            </a:r>
          </a:p>
        </p:txBody>
      </p:sp>
      <p:sp>
        <p:nvSpPr>
          <p:cNvPr id="22" name="Text Placeholder 14">
            <a:extLst>
              <a:ext uri="{FF2B5EF4-FFF2-40B4-BE49-F238E27FC236}">
                <a16:creationId xmlns:a16="http://schemas.microsoft.com/office/drawing/2014/main" id="{898BDCCC-2240-4BF9-BECF-3E5D269BAC34}"/>
              </a:ext>
            </a:extLst>
          </p:cNvPr>
          <p:cNvSpPr>
            <a:spLocks noGrp="1"/>
          </p:cNvSpPr>
          <p:nvPr>
            <p:ph type="body" sz="quarter" idx="21" hasCustomPrompt="1"/>
          </p:nvPr>
        </p:nvSpPr>
        <p:spPr>
          <a:xfrm>
            <a:off x="918070" y="5312140"/>
            <a:ext cx="2299136" cy="602885"/>
          </a:xfrm>
        </p:spPr>
        <p:txBody>
          <a:bodyPr/>
          <a:lstStyle>
            <a:lvl1pPr algn="ctr">
              <a:lnSpc>
                <a:spcPct val="100000"/>
              </a:lnSpc>
              <a:buNone/>
              <a:defRPr sz="1400"/>
            </a:lvl1pPr>
          </a:lstStyle>
          <a:p>
            <a:pPr lvl="0"/>
            <a:r>
              <a:rPr lang="en-US" dirty="0"/>
              <a:t>Title</a:t>
            </a:r>
          </a:p>
        </p:txBody>
      </p:sp>
      <p:sp>
        <p:nvSpPr>
          <p:cNvPr id="15" name="Picture Placeholder 28">
            <a:extLst>
              <a:ext uri="{FF2B5EF4-FFF2-40B4-BE49-F238E27FC236}">
                <a16:creationId xmlns:a16="http://schemas.microsoft.com/office/drawing/2014/main" id="{68937F96-27E1-49C1-8CF4-44DDAD9DAB9C}"/>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endParaRPr lang="en-US" dirty="0"/>
          </a:p>
        </p:txBody>
      </p:sp>
      <p:sp>
        <p:nvSpPr>
          <p:cNvPr id="19" name="Text Placeholder 14">
            <a:extLst>
              <a:ext uri="{FF2B5EF4-FFF2-40B4-BE49-F238E27FC236}">
                <a16:creationId xmlns:a16="http://schemas.microsoft.com/office/drawing/2014/main" id="{8B4F62E2-011C-4BC3-B545-42D8C5D1C06A}"/>
              </a:ext>
            </a:extLst>
          </p:cNvPr>
          <p:cNvSpPr>
            <a:spLocks noGrp="1"/>
          </p:cNvSpPr>
          <p:nvPr>
            <p:ph type="body" sz="quarter" idx="18" hasCustomPrompt="1"/>
          </p:nvPr>
        </p:nvSpPr>
        <p:spPr>
          <a:xfrm>
            <a:off x="3545285"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3" name="Text Placeholder 14">
            <a:extLst>
              <a:ext uri="{FF2B5EF4-FFF2-40B4-BE49-F238E27FC236}">
                <a16:creationId xmlns:a16="http://schemas.microsoft.com/office/drawing/2014/main" id="{58265EB5-C710-46C7-8816-3B113860B889}"/>
              </a:ext>
            </a:extLst>
          </p:cNvPr>
          <p:cNvSpPr>
            <a:spLocks noGrp="1"/>
          </p:cNvSpPr>
          <p:nvPr>
            <p:ph type="body" sz="quarter" idx="22" hasCustomPrompt="1"/>
          </p:nvPr>
        </p:nvSpPr>
        <p:spPr>
          <a:xfrm>
            <a:off x="3545285" y="5312140"/>
            <a:ext cx="2299136" cy="602885"/>
          </a:xfrm>
        </p:spPr>
        <p:txBody>
          <a:bodyPr/>
          <a:lstStyle>
            <a:lvl1pPr algn="ctr">
              <a:lnSpc>
                <a:spcPct val="100000"/>
              </a:lnSpc>
              <a:buNone/>
              <a:defRPr sz="1400"/>
            </a:lvl1pPr>
          </a:lstStyle>
          <a:p>
            <a:pPr lvl="0"/>
            <a:r>
              <a:rPr lang="en-US" dirty="0"/>
              <a:t>Title</a:t>
            </a:r>
          </a:p>
        </p:txBody>
      </p:sp>
      <p:sp>
        <p:nvSpPr>
          <p:cNvPr id="16" name="Picture Placeholder 31">
            <a:extLst>
              <a:ext uri="{FF2B5EF4-FFF2-40B4-BE49-F238E27FC236}">
                <a16:creationId xmlns:a16="http://schemas.microsoft.com/office/drawing/2014/main" id="{7B8FE200-2B7E-4E89-90F3-E9F9EC7500F7}"/>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endParaRPr lang="en-US" dirty="0"/>
          </a:p>
        </p:txBody>
      </p:sp>
      <p:sp>
        <p:nvSpPr>
          <p:cNvPr id="20" name="Text Placeholder 14">
            <a:extLst>
              <a:ext uri="{FF2B5EF4-FFF2-40B4-BE49-F238E27FC236}">
                <a16:creationId xmlns:a16="http://schemas.microsoft.com/office/drawing/2014/main" id="{01A1C005-8783-4E18-B3C6-599A2CBC7E93}"/>
              </a:ext>
            </a:extLst>
          </p:cNvPr>
          <p:cNvSpPr>
            <a:spLocks noGrp="1"/>
          </p:cNvSpPr>
          <p:nvPr>
            <p:ph type="body" sz="quarter" idx="19" hasCustomPrompt="1"/>
          </p:nvPr>
        </p:nvSpPr>
        <p:spPr>
          <a:xfrm>
            <a:off x="6162558"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4" name="Text Placeholder 14">
            <a:extLst>
              <a:ext uri="{FF2B5EF4-FFF2-40B4-BE49-F238E27FC236}">
                <a16:creationId xmlns:a16="http://schemas.microsoft.com/office/drawing/2014/main" id="{BE9A3D5B-EC8F-4A64-BB06-F697506D31D0}"/>
              </a:ext>
            </a:extLst>
          </p:cNvPr>
          <p:cNvSpPr>
            <a:spLocks noGrp="1"/>
          </p:cNvSpPr>
          <p:nvPr>
            <p:ph type="body" sz="quarter" idx="23" hasCustomPrompt="1"/>
          </p:nvPr>
        </p:nvSpPr>
        <p:spPr>
          <a:xfrm>
            <a:off x="6162558" y="5312140"/>
            <a:ext cx="2299136" cy="602885"/>
          </a:xfrm>
        </p:spPr>
        <p:txBody>
          <a:bodyPr/>
          <a:lstStyle>
            <a:lvl1pPr algn="ctr">
              <a:lnSpc>
                <a:spcPct val="100000"/>
              </a:lnSpc>
              <a:buNone/>
              <a:defRPr sz="1400"/>
            </a:lvl1pPr>
          </a:lstStyle>
          <a:p>
            <a:pPr lvl="0"/>
            <a:r>
              <a:rPr lang="en-US" dirty="0"/>
              <a:t>Title</a:t>
            </a:r>
          </a:p>
        </p:txBody>
      </p:sp>
      <p:sp>
        <p:nvSpPr>
          <p:cNvPr id="17" name="Picture Placeholder 34">
            <a:extLst>
              <a:ext uri="{FF2B5EF4-FFF2-40B4-BE49-F238E27FC236}">
                <a16:creationId xmlns:a16="http://schemas.microsoft.com/office/drawing/2014/main" id="{8201F6F8-BF7C-4F3A-8B60-C8D26246300B}"/>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endParaRPr lang="en-US" dirty="0"/>
          </a:p>
        </p:txBody>
      </p:sp>
      <p:sp>
        <p:nvSpPr>
          <p:cNvPr id="21" name="Text Placeholder 14">
            <a:extLst>
              <a:ext uri="{FF2B5EF4-FFF2-40B4-BE49-F238E27FC236}">
                <a16:creationId xmlns:a16="http://schemas.microsoft.com/office/drawing/2014/main" id="{DC4743B1-EFFF-41A0-9B71-BA682DEA6BEA}"/>
              </a:ext>
            </a:extLst>
          </p:cNvPr>
          <p:cNvSpPr>
            <a:spLocks noGrp="1"/>
          </p:cNvSpPr>
          <p:nvPr>
            <p:ph type="body" sz="quarter" idx="20" hasCustomPrompt="1"/>
          </p:nvPr>
        </p:nvSpPr>
        <p:spPr>
          <a:xfrm>
            <a:off x="8845983" y="4735308"/>
            <a:ext cx="2299136" cy="557784"/>
          </a:xfrm>
        </p:spPr>
        <p:txBody>
          <a:bodyPr/>
          <a:lstStyle>
            <a:lvl1pPr marL="0" algn="ctr">
              <a:lnSpc>
                <a:spcPts val="1800"/>
              </a:lnSpc>
              <a:spcBef>
                <a:spcPts val="0"/>
              </a:spcBef>
              <a:buNone/>
              <a:defRPr sz="1800" b="1"/>
            </a:lvl1pPr>
          </a:lstStyle>
          <a:p>
            <a:pPr lvl="0"/>
            <a:r>
              <a:rPr lang="en-US" dirty="0"/>
              <a:t>Name</a:t>
            </a:r>
          </a:p>
        </p:txBody>
      </p:sp>
      <p:sp>
        <p:nvSpPr>
          <p:cNvPr id="25" name="Text Placeholder 14">
            <a:extLst>
              <a:ext uri="{FF2B5EF4-FFF2-40B4-BE49-F238E27FC236}">
                <a16:creationId xmlns:a16="http://schemas.microsoft.com/office/drawing/2014/main" id="{F3E67B36-FF15-486B-A34D-9EC0A6AD2462}"/>
              </a:ext>
            </a:extLst>
          </p:cNvPr>
          <p:cNvSpPr>
            <a:spLocks noGrp="1"/>
          </p:cNvSpPr>
          <p:nvPr>
            <p:ph type="body" sz="quarter" idx="24" hasCustomPrompt="1"/>
          </p:nvPr>
        </p:nvSpPr>
        <p:spPr>
          <a:xfrm>
            <a:off x="8845983" y="5312140"/>
            <a:ext cx="2299136" cy="602885"/>
          </a:xfrm>
        </p:spPr>
        <p:txBody>
          <a:bodyPr/>
          <a:lstStyle>
            <a:lvl1pPr algn="ctr">
              <a:lnSpc>
                <a:spcPct val="100000"/>
              </a:lnSpc>
              <a:buNone/>
              <a:defRPr sz="1400"/>
            </a:lvl1pPr>
          </a:lstStyle>
          <a:p>
            <a:pPr lvl="0"/>
            <a:r>
              <a:rPr lang="en-US" dirty="0"/>
              <a:t>Title</a:t>
            </a:r>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03906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ontent 2 column(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2711BE36-27B6-4A11-9973-98734E9E2580}" type="datetime1">
              <a:rPr lang="en-US" smtClean="0"/>
              <a:t>2/8/2025</a:t>
            </a:fld>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dirty="0"/>
              <a:t>Click to edit Master text styles</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lvl1pPr marL="283464" indent="-283464">
              <a:spcBef>
                <a:spcPts val="1000"/>
              </a:spcBef>
              <a:buFont typeface="Arial" panose="020B0604020202020204" pitchFamily="34" charset="0"/>
              <a:buChar char="•"/>
              <a:defRPr sz="1600"/>
            </a:lvl1pPr>
            <a:lvl2pPr marL="283464" indent="-283464">
              <a:spcBef>
                <a:spcPts val="1000"/>
              </a:spcBef>
              <a:buFont typeface="Arial" panose="020B0604020202020204" pitchFamily="34" charset="0"/>
              <a:buChar char="•"/>
              <a:defRPr sz="1600"/>
            </a:lvl2pPr>
            <a:lvl3pPr marL="283464" indent="-283464">
              <a:spcBef>
                <a:spcPts val="1000"/>
              </a:spcBef>
              <a:buFont typeface="Arial" panose="020B0604020202020204" pitchFamily="34" charset="0"/>
              <a:buChar char="•"/>
              <a:defRPr/>
            </a:lvl3pPr>
            <a:lvl4pPr marL="283464" indent="-283464">
              <a:spcBef>
                <a:spcPts val="1000"/>
              </a:spcBef>
              <a:buFont typeface="Arial" panose="020B0604020202020204" pitchFamily="34" charset="0"/>
              <a:buChar char="•"/>
              <a:defRPr/>
            </a:lvl4pPr>
            <a:lvl5pPr marL="283464" indent="-283464">
              <a:spcBef>
                <a:spcPts val="1000"/>
              </a:spcBef>
              <a:buFont typeface="Arial" panose="020B0604020202020204" pitchFamily="34" charset="0"/>
              <a:buChar char="•"/>
              <a:defRPr/>
            </a:lvl5pPr>
          </a:lstStyle>
          <a:p>
            <a:pPr lvl="0"/>
            <a:r>
              <a:rPr lang="en-US" dirty="0"/>
              <a:t>Click to edit Master text styles</a:t>
            </a:r>
          </a:p>
          <a:p>
            <a:pPr lvl="1"/>
            <a:endParaRPr lang="en-US" dirty="0"/>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grpSp>
        <p:nvGrpSpPr>
          <p:cNvPr id="15" name="Group 14">
            <a:extLst>
              <a:ext uri="{FF2B5EF4-FFF2-40B4-BE49-F238E27FC236}">
                <a16:creationId xmlns:a16="http://schemas.microsoft.com/office/drawing/2014/main" id="{CFAFFB3B-DDD9-4451-A445-1716F21B5B26}"/>
              </a:ext>
              <a:ext uri="{C183D7F6-B498-43B3-948B-1728B52AA6E4}">
                <adec:decorative xmlns:adec="http://schemas.microsoft.com/office/drawing/2017/decorative" val="1"/>
              </a:ext>
            </a:extLst>
          </p:cNvPr>
          <p:cNvGrpSpPr/>
          <p:nvPr userDrawn="1"/>
        </p:nvGrpSpPr>
        <p:grpSpPr>
          <a:xfrm>
            <a:off x="5872835" y="0"/>
            <a:ext cx="4154519" cy="1314451"/>
            <a:chOff x="5872835" y="0"/>
            <a:chExt cx="4154519" cy="1314451"/>
          </a:xfrm>
        </p:grpSpPr>
        <p:sp>
          <p:nvSpPr>
            <p:cNvPr id="16" name="Freeform: Shape 15">
              <a:extLst>
                <a:ext uri="{FF2B5EF4-FFF2-40B4-BE49-F238E27FC236}">
                  <a16:creationId xmlns:a16="http://schemas.microsoft.com/office/drawing/2014/main" id="{D5B9FEA5-95BE-43A3-A0DC-93B8477BC66D}"/>
                </a:ext>
                <a:ext uri="{C183D7F6-B498-43B3-948B-1728B52AA6E4}">
                  <adec:decorative xmlns:adec="http://schemas.microsoft.com/office/drawing/2017/decorative" val="1"/>
                </a:ext>
              </a:extLst>
            </p:cNvPr>
            <p:cNvSpPr/>
            <p:nvPr/>
          </p:nvSpPr>
          <p:spPr>
            <a:xfrm rot="10800000">
              <a:off x="5872835" y="0"/>
              <a:ext cx="3991773" cy="1314450"/>
            </a:xfrm>
            <a:custGeom>
              <a:avLst/>
              <a:gdLst>
                <a:gd name="connsiteX0" fmla="*/ 3174283 w 5796193"/>
                <a:gd name="connsiteY0" fmla="*/ 18 h 1908627"/>
                <a:gd name="connsiteX1" fmla="*/ 5218462 w 5796193"/>
                <a:gd name="connsiteY1" fmla="*/ 1459807 h 1908627"/>
                <a:gd name="connsiteX2" fmla="*/ 5309125 w 5796193"/>
                <a:gd name="connsiteY2" fmla="*/ 1537598 h 1908627"/>
                <a:gd name="connsiteX3" fmla="*/ 5693890 w 5796193"/>
                <a:gd name="connsiteY3" fmla="*/ 1830997 h 1908627"/>
                <a:gd name="connsiteX4" fmla="*/ 5796193 w 5796193"/>
                <a:gd name="connsiteY4" fmla="*/ 1908627 h 1908627"/>
                <a:gd name="connsiteX5" fmla="*/ 0 w 5796193"/>
                <a:gd name="connsiteY5" fmla="*/ 1908627 h 1908627"/>
                <a:gd name="connsiteX6" fmla="*/ 36796 w 5796193"/>
                <a:gd name="connsiteY6" fmla="*/ 1862978 h 1908627"/>
                <a:gd name="connsiteX7" fmla="*/ 930039 w 5796193"/>
                <a:gd name="connsiteY7" fmla="*/ 1021399 h 1908627"/>
                <a:gd name="connsiteX8" fmla="*/ 3174283 w 5796193"/>
                <a:gd name="connsiteY8" fmla="*/ 18 h 190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93" h="1908627">
                  <a:moveTo>
                    <a:pt x="3174283" y="18"/>
                  </a:moveTo>
                  <a:cubicBezTo>
                    <a:pt x="3946119" y="-4705"/>
                    <a:pt x="4675803" y="959667"/>
                    <a:pt x="5218462" y="1459807"/>
                  </a:cubicBezTo>
                  <a:cubicBezTo>
                    <a:pt x="5237529" y="1477442"/>
                    <a:pt x="5268648" y="1503898"/>
                    <a:pt x="5309125" y="1537598"/>
                  </a:cubicBezTo>
                  <a:cubicBezTo>
                    <a:pt x="5427311" y="1636255"/>
                    <a:pt x="5560174" y="1732098"/>
                    <a:pt x="5693890" y="1830997"/>
                  </a:cubicBezTo>
                  <a:lnTo>
                    <a:pt x="5796193" y="1908627"/>
                  </a:lnTo>
                  <a:lnTo>
                    <a:pt x="0" y="1908627"/>
                  </a:lnTo>
                  <a:lnTo>
                    <a:pt x="36796" y="1862978"/>
                  </a:lnTo>
                  <a:cubicBezTo>
                    <a:pt x="326152" y="1521692"/>
                    <a:pt x="689989" y="1221705"/>
                    <a:pt x="930039" y="1021399"/>
                  </a:cubicBezTo>
                  <a:cubicBezTo>
                    <a:pt x="1540951" y="511494"/>
                    <a:pt x="2324829" y="5378"/>
                    <a:pt x="3174283" y="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79F2365-436D-4300-8A80-42A44D63E9C0}"/>
                </a:ext>
                <a:ext uri="{C183D7F6-B498-43B3-948B-1728B52AA6E4}">
                  <adec:decorative xmlns:adec="http://schemas.microsoft.com/office/drawing/2017/decorative" val="1"/>
                </a:ext>
              </a:extLst>
            </p:cNvPr>
            <p:cNvSpPr/>
            <p:nvPr/>
          </p:nvSpPr>
          <p:spPr>
            <a:xfrm>
              <a:off x="6660515" y="0"/>
              <a:ext cx="3366839" cy="1314451"/>
            </a:xfrm>
            <a:custGeom>
              <a:avLst/>
              <a:gdLst>
                <a:gd name="connsiteX0" fmla="*/ 0 w 4200872"/>
                <a:gd name="connsiteY0" fmla="*/ 0 h 1514020"/>
                <a:gd name="connsiteX1" fmla="*/ 4200872 w 4200872"/>
                <a:gd name="connsiteY1" fmla="*/ 0 h 1514020"/>
                <a:gd name="connsiteX2" fmla="*/ 4142607 w 4200872"/>
                <a:gd name="connsiteY2" fmla="*/ 38563 h 1514020"/>
                <a:gd name="connsiteX3" fmla="*/ 3008795 w 4200872"/>
                <a:gd name="connsiteY3" fmla="*/ 1083181 h 1514020"/>
                <a:gd name="connsiteX4" fmla="*/ 709479 w 4200872"/>
                <a:gd name="connsiteY4" fmla="*/ 810018 h 1514020"/>
                <a:gd name="connsiteX5" fmla="*/ 214372 w 4200872"/>
                <a:gd name="connsiteY5" fmla="*/ 268967 h 1514020"/>
                <a:gd name="connsiteX0" fmla="*/ 4111158 w 4111158"/>
                <a:gd name="connsiteY0" fmla="*/ 0 h 1514020"/>
                <a:gd name="connsiteX1" fmla="*/ 4052893 w 4111158"/>
                <a:gd name="connsiteY1" fmla="*/ 38563 h 1514020"/>
                <a:gd name="connsiteX2" fmla="*/ 2919081 w 4111158"/>
                <a:gd name="connsiteY2" fmla="*/ 1083181 h 1514020"/>
                <a:gd name="connsiteX3" fmla="*/ 619765 w 4111158"/>
                <a:gd name="connsiteY3" fmla="*/ 810018 h 1514020"/>
                <a:gd name="connsiteX4" fmla="*/ 124658 w 4111158"/>
                <a:gd name="connsiteY4" fmla="*/ 268967 h 1514020"/>
                <a:gd name="connsiteX5" fmla="*/ 0 w 4111158"/>
                <a:gd name="connsiteY5" fmla="*/ 83899 h 1514020"/>
                <a:gd name="connsiteX0" fmla="*/ 4146758 w 4146758"/>
                <a:gd name="connsiteY0" fmla="*/ 0 h 1514020"/>
                <a:gd name="connsiteX1" fmla="*/ 4088493 w 4146758"/>
                <a:gd name="connsiteY1" fmla="*/ 38563 h 1514020"/>
                <a:gd name="connsiteX2" fmla="*/ 2954681 w 4146758"/>
                <a:gd name="connsiteY2" fmla="*/ 1083181 h 1514020"/>
                <a:gd name="connsiteX3" fmla="*/ 655365 w 4146758"/>
                <a:gd name="connsiteY3" fmla="*/ 810018 h 1514020"/>
                <a:gd name="connsiteX4" fmla="*/ 160258 w 4146758"/>
                <a:gd name="connsiteY4" fmla="*/ 268967 h 1514020"/>
                <a:gd name="connsiteX5" fmla="*/ 0 w 4146758"/>
                <a:gd name="connsiteY5" fmla="*/ 10654 h 151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6758" h="1514020">
                  <a:moveTo>
                    <a:pt x="4146758" y="0"/>
                  </a:moveTo>
                  <a:lnTo>
                    <a:pt x="4088493" y="38563"/>
                  </a:lnTo>
                  <a:cubicBezTo>
                    <a:pt x="3683117" y="337805"/>
                    <a:pt x="3339000" y="765216"/>
                    <a:pt x="2954681" y="1083181"/>
                  </a:cubicBezTo>
                  <a:cubicBezTo>
                    <a:pt x="2434478" y="1512793"/>
                    <a:pt x="1773669" y="1891699"/>
                    <a:pt x="655365" y="810018"/>
                  </a:cubicBezTo>
                  <a:cubicBezTo>
                    <a:pt x="490981" y="651095"/>
                    <a:pt x="325676" y="468539"/>
                    <a:pt x="160258" y="268967"/>
                  </a:cubicBezTo>
                  <a:cubicBezTo>
                    <a:pt x="88801" y="179311"/>
                    <a:pt x="0" y="10654"/>
                    <a:pt x="0" y="10654"/>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grpSp>
    </p:spTree>
    <p:extLst>
      <p:ext uri="{BB962C8B-B14F-4D97-AF65-F5344CB8AC3E}">
        <p14:creationId xmlns:p14="http://schemas.microsoft.com/office/powerpoint/2010/main" val="3933876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203B704-015A-403C-A5A1-762756C468F0}"/>
              </a:ext>
            </a:extLst>
          </p:cNvPr>
          <p:cNvSpPr>
            <a:spLocks noGrp="1"/>
          </p:cNvSpPr>
          <p:nvPr>
            <p:ph type="pic" sz="quarter" idx="15"/>
          </p:nvPr>
        </p:nvSpPr>
        <p:spPr>
          <a:xfrm>
            <a:off x="6107467" y="0"/>
            <a:ext cx="5820494" cy="2302951"/>
          </a:xfrm>
          <a:custGeom>
            <a:avLst/>
            <a:gdLst>
              <a:gd name="connsiteX0" fmla="*/ 331087 w 5820494"/>
              <a:gd name="connsiteY0" fmla="*/ 0 h 2302951"/>
              <a:gd name="connsiteX1" fmla="*/ 5820494 w 5820494"/>
              <a:gd name="connsiteY1" fmla="*/ 0 h 2302951"/>
              <a:gd name="connsiteX2" fmla="*/ 5709900 w 5820494"/>
              <a:gd name="connsiteY2" fmla="*/ 213766 h 2302951"/>
              <a:gd name="connsiteX3" fmla="*/ 4932484 w 5820494"/>
              <a:gd name="connsiteY3" fmla="*/ 1340037 h 2302951"/>
              <a:gd name="connsiteX4" fmla="*/ 3361811 w 5820494"/>
              <a:gd name="connsiteY4" fmla="*/ 2268288 h 2302951"/>
              <a:gd name="connsiteX5" fmla="*/ 286590 w 5820494"/>
              <a:gd name="connsiteY5" fmla="*/ 1322722 h 2302951"/>
              <a:gd name="connsiteX6" fmla="*/ 251826 w 5820494"/>
              <a:gd name="connsiteY6" fmla="*/ 87954 h 230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20494" h="2302951">
                <a:moveTo>
                  <a:pt x="331087" y="0"/>
                </a:moveTo>
                <a:lnTo>
                  <a:pt x="5820494" y="0"/>
                </a:lnTo>
                <a:lnTo>
                  <a:pt x="5709900" y="213766"/>
                </a:lnTo>
                <a:cubicBezTo>
                  <a:pt x="5432869" y="711271"/>
                  <a:pt x="5095500" y="1152643"/>
                  <a:pt x="4932484" y="1340037"/>
                </a:cubicBezTo>
                <a:cubicBezTo>
                  <a:pt x="4535940" y="1795562"/>
                  <a:pt x="3997053" y="2167493"/>
                  <a:pt x="3361811" y="2268288"/>
                </a:cubicBezTo>
                <a:cubicBezTo>
                  <a:pt x="2395334" y="2421964"/>
                  <a:pt x="953447" y="2057186"/>
                  <a:pt x="286590" y="1322722"/>
                </a:cubicBezTo>
                <a:cubicBezTo>
                  <a:pt x="-136161" y="857205"/>
                  <a:pt x="-42091" y="443733"/>
                  <a:pt x="251826" y="87954"/>
                </a:cubicBezTo>
                <a:close/>
              </a:path>
            </a:pathLst>
          </a:custGeom>
          <a:solidFill>
            <a:schemeClr val="accent3"/>
          </a:solidFill>
        </p:spPr>
        <p:txBody>
          <a:bodyPr wrap="square">
            <a:noAutofit/>
          </a:bodyPr>
          <a:lstStyle/>
          <a:p>
            <a:endParaRPr lang="en-US" dirty="0"/>
          </a:p>
        </p:txBody>
      </p:sp>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9C293CFF-80E4-42CD-BEBA-7F3CBEFD0993}" type="datetime1">
              <a:rPr lang="en-US" smtClean="0"/>
              <a:t>2/8/2025</a:t>
            </a:fld>
            <a:endParaRPr lang="en-US" dirty="0"/>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4495800" y="2285999"/>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44958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4EB2F7F-9194-43CA-B2EE-6C327D14A4F7}"/>
              </a:ext>
            </a:extLst>
          </p:cNvPr>
          <p:cNvSpPr>
            <a:spLocks noGrp="1"/>
          </p:cNvSpPr>
          <p:nvPr>
            <p:ph type="body" sz="quarter" idx="13"/>
          </p:nvPr>
        </p:nvSpPr>
        <p:spPr>
          <a:xfrm>
            <a:off x="8229600" y="2286001"/>
            <a:ext cx="3200400"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FFB1243F-4E49-476D-B798-341DC014DEDF}"/>
              </a:ext>
            </a:extLst>
          </p:cNvPr>
          <p:cNvSpPr>
            <a:spLocks noGrp="1"/>
          </p:cNvSpPr>
          <p:nvPr>
            <p:ph sz="quarter" idx="14"/>
          </p:nvPr>
        </p:nvSpPr>
        <p:spPr>
          <a:xfrm>
            <a:off x="8229600" y="3047999"/>
            <a:ext cx="3200400" cy="3048000"/>
          </a:xfrm>
        </p:spPr>
        <p:txBody>
          <a:bodyPr/>
          <a:lstStyle>
            <a:lvl1pPr marL="283464" indent="-283464">
              <a:spcBef>
                <a:spcPts val="1000"/>
              </a:spcBef>
              <a:buFont typeface="Arial" panose="020B0604020202020204" pitchFamily="34" charset="0"/>
              <a:buChar char="•"/>
              <a:defRPr sz="1400"/>
            </a:lvl1pPr>
            <a:lvl2pPr marL="283464" indent="-283464">
              <a:spcBef>
                <a:spcPts val="1000"/>
              </a:spcBef>
              <a:buFont typeface="Arial" panose="020B0604020202020204" pitchFamily="34" charset="0"/>
              <a:buChar char="•"/>
              <a:defRPr sz="1400"/>
            </a:lvl2pPr>
            <a:lvl3pPr marL="283464" indent="-283464">
              <a:spcBef>
                <a:spcPts val="1000"/>
              </a:spcBef>
              <a:buFont typeface="Arial" panose="020B0604020202020204" pitchFamily="34" charset="0"/>
              <a:buChar char="•"/>
              <a:defRPr sz="1400"/>
            </a:lvl3pPr>
            <a:lvl4pPr marL="283464" indent="-283464">
              <a:spcBef>
                <a:spcPts val="1000"/>
              </a:spcBef>
              <a:buFont typeface="Arial" panose="020B0604020202020204" pitchFamily="34" charset="0"/>
              <a:buChar char="•"/>
              <a:defRPr sz="1400"/>
            </a:lvl4pPr>
            <a:lvl5pPr marL="283464" indent="-283464">
              <a:spcBef>
                <a:spcPts val="1000"/>
              </a:spcBef>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56575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C6C883C4-8519-40BD-8846-212D00E4ED22}" type="datetime1">
              <a:rPr lang="en-US" smtClean="0"/>
              <a:t>2/8/2025</a:t>
            </a:fld>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3985455389"/>
      </p:ext>
    </p:extLst>
  </p:cSld>
  <p:clrMap bg1="dk1" tx1="lt1" bg2="dk2" tx2="lt2" accent1="accent1" accent2="accent2" accent3="accent3" accent4="accent4" accent5="accent5" accent6="accent6" hlink="hlink" folHlink="folHlink"/>
  <p:sldLayoutIdLst>
    <p:sldLayoutId id="2147483660" r:id="rId1"/>
    <p:sldLayoutId id="2147483672" r:id="rId2"/>
    <p:sldLayoutId id="2147483662" r:id="rId3"/>
    <p:sldLayoutId id="2147483667" r:id="rId4"/>
    <p:sldLayoutId id="2147483650" r:id="rId5"/>
    <p:sldLayoutId id="2147483655" r:id="rId6"/>
    <p:sldLayoutId id="2147483670" r:id="rId7"/>
    <p:sldLayoutId id="2147483653" r:id="rId8"/>
    <p:sldLayoutId id="2147483671" r:id="rId9"/>
    <p:sldLayoutId id="2147483666" r:id="rId10"/>
    <p:sldLayoutId id="2147483663" r:id="rId11"/>
    <p:sldLayoutId id="2147483651" r:id="rId12"/>
    <p:sldLayoutId id="2147483649" r:id="rId13"/>
    <p:sldLayoutId id="2147483652" r:id="rId14"/>
    <p:sldLayoutId id="2147483654" r:id="rId15"/>
    <p:sldLayoutId id="2147483669" r:id="rId16"/>
    <p:sldLayoutId id="2147483656" r:id="rId17"/>
    <p:sldLayoutId id="2147483657" r:id="rId18"/>
    <p:sldLayoutId id="2147483658" r:id="rId19"/>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25000"/>
        </a:lnSpc>
        <a:spcBef>
          <a:spcPts val="1000"/>
        </a:spcBef>
        <a:buFont typeface="Arial" panose="020B0604020202020204" pitchFamily="34" charset="0"/>
        <a:buNone/>
        <a:defRPr sz="2800" kern="1200">
          <a:solidFill>
            <a:schemeClr val="tx1">
              <a:alpha val="70000"/>
            </a:schemeClr>
          </a:solidFill>
          <a:latin typeface="+mn-lt"/>
          <a:ea typeface="+mn-ea"/>
          <a:cs typeface="+mn-cs"/>
        </a:defRPr>
      </a:lvl1pPr>
      <a:lvl2pPr marL="4572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2pPr>
      <a:lvl3pPr marL="9144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3pPr>
      <a:lvl4pPr marL="13716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4pPr>
      <a:lvl5pPr marL="1828800" indent="0" algn="l" defTabSz="914400" rtl="0" eaLnBrk="1" latinLnBrk="0" hangingPunct="1">
        <a:lnSpc>
          <a:spcPct val="125000"/>
        </a:lnSpc>
        <a:spcBef>
          <a:spcPts val="500"/>
        </a:spcBef>
        <a:buFont typeface="Arial" panose="020B0604020202020204" pitchFamily="34" charset="0"/>
        <a:buNone/>
        <a:defRPr sz="2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480">
          <p15:clr>
            <a:srgbClr val="F26B43"/>
          </p15:clr>
        </p15:guide>
        <p15:guide id="3" pos="960">
          <p15:clr>
            <a:srgbClr val="F26B43"/>
          </p15:clr>
        </p15:guide>
        <p15:guide id="4" pos="1440">
          <p15:clr>
            <a:srgbClr val="F26B43"/>
          </p15:clr>
        </p15:guide>
        <p15:guide id="5" pos="1920">
          <p15:clr>
            <a:srgbClr val="F26B43"/>
          </p15:clr>
        </p15:guide>
        <p15:guide id="6" pos="2400">
          <p15:clr>
            <a:srgbClr val="F26B43"/>
          </p15:clr>
        </p15:guide>
        <p15:guide id="7" pos="2880">
          <p15:clr>
            <a:srgbClr val="F26B43"/>
          </p15:clr>
        </p15:guide>
        <p15:guide id="8" pos="3360">
          <p15:clr>
            <a:srgbClr val="F26B43"/>
          </p15:clr>
        </p15:guide>
        <p15:guide id="9" pos="3840">
          <p15:clr>
            <a:srgbClr val="F26B43"/>
          </p15:clr>
        </p15:guide>
        <p15:guide id="10" pos="4320">
          <p15:clr>
            <a:srgbClr val="F26B43"/>
          </p15:clr>
        </p15:guide>
        <p15:guide id="11" pos="4800">
          <p15:clr>
            <a:srgbClr val="F26B43"/>
          </p15:clr>
        </p15:guide>
        <p15:guide id="12" pos="5280">
          <p15:clr>
            <a:srgbClr val="F26B43"/>
          </p15:clr>
        </p15:guide>
        <p15:guide id="13" pos="5760">
          <p15:clr>
            <a:srgbClr val="F26B43"/>
          </p15:clr>
        </p15:guide>
        <p15:guide id="14" pos="6240">
          <p15:clr>
            <a:srgbClr val="F26B43"/>
          </p15:clr>
        </p15:guide>
        <p15:guide id="15" pos="6720">
          <p15:clr>
            <a:srgbClr val="F26B43"/>
          </p15:clr>
        </p15:guide>
        <p15:guide id="16" pos="7200">
          <p15:clr>
            <a:srgbClr val="F26B43"/>
          </p15:clr>
        </p15:guide>
        <p15:guide id="17" pos="7680">
          <p15:clr>
            <a:srgbClr val="F26B43"/>
          </p15:clr>
        </p15:guide>
        <p15:guide id="18" orient="horz">
          <p15:clr>
            <a:srgbClr val="F26B43"/>
          </p15:clr>
        </p15:guide>
        <p15:guide id="19" orient="horz" pos="480">
          <p15:clr>
            <a:srgbClr val="F26B43"/>
          </p15:clr>
        </p15:guide>
        <p15:guide id="20" orient="horz" pos="960">
          <p15:clr>
            <a:srgbClr val="F26B43"/>
          </p15:clr>
        </p15:guide>
        <p15:guide id="21" orient="horz" pos="1440">
          <p15:clr>
            <a:srgbClr val="F26B43"/>
          </p15:clr>
        </p15:guide>
        <p15:guide id="22" orient="horz" pos="1920">
          <p15:clr>
            <a:srgbClr val="F26B43"/>
          </p15:clr>
        </p15:guide>
        <p15:guide id="23" orient="horz" pos="2400">
          <p15:clr>
            <a:srgbClr val="F26B43"/>
          </p15:clr>
        </p15:guide>
        <p15:guide id="24" orient="horz" pos="2880">
          <p15:clr>
            <a:srgbClr val="F26B43"/>
          </p15:clr>
        </p15:guide>
        <p15:guide id="25" orient="horz" pos="3360">
          <p15:clr>
            <a:srgbClr val="F26B43"/>
          </p15:clr>
        </p15:guide>
        <p15:guide id="26" orient="horz" pos="3840">
          <p15:clr>
            <a:srgbClr val="F26B43"/>
          </p15:clr>
        </p15:guide>
        <p15:guide id="27" orient="horz" pos="43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14543A8-30F8-48A3-9966-2C87455FC512}"/>
              </a:ext>
            </a:extLst>
          </p:cNvPr>
          <p:cNvSpPr>
            <a:spLocks noGrp="1"/>
          </p:cNvSpPr>
          <p:nvPr>
            <p:ph type="ctrTitle"/>
          </p:nvPr>
        </p:nvSpPr>
        <p:spPr>
          <a:xfrm>
            <a:off x="5076825" y="270190"/>
            <a:ext cx="6956596" cy="4396943"/>
          </a:xfrm>
        </p:spPr>
        <p:txBody>
          <a:bodyPr>
            <a:normAutofit/>
          </a:bodyPr>
          <a:lstStyle/>
          <a:p>
            <a:r>
              <a:rPr lang="en-US" b="1" cap="all" dirty="0">
                <a:solidFill>
                  <a:srgbClr val="FBEAD9"/>
                </a:solidFill>
                <a:latin typeface="Sitka Subheading"/>
                <a:ea typeface="Lato"/>
                <a:cs typeface="Lato"/>
              </a:rPr>
              <a:t>Ai-DRIVEN SUPPLY CHAIN DISRUPTION PREDICTOR AND INVENTORY OPTIMIZATION SYSTEM</a:t>
            </a:r>
            <a:endParaRPr lang="en-US" dirty="0"/>
          </a:p>
        </p:txBody>
      </p:sp>
      <p:sp>
        <p:nvSpPr>
          <p:cNvPr id="9" name="Subtitle 8">
            <a:extLst>
              <a:ext uri="{FF2B5EF4-FFF2-40B4-BE49-F238E27FC236}">
                <a16:creationId xmlns:a16="http://schemas.microsoft.com/office/drawing/2014/main" id="{90F4C458-488B-4A00-BBE6-56D166E4C588}"/>
              </a:ext>
            </a:extLst>
          </p:cNvPr>
          <p:cNvSpPr>
            <a:spLocks noGrp="1"/>
          </p:cNvSpPr>
          <p:nvPr>
            <p:ph type="subTitle" idx="1"/>
          </p:nvPr>
        </p:nvSpPr>
        <p:spPr>
          <a:xfrm>
            <a:off x="762000" y="5220728"/>
            <a:ext cx="4572000" cy="875271"/>
          </a:xfrm>
        </p:spPr>
        <p:txBody>
          <a:bodyPr/>
          <a:lstStyle/>
          <a:p>
            <a:r>
              <a:rPr lang="en-US" dirty="0">
                <a:solidFill>
                  <a:srgbClr val="FFFFFF">
                    <a:alpha val="70000"/>
                  </a:srgbClr>
                </a:solidFill>
              </a:rPr>
              <a:t>Omkar More</a:t>
            </a:r>
            <a:endParaRPr lang="en-US" dirty="0"/>
          </a:p>
        </p:txBody>
      </p:sp>
      <p:sp>
        <p:nvSpPr>
          <p:cNvPr id="50" name="Freeform: Shape 49">
            <a:extLst>
              <a:ext uri="{FF2B5EF4-FFF2-40B4-BE49-F238E27FC236}">
                <a16:creationId xmlns:a16="http://schemas.microsoft.com/office/drawing/2014/main" id="{DE0ACD1F-5E64-47CD-BF6C-FED863721BAA}"/>
              </a:ext>
              <a:ext uri="{C183D7F6-B498-43B3-948B-1728B52AA6E4}">
                <adec:decorative xmlns:adec="http://schemas.microsoft.com/office/drawing/2017/decorative" val="1"/>
              </a:ext>
            </a:extLst>
          </p:cNvPr>
          <p:cNvSpPr/>
          <p:nvPr/>
        </p:nvSpPr>
        <p:spPr>
          <a:xfrm>
            <a:off x="0" y="136525"/>
            <a:ext cx="5076825"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7" name="TextBox 6">
            <a:extLst>
              <a:ext uri="{FF2B5EF4-FFF2-40B4-BE49-F238E27FC236}">
                <a16:creationId xmlns:a16="http://schemas.microsoft.com/office/drawing/2014/main" id="{B5C43074-8D6F-BF57-E97B-3B6BD200EA11}"/>
              </a:ext>
            </a:extLst>
          </p:cNvPr>
          <p:cNvSpPr txBox="1"/>
          <p:nvPr/>
        </p:nvSpPr>
        <p:spPr>
          <a:xfrm>
            <a:off x="589387" y="2622902"/>
            <a:ext cx="360817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cap="all" dirty="0">
                <a:solidFill>
                  <a:schemeClr val="accent2">
                    <a:lumMod val="20000"/>
                    <a:lumOff val="80000"/>
                  </a:schemeClr>
                </a:solidFill>
                <a:latin typeface="Lato Black"/>
                <a:ea typeface="Lato Black"/>
                <a:cs typeface="Lato Black"/>
              </a:rPr>
              <a:t>Addressing risks in the coffee supply chain</a:t>
            </a:r>
            <a:endParaRPr lang="en-US" sz="3600" dirty="0">
              <a:solidFill>
                <a:schemeClr val="accent2">
                  <a:lumMod val="20000"/>
                  <a:lumOff val="80000"/>
                </a:schemeClr>
              </a:solidFill>
              <a:latin typeface="Lato Black"/>
              <a:ea typeface="Lato Black"/>
              <a:cs typeface="Lato Black"/>
            </a:endParaRPr>
          </a:p>
        </p:txBody>
      </p:sp>
    </p:spTree>
    <p:extLst>
      <p:ext uri="{BB962C8B-B14F-4D97-AF65-F5344CB8AC3E}">
        <p14:creationId xmlns:p14="http://schemas.microsoft.com/office/powerpoint/2010/main" val="180833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BF2EF1B-CCB2-40E8-AB44-5AFEA615DF09}"/>
              </a:ext>
            </a:extLst>
          </p:cNvPr>
          <p:cNvSpPr>
            <a:spLocks noGrp="1"/>
          </p:cNvSpPr>
          <p:nvPr>
            <p:ph type="title"/>
          </p:nvPr>
        </p:nvSpPr>
        <p:spPr>
          <a:xfrm>
            <a:off x="236837" y="185350"/>
            <a:ext cx="4232190" cy="947352"/>
          </a:xfrm>
        </p:spPr>
        <p:txBody>
          <a:bodyPr>
            <a:normAutofit fontScale="90000"/>
          </a:bodyPr>
          <a:lstStyle/>
          <a:p>
            <a:r>
              <a:rPr lang="en-US" dirty="0"/>
              <a:t>Why</a:t>
            </a:r>
            <a:r>
              <a:rPr lang="en-US" dirty="0">
                <a:ea typeface="+mj-lt"/>
                <a:cs typeface="+mj-lt"/>
              </a:rPr>
              <a:t> This Topic?</a:t>
            </a:r>
            <a:endParaRPr lang="en-US" dirty="0"/>
          </a:p>
        </p:txBody>
      </p:sp>
      <p:sp>
        <p:nvSpPr>
          <p:cNvPr id="5" name="Content Placeholder 4">
            <a:extLst>
              <a:ext uri="{FF2B5EF4-FFF2-40B4-BE49-F238E27FC236}">
                <a16:creationId xmlns:a16="http://schemas.microsoft.com/office/drawing/2014/main" id="{2585A4C3-EB2E-41D1-8420-7251814A8D8B}"/>
              </a:ext>
            </a:extLst>
          </p:cNvPr>
          <p:cNvSpPr>
            <a:spLocks noGrp="1"/>
          </p:cNvSpPr>
          <p:nvPr>
            <p:ph idx="1"/>
          </p:nvPr>
        </p:nvSpPr>
        <p:spPr>
          <a:xfrm>
            <a:off x="4829430" y="3"/>
            <a:ext cx="7362570" cy="6857997"/>
          </a:xfrm>
        </p:spPr>
        <p:txBody>
          <a:bodyPr vert="horz" lIns="91440" tIns="45720" rIns="91440" bIns="45720" rtlCol="0" anchor="t">
            <a:noAutofit/>
          </a:bodyPr>
          <a:lstStyle/>
          <a:p>
            <a:endParaRPr lang="en-US" sz="2600" dirty="0">
              <a:ea typeface="+mn-lt"/>
              <a:cs typeface="+mn-lt"/>
            </a:endParaRPr>
          </a:p>
          <a:p>
            <a:pPr marL="0" indent="0"/>
            <a:r>
              <a:rPr lang="en-US" sz="2600" dirty="0">
                <a:solidFill>
                  <a:schemeClr val="accent2">
                    <a:lumMod val="40000"/>
                    <a:lumOff val="60000"/>
                  </a:schemeClr>
                </a:solidFill>
                <a:ea typeface="+mn-lt"/>
                <a:cs typeface="+mn-lt"/>
              </a:rPr>
              <a:t>- Coffee is one of the most traded commodities globally, but its supply chain is fragile. </a:t>
            </a:r>
          </a:p>
          <a:p>
            <a:r>
              <a:rPr lang="en-US" sz="2600" dirty="0">
                <a:solidFill>
                  <a:schemeClr val="accent2">
                    <a:lumMod val="40000"/>
                    <a:lumOff val="60000"/>
                  </a:schemeClr>
                </a:solidFill>
                <a:ea typeface="+mn-lt"/>
                <a:cs typeface="+mn-lt"/>
              </a:rPr>
              <a:t>- The coffee industry is heavily affected by weather patterns, political instability, and global trade disruptions. </a:t>
            </a:r>
          </a:p>
          <a:p>
            <a:r>
              <a:rPr lang="en-US" sz="2600" dirty="0">
                <a:solidFill>
                  <a:schemeClr val="accent2">
                    <a:lumMod val="40000"/>
                    <a:lumOff val="60000"/>
                  </a:schemeClr>
                </a:solidFill>
                <a:ea typeface="+mn-lt"/>
                <a:cs typeface="+mn-lt"/>
              </a:rPr>
              <a:t>- Supply chain disruptions lead to price volatility, impacting millions of farmers, exporters, and consumers.  </a:t>
            </a:r>
          </a:p>
          <a:p>
            <a:r>
              <a:rPr lang="en-US" sz="2600" dirty="0">
                <a:solidFill>
                  <a:schemeClr val="accent2">
                    <a:lumMod val="40000"/>
                    <a:lumOff val="60000"/>
                  </a:schemeClr>
                </a:solidFill>
                <a:ea typeface="+mn-lt"/>
                <a:cs typeface="+mn-lt"/>
              </a:rPr>
              <a:t>- I wanted to develop a solution that leverages AI to predict risks and optimize inventory management.</a:t>
            </a:r>
            <a:endParaRPr lang="en-US" sz="2600" dirty="0">
              <a:solidFill>
                <a:schemeClr val="accent2">
                  <a:lumMod val="40000"/>
                  <a:lumOff val="60000"/>
                </a:schemeClr>
              </a:solidFill>
            </a:endParaRPr>
          </a:p>
        </p:txBody>
      </p:sp>
      <p:sp>
        <p:nvSpPr>
          <p:cNvPr id="4" name="Slide Number Placeholder 3">
            <a:extLst>
              <a:ext uri="{FF2B5EF4-FFF2-40B4-BE49-F238E27FC236}">
                <a16:creationId xmlns:a16="http://schemas.microsoft.com/office/drawing/2014/main" id="{73745D60-F862-41F6-9EF8-EA972E722C87}"/>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2</a:t>
            </a:fld>
            <a:endParaRPr lang="en-US" dirty="0"/>
          </a:p>
        </p:txBody>
      </p:sp>
      <p:pic>
        <p:nvPicPr>
          <p:cNvPr id="10" name="Picture Placeholder 9" descr="A close-up of coffee beans ">
            <a:extLst>
              <a:ext uri="{FF2B5EF4-FFF2-40B4-BE49-F238E27FC236}">
                <a16:creationId xmlns:a16="http://schemas.microsoft.com/office/drawing/2014/main" id="{F516E0F6-F470-D8F5-3DB7-A10E627A6D6B}"/>
              </a:ext>
            </a:extLst>
          </p:cNvPr>
          <p:cNvPicPr>
            <a:picLocks noGrp="1" noChangeAspect="1"/>
          </p:cNvPicPr>
          <p:nvPr>
            <p:ph type="pic" sz="quarter" idx="13"/>
          </p:nvPr>
        </p:nvPicPr>
        <p:blipFill>
          <a:blip r:embed="rId2"/>
          <a:srcRect l="24263" t="2607" r="25344" b="-189"/>
          <a:stretch/>
        </p:blipFill>
        <p:spPr>
          <a:xfrm>
            <a:off x="-1" y="1023045"/>
            <a:ext cx="4702629" cy="4681177"/>
          </a:xfrm>
        </p:spPr>
      </p:pic>
      <p:sp>
        <p:nvSpPr>
          <p:cNvPr id="11" name="Freeform: Shape 10">
            <a:extLst>
              <a:ext uri="{FF2B5EF4-FFF2-40B4-BE49-F238E27FC236}">
                <a16:creationId xmlns:a16="http://schemas.microsoft.com/office/drawing/2014/main" id="{886CC949-024C-450A-92AD-EF1695756AA7}"/>
              </a:ext>
              <a:ext uri="{C183D7F6-B498-43B3-948B-1728B52AA6E4}">
                <adec:decorative xmlns:adec="http://schemas.microsoft.com/office/drawing/2017/decorative" val="1"/>
              </a:ext>
            </a:extLst>
          </p:cNvPr>
          <p:cNvSpPr/>
          <p:nvPr/>
        </p:nvSpPr>
        <p:spPr>
          <a:xfrm>
            <a:off x="-1" y="-1905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130665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A76E37-1467-4F0D-927C-AEC0E2846867}"/>
              </a:ext>
            </a:extLst>
          </p:cNvPr>
          <p:cNvSpPr>
            <a:spLocks noGrp="1"/>
          </p:cNvSpPr>
          <p:nvPr>
            <p:ph type="title"/>
          </p:nvPr>
        </p:nvSpPr>
        <p:spPr>
          <a:xfrm>
            <a:off x="852209" y="89501"/>
            <a:ext cx="7858125" cy="906608"/>
          </a:xfrm>
        </p:spPr>
        <p:txBody>
          <a:bodyPr>
            <a:normAutofit/>
          </a:bodyPr>
          <a:lstStyle/>
          <a:p>
            <a:r>
              <a:rPr lang="en-US" dirty="0"/>
              <a:t> Issues in Coffee Supply Chain</a:t>
            </a:r>
          </a:p>
        </p:txBody>
      </p:sp>
      <p:sp>
        <p:nvSpPr>
          <p:cNvPr id="4" name="Slide Number Placeholder 3">
            <a:extLst>
              <a:ext uri="{FF2B5EF4-FFF2-40B4-BE49-F238E27FC236}">
                <a16:creationId xmlns:a16="http://schemas.microsoft.com/office/drawing/2014/main" id="{2954CFD6-7409-4287-B008-E6E9200ED0D6}"/>
              </a:ext>
            </a:extLst>
          </p:cNvPr>
          <p:cNvSpPr>
            <a:spLocks noGrp="1"/>
          </p:cNvSpPr>
          <p:nvPr>
            <p:ph type="sldNum" sz="quarter" idx="12"/>
          </p:nvPr>
        </p:nvSpPr>
        <p:spPr>
          <a:xfrm>
            <a:off x="9949544" y="6356350"/>
            <a:ext cx="1524000" cy="365125"/>
          </a:xfrm>
        </p:spPr>
        <p:txBody>
          <a:bodyPr/>
          <a:lstStyle/>
          <a:p>
            <a:fld id="{07CE569E-9B7C-4CB9-AB80-C0841F922CFF}" type="slidenum">
              <a:rPr lang="en-US" smtClean="0"/>
              <a:pPr/>
              <a:t>3</a:t>
            </a:fld>
            <a:endParaRPr lang="en-US" dirty="0"/>
          </a:p>
        </p:txBody>
      </p:sp>
      <p:sp>
        <p:nvSpPr>
          <p:cNvPr id="19" name="Freeform: Shape 18">
            <a:extLst>
              <a:ext uri="{FF2B5EF4-FFF2-40B4-BE49-F238E27FC236}">
                <a16:creationId xmlns:a16="http://schemas.microsoft.com/office/drawing/2014/main" id="{4A837396-9198-4DFD-BAAD-EF9260C9600B}"/>
              </a:ext>
              <a:ext uri="{C183D7F6-B498-43B3-948B-1728B52AA6E4}">
                <adec:decorative xmlns:adec="http://schemas.microsoft.com/office/drawing/2017/decorative" val="1"/>
              </a:ext>
            </a:extLst>
          </p:cNvPr>
          <p:cNvSpPr/>
          <p:nvPr/>
        </p:nvSpPr>
        <p:spPr>
          <a:xfrm rot="14885154" flipH="1">
            <a:off x="9000212" y="-1399057"/>
            <a:ext cx="2598868" cy="3886395"/>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
        <p:nvSpPr>
          <p:cNvPr id="30" name="Arrow: Chevron 29">
            <a:extLst>
              <a:ext uri="{FF2B5EF4-FFF2-40B4-BE49-F238E27FC236}">
                <a16:creationId xmlns:a16="http://schemas.microsoft.com/office/drawing/2014/main" id="{248EEE03-78B3-442C-9821-8E311028835E}"/>
              </a:ext>
            </a:extLst>
          </p:cNvPr>
          <p:cNvSpPr/>
          <p:nvPr/>
        </p:nvSpPr>
        <p:spPr>
          <a:xfrm rot="5400000">
            <a:off x="-6413" y="1057944"/>
            <a:ext cx="768826" cy="664029"/>
          </a:xfrm>
          <a:prstGeom prst="chevron">
            <a:avLst/>
          </a:prstGeom>
          <a:solidFill>
            <a:schemeClr val="bg2">
              <a:lumMod val="60000"/>
              <a:lumOff val="40000"/>
            </a:schemeClr>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solidFill>
                <a:schemeClr val="tx1"/>
              </a:solidFill>
            </a:endParaRPr>
          </a:p>
        </p:txBody>
      </p:sp>
      <p:sp>
        <p:nvSpPr>
          <p:cNvPr id="36" name="TextBox 35">
            <a:extLst>
              <a:ext uri="{FF2B5EF4-FFF2-40B4-BE49-F238E27FC236}">
                <a16:creationId xmlns:a16="http://schemas.microsoft.com/office/drawing/2014/main" id="{E6F19E2A-C4B5-4569-9599-A180BC2AB792}"/>
              </a:ext>
            </a:extLst>
          </p:cNvPr>
          <p:cNvSpPr txBox="1"/>
          <p:nvPr/>
        </p:nvSpPr>
        <p:spPr>
          <a:xfrm>
            <a:off x="165729" y="1285150"/>
            <a:ext cx="500743" cy="381003"/>
          </a:xfrm>
          <a:prstGeom prst="rect">
            <a:avLst/>
          </a:prstGeom>
          <a:noFill/>
        </p:spPr>
        <p:txBody>
          <a:bodyPr wrap="square" rtlCol="0">
            <a:spAutoFit/>
          </a:bodyPr>
          <a:lstStyle/>
          <a:p>
            <a:r>
              <a:rPr lang="en-IN" dirty="0"/>
              <a:t> 1</a:t>
            </a:r>
          </a:p>
        </p:txBody>
      </p:sp>
      <p:sp>
        <p:nvSpPr>
          <p:cNvPr id="37" name="Arrow: Chevron 36">
            <a:extLst>
              <a:ext uri="{FF2B5EF4-FFF2-40B4-BE49-F238E27FC236}">
                <a16:creationId xmlns:a16="http://schemas.microsoft.com/office/drawing/2014/main" id="{F1E4BB4E-7F5A-493E-8E55-0239C0C00C2A}"/>
              </a:ext>
            </a:extLst>
          </p:cNvPr>
          <p:cNvSpPr/>
          <p:nvPr/>
        </p:nvSpPr>
        <p:spPr>
          <a:xfrm rot="5400000">
            <a:off x="4469" y="2266256"/>
            <a:ext cx="768826" cy="664029"/>
          </a:xfrm>
          <a:prstGeom prst="chevron">
            <a:avLst/>
          </a:prstGeom>
          <a:solidFill>
            <a:schemeClr val="bg2">
              <a:lumMod val="60000"/>
              <a:lumOff val="40000"/>
            </a:schemeClr>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solidFill>
                <a:schemeClr val="tx1"/>
              </a:solidFill>
            </a:endParaRPr>
          </a:p>
        </p:txBody>
      </p:sp>
      <p:sp>
        <p:nvSpPr>
          <p:cNvPr id="38" name="TextBox 37">
            <a:extLst>
              <a:ext uri="{FF2B5EF4-FFF2-40B4-BE49-F238E27FC236}">
                <a16:creationId xmlns:a16="http://schemas.microsoft.com/office/drawing/2014/main" id="{CAA1069F-CAC3-41C5-A446-E4A74A7F8FBF}"/>
              </a:ext>
            </a:extLst>
          </p:cNvPr>
          <p:cNvSpPr txBox="1"/>
          <p:nvPr/>
        </p:nvSpPr>
        <p:spPr>
          <a:xfrm>
            <a:off x="176611" y="2493462"/>
            <a:ext cx="500743" cy="381003"/>
          </a:xfrm>
          <a:prstGeom prst="rect">
            <a:avLst/>
          </a:prstGeom>
          <a:noFill/>
        </p:spPr>
        <p:txBody>
          <a:bodyPr wrap="square" rtlCol="0">
            <a:spAutoFit/>
          </a:bodyPr>
          <a:lstStyle/>
          <a:p>
            <a:r>
              <a:rPr lang="en-IN" dirty="0"/>
              <a:t> 2</a:t>
            </a:r>
          </a:p>
        </p:txBody>
      </p:sp>
      <p:sp>
        <p:nvSpPr>
          <p:cNvPr id="40" name="Rectangle: Rounded Corners 39">
            <a:extLst>
              <a:ext uri="{FF2B5EF4-FFF2-40B4-BE49-F238E27FC236}">
                <a16:creationId xmlns:a16="http://schemas.microsoft.com/office/drawing/2014/main" id="{62C977E8-6EA7-4CB8-804F-E4CC9B10738D}"/>
              </a:ext>
            </a:extLst>
          </p:cNvPr>
          <p:cNvSpPr/>
          <p:nvPr/>
        </p:nvSpPr>
        <p:spPr>
          <a:xfrm>
            <a:off x="990599" y="907573"/>
            <a:ext cx="11003018" cy="1001216"/>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DDD354D6-9E16-41B4-AC3F-FD6704243651}"/>
              </a:ext>
            </a:extLst>
          </p:cNvPr>
          <p:cNvSpPr txBox="1"/>
          <p:nvPr/>
        </p:nvSpPr>
        <p:spPr>
          <a:xfrm>
            <a:off x="990599" y="965568"/>
            <a:ext cx="11003018" cy="954107"/>
          </a:xfrm>
          <a:prstGeom prst="rect">
            <a:avLst/>
          </a:prstGeom>
          <a:noFill/>
        </p:spPr>
        <p:txBody>
          <a:bodyPr wrap="square" rtlCol="0">
            <a:spAutoFit/>
          </a:bodyPr>
          <a:lstStyle/>
          <a:p>
            <a:pPr marL="0" indent="0"/>
            <a:r>
              <a:rPr lang="en-US" sz="1800" dirty="0">
                <a:solidFill>
                  <a:schemeClr val="accent2">
                    <a:lumMod val="40000"/>
                    <a:lumOff val="60000"/>
                  </a:schemeClr>
                </a:solidFill>
                <a:ea typeface="+mn-lt"/>
                <a:cs typeface="+mn-lt"/>
              </a:rPr>
              <a:t> </a:t>
            </a:r>
            <a:r>
              <a:rPr lang="en-US" sz="2800" dirty="0">
                <a:solidFill>
                  <a:schemeClr val="accent1"/>
                </a:solidFill>
              </a:rPr>
              <a:t>Weather-Related Disruptions: </a:t>
            </a:r>
            <a:r>
              <a:rPr lang="en-US" sz="2800" dirty="0">
                <a:solidFill>
                  <a:schemeClr val="accent2">
                    <a:lumMod val="40000"/>
                    <a:lumOff val="60000"/>
                  </a:schemeClr>
                </a:solidFill>
              </a:rPr>
              <a:t>Extreme weather events like floods, droughts, and storms significantly affect crop yield.</a:t>
            </a:r>
            <a:endParaRPr lang="en-US" sz="2800" dirty="0">
              <a:solidFill>
                <a:schemeClr val="accent2">
                  <a:lumMod val="40000"/>
                  <a:lumOff val="60000"/>
                </a:schemeClr>
              </a:solidFill>
              <a:ea typeface="+mn-lt"/>
              <a:cs typeface="+mn-lt"/>
            </a:endParaRPr>
          </a:p>
        </p:txBody>
      </p:sp>
      <p:pic>
        <p:nvPicPr>
          <p:cNvPr id="47" name="Picture Placeholder 46">
            <a:extLst>
              <a:ext uri="{FF2B5EF4-FFF2-40B4-BE49-F238E27FC236}">
                <a16:creationId xmlns:a16="http://schemas.microsoft.com/office/drawing/2014/main" id="{D4418AC6-F7DA-493F-82A8-7EDE384DD5F5}"/>
              </a:ext>
            </a:extLst>
          </p:cNvPr>
          <p:cNvPicPr>
            <a:picLocks noGrp="1" noChangeAspect="1"/>
          </p:cNvPicPr>
          <p:nvPr>
            <p:ph type="pic" sz="quarter" idx="14"/>
          </p:nvPr>
        </p:nvPicPr>
        <p:blipFill>
          <a:blip r:embed="rId2"/>
          <a:srcRect t="18631" b="18631"/>
          <a:stretch>
            <a:fillRect/>
          </a:stretch>
        </p:blipFill>
        <p:spPr>
          <a:xfrm>
            <a:off x="8577943" y="0"/>
            <a:ext cx="3576514" cy="1001217"/>
          </a:xfrm>
          <a:effectLst>
            <a:outerShdw blurRad="50800" dist="50800" dir="5400000" algn="ctr" rotWithShape="0">
              <a:srgbClr val="000000"/>
            </a:outerShdw>
          </a:effectLst>
        </p:spPr>
      </p:pic>
      <p:sp>
        <p:nvSpPr>
          <p:cNvPr id="48" name="Rectangle: Rounded Corners 47">
            <a:extLst>
              <a:ext uri="{FF2B5EF4-FFF2-40B4-BE49-F238E27FC236}">
                <a16:creationId xmlns:a16="http://schemas.microsoft.com/office/drawing/2014/main" id="{6FE72F24-93F2-4BF4-9CCE-B5B0B1E9C5E7}"/>
              </a:ext>
            </a:extLst>
          </p:cNvPr>
          <p:cNvSpPr/>
          <p:nvPr/>
        </p:nvSpPr>
        <p:spPr>
          <a:xfrm>
            <a:off x="979710" y="2061455"/>
            <a:ext cx="11003018" cy="1001216"/>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CDB6503D-414C-449E-83FF-91C6DF6481FB}"/>
              </a:ext>
            </a:extLst>
          </p:cNvPr>
          <p:cNvSpPr txBox="1"/>
          <p:nvPr/>
        </p:nvSpPr>
        <p:spPr>
          <a:xfrm>
            <a:off x="979710" y="2119450"/>
            <a:ext cx="11003018" cy="954107"/>
          </a:xfrm>
          <a:prstGeom prst="rect">
            <a:avLst/>
          </a:prstGeom>
          <a:noFill/>
        </p:spPr>
        <p:txBody>
          <a:bodyPr wrap="square" rtlCol="0">
            <a:spAutoFit/>
          </a:bodyPr>
          <a:lstStyle/>
          <a:p>
            <a:pPr marL="0" indent="0"/>
            <a:r>
              <a:rPr lang="en-US" sz="2800" dirty="0">
                <a:solidFill>
                  <a:schemeClr val="accent1"/>
                </a:solidFill>
              </a:rPr>
              <a:t>Inconsistent Supply : </a:t>
            </a:r>
            <a:r>
              <a:rPr lang="en-US" sz="2800" dirty="0">
                <a:solidFill>
                  <a:schemeClr val="accent2">
                    <a:lumMod val="40000"/>
                    <a:lumOff val="60000"/>
                  </a:schemeClr>
                </a:solidFill>
              </a:rPr>
              <a:t>Harvesting seasons and environmental changes lead to irregular coffee production.</a:t>
            </a:r>
            <a:endParaRPr lang="en-US" sz="2800" dirty="0">
              <a:solidFill>
                <a:schemeClr val="accent2">
                  <a:lumMod val="40000"/>
                  <a:lumOff val="60000"/>
                </a:schemeClr>
              </a:solidFill>
              <a:ea typeface="+mn-lt"/>
              <a:cs typeface="+mn-lt"/>
            </a:endParaRPr>
          </a:p>
        </p:txBody>
      </p:sp>
      <p:sp>
        <p:nvSpPr>
          <p:cNvPr id="50" name="Rectangle: Rounded Corners 49">
            <a:extLst>
              <a:ext uri="{FF2B5EF4-FFF2-40B4-BE49-F238E27FC236}">
                <a16:creationId xmlns:a16="http://schemas.microsoft.com/office/drawing/2014/main" id="{5F63E25F-2821-421D-8466-680F6D93D1A8}"/>
              </a:ext>
            </a:extLst>
          </p:cNvPr>
          <p:cNvSpPr/>
          <p:nvPr/>
        </p:nvSpPr>
        <p:spPr>
          <a:xfrm>
            <a:off x="990592" y="3204453"/>
            <a:ext cx="11003018" cy="1001216"/>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FB54494A-0B42-4CD2-A043-9E295653EE7F}"/>
              </a:ext>
            </a:extLst>
          </p:cNvPr>
          <p:cNvSpPr txBox="1"/>
          <p:nvPr/>
        </p:nvSpPr>
        <p:spPr>
          <a:xfrm>
            <a:off x="990592" y="3262448"/>
            <a:ext cx="11003018" cy="954107"/>
          </a:xfrm>
          <a:prstGeom prst="rect">
            <a:avLst/>
          </a:prstGeom>
          <a:noFill/>
        </p:spPr>
        <p:txBody>
          <a:bodyPr wrap="square" rtlCol="0">
            <a:spAutoFit/>
          </a:bodyPr>
          <a:lstStyle/>
          <a:p>
            <a:pPr marL="0" indent="0"/>
            <a:r>
              <a:rPr lang="en-US" sz="2800" dirty="0">
                <a:solidFill>
                  <a:schemeClr val="accent1"/>
                </a:solidFill>
              </a:rPr>
              <a:t>Volatile Prices: </a:t>
            </a:r>
            <a:r>
              <a:rPr lang="en-US" sz="2800" dirty="0">
                <a:solidFill>
                  <a:schemeClr val="accent2">
                    <a:lumMod val="40000"/>
                    <a:lumOff val="60000"/>
                  </a:schemeClr>
                </a:solidFill>
              </a:rPr>
              <a:t>Supply chain disruptions increase costs for producers and buyers.</a:t>
            </a:r>
            <a:endParaRPr lang="en-US" sz="2800" dirty="0">
              <a:solidFill>
                <a:schemeClr val="accent2">
                  <a:lumMod val="40000"/>
                  <a:lumOff val="60000"/>
                </a:schemeClr>
              </a:solidFill>
              <a:ea typeface="+mn-lt"/>
              <a:cs typeface="+mn-lt"/>
            </a:endParaRPr>
          </a:p>
        </p:txBody>
      </p:sp>
      <p:sp>
        <p:nvSpPr>
          <p:cNvPr id="52" name="Arrow: Chevron 51">
            <a:extLst>
              <a:ext uri="{FF2B5EF4-FFF2-40B4-BE49-F238E27FC236}">
                <a16:creationId xmlns:a16="http://schemas.microsoft.com/office/drawing/2014/main" id="{6B7AF84B-3E7F-4305-AE5C-D7641E5A0B4F}"/>
              </a:ext>
            </a:extLst>
          </p:cNvPr>
          <p:cNvSpPr/>
          <p:nvPr/>
        </p:nvSpPr>
        <p:spPr>
          <a:xfrm rot="5400000">
            <a:off x="26238" y="3398370"/>
            <a:ext cx="768826" cy="664029"/>
          </a:xfrm>
          <a:prstGeom prst="chevron">
            <a:avLst/>
          </a:prstGeom>
          <a:solidFill>
            <a:schemeClr val="bg2">
              <a:lumMod val="60000"/>
              <a:lumOff val="40000"/>
            </a:schemeClr>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solidFill>
                <a:schemeClr val="tx1"/>
              </a:solidFill>
            </a:endParaRPr>
          </a:p>
        </p:txBody>
      </p:sp>
      <p:sp>
        <p:nvSpPr>
          <p:cNvPr id="53" name="TextBox 52">
            <a:extLst>
              <a:ext uri="{FF2B5EF4-FFF2-40B4-BE49-F238E27FC236}">
                <a16:creationId xmlns:a16="http://schemas.microsoft.com/office/drawing/2014/main" id="{B0452F87-79E2-4095-B9D8-EBB33244AB6E}"/>
              </a:ext>
            </a:extLst>
          </p:cNvPr>
          <p:cNvSpPr txBox="1"/>
          <p:nvPr/>
        </p:nvSpPr>
        <p:spPr>
          <a:xfrm>
            <a:off x="198380" y="3625576"/>
            <a:ext cx="500743" cy="381003"/>
          </a:xfrm>
          <a:prstGeom prst="rect">
            <a:avLst/>
          </a:prstGeom>
          <a:noFill/>
        </p:spPr>
        <p:txBody>
          <a:bodyPr wrap="square" rtlCol="0">
            <a:spAutoFit/>
          </a:bodyPr>
          <a:lstStyle/>
          <a:p>
            <a:r>
              <a:rPr lang="en-IN" dirty="0"/>
              <a:t> 3</a:t>
            </a:r>
          </a:p>
        </p:txBody>
      </p:sp>
      <p:sp>
        <p:nvSpPr>
          <p:cNvPr id="54" name="Arrow: Chevron 53">
            <a:extLst>
              <a:ext uri="{FF2B5EF4-FFF2-40B4-BE49-F238E27FC236}">
                <a16:creationId xmlns:a16="http://schemas.microsoft.com/office/drawing/2014/main" id="{460BC817-4DB6-4950-B032-180E1B5B6941}"/>
              </a:ext>
            </a:extLst>
          </p:cNvPr>
          <p:cNvSpPr/>
          <p:nvPr/>
        </p:nvSpPr>
        <p:spPr>
          <a:xfrm rot="5400000">
            <a:off x="37126" y="4508711"/>
            <a:ext cx="768826" cy="664029"/>
          </a:xfrm>
          <a:prstGeom prst="chevron">
            <a:avLst/>
          </a:prstGeom>
          <a:solidFill>
            <a:schemeClr val="bg2">
              <a:lumMod val="60000"/>
              <a:lumOff val="40000"/>
            </a:schemeClr>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solidFill>
                <a:schemeClr val="tx1"/>
              </a:solidFill>
            </a:endParaRPr>
          </a:p>
        </p:txBody>
      </p:sp>
      <p:sp>
        <p:nvSpPr>
          <p:cNvPr id="55" name="TextBox 54">
            <a:extLst>
              <a:ext uri="{FF2B5EF4-FFF2-40B4-BE49-F238E27FC236}">
                <a16:creationId xmlns:a16="http://schemas.microsoft.com/office/drawing/2014/main" id="{3E8DF22C-2F69-4582-BD53-A8A251EEBF45}"/>
              </a:ext>
            </a:extLst>
          </p:cNvPr>
          <p:cNvSpPr txBox="1"/>
          <p:nvPr/>
        </p:nvSpPr>
        <p:spPr>
          <a:xfrm>
            <a:off x="209268" y="4735917"/>
            <a:ext cx="500743" cy="381003"/>
          </a:xfrm>
          <a:prstGeom prst="rect">
            <a:avLst/>
          </a:prstGeom>
          <a:noFill/>
        </p:spPr>
        <p:txBody>
          <a:bodyPr wrap="square" rtlCol="0">
            <a:spAutoFit/>
          </a:bodyPr>
          <a:lstStyle/>
          <a:p>
            <a:r>
              <a:rPr lang="en-IN" dirty="0"/>
              <a:t> 4</a:t>
            </a:r>
          </a:p>
        </p:txBody>
      </p:sp>
      <p:sp>
        <p:nvSpPr>
          <p:cNvPr id="56" name="Arrow: Chevron 55">
            <a:extLst>
              <a:ext uri="{FF2B5EF4-FFF2-40B4-BE49-F238E27FC236}">
                <a16:creationId xmlns:a16="http://schemas.microsoft.com/office/drawing/2014/main" id="{9B8942EB-D19F-49CF-B756-6CA1C89CD99C}"/>
              </a:ext>
            </a:extLst>
          </p:cNvPr>
          <p:cNvSpPr/>
          <p:nvPr/>
        </p:nvSpPr>
        <p:spPr>
          <a:xfrm rot="5400000">
            <a:off x="37125" y="5738800"/>
            <a:ext cx="768826" cy="664029"/>
          </a:xfrm>
          <a:prstGeom prst="chevron">
            <a:avLst/>
          </a:prstGeom>
          <a:solidFill>
            <a:schemeClr val="bg2">
              <a:lumMod val="60000"/>
              <a:lumOff val="40000"/>
            </a:schemeClr>
          </a:solidFill>
          <a:ln>
            <a:solidFill>
              <a:schemeClr val="accent2"/>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solidFill>
                <a:schemeClr val="tx1"/>
              </a:solidFill>
            </a:endParaRPr>
          </a:p>
        </p:txBody>
      </p:sp>
      <p:sp>
        <p:nvSpPr>
          <p:cNvPr id="57" name="TextBox 56">
            <a:extLst>
              <a:ext uri="{FF2B5EF4-FFF2-40B4-BE49-F238E27FC236}">
                <a16:creationId xmlns:a16="http://schemas.microsoft.com/office/drawing/2014/main" id="{8C28EF52-3081-4823-B5FB-BE10200F0AF9}"/>
              </a:ext>
            </a:extLst>
          </p:cNvPr>
          <p:cNvSpPr txBox="1"/>
          <p:nvPr/>
        </p:nvSpPr>
        <p:spPr>
          <a:xfrm>
            <a:off x="209267" y="5966006"/>
            <a:ext cx="500743" cy="381003"/>
          </a:xfrm>
          <a:prstGeom prst="rect">
            <a:avLst/>
          </a:prstGeom>
          <a:noFill/>
        </p:spPr>
        <p:txBody>
          <a:bodyPr wrap="square" rtlCol="0">
            <a:spAutoFit/>
          </a:bodyPr>
          <a:lstStyle/>
          <a:p>
            <a:r>
              <a:rPr lang="en-IN" dirty="0"/>
              <a:t> 5</a:t>
            </a:r>
          </a:p>
        </p:txBody>
      </p:sp>
      <p:sp>
        <p:nvSpPr>
          <p:cNvPr id="58" name="Rectangle: Rounded Corners 57">
            <a:extLst>
              <a:ext uri="{FF2B5EF4-FFF2-40B4-BE49-F238E27FC236}">
                <a16:creationId xmlns:a16="http://schemas.microsoft.com/office/drawing/2014/main" id="{6C443EB0-17E6-4356-8100-A0B03F62F62F}"/>
              </a:ext>
            </a:extLst>
          </p:cNvPr>
          <p:cNvSpPr/>
          <p:nvPr/>
        </p:nvSpPr>
        <p:spPr>
          <a:xfrm>
            <a:off x="1001480" y="4358339"/>
            <a:ext cx="11003018" cy="1001216"/>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5E23DAE6-BA57-46BC-96AC-68F3DB88EB51}"/>
              </a:ext>
            </a:extLst>
          </p:cNvPr>
          <p:cNvSpPr txBox="1"/>
          <p:nvPr/>
        </p:nvSpPr>
        <p:spPr>
          <a:xfrm>
            <a:off x="1001480" y="4416334"/>
            <a:ext cx="11003018" cy="954107"/>
          </a:xfrm>
          <a:prstGeom prst="rect">
            <a:avLst/>
          </a:prstGeom>
          <a:noFill/>
        </p:spPr>
        <p:txBody>
          <a:bodyPr wrap="square" rtlCol="0">
            <a:spAutoFit/>
          </a:bodyPr>
          <a:lstStyle/>
          <a:p>
            <a:pPr marL="0" indent="0"/>
            <a:r>
              <a:rPr lang="en-US" sz="2800" dirty="0">
                <a:solidFill>
                  <a:schemeClr val="accent1"/>
                </a:solidFill>
              </a:rPr>
              <a:t>Data Fragmentation: </a:t>
            </a:r>
            <a:r>
              <a:rPr lang="en-US" sz="2800" dirty="0">
                <a:solidFill>
                  <a:schemeClr val="accent2">
                    <a:lumMod val="40000"/>
                    <a:lumOff val="60000"/>
                  </a:schemeClr>
                </a:solidFill>
              </a:rPr>
              <a:t>Lack of a centralized system to monitor risks like political instability or crop failures .</a:t>
            </a:r>
            <a:endParaRPr lang="en-US" sz="2800" dirty="0">
              <a:solidFill>
                <a:schemeClr val="accent2">
                  <a:lumMod val="40000"/>
                  <a:lumOff val="60000"/>
                </a:schemeClr>
              </a:solidFill>
              <a:ea typeface="+mn-lt"/>
              <a:cs typeface="+mn-lt"/>
            </a:endParaRPr>
          </a:p>
        </p:txBody>
      </p:sp>
      <p:sp>
        <p:nvSpPr>
          <p:cNvPr id="60" name="Rectangle: Rounded Corners 59">
            <a:extLst>
              <a:ext uri="{FF2B5EF4-FFF2-40B4-BE49-F238E27FC236}">
                <a16:creationId xmlns:a16="http://schemas.microsoft.com/office/drawing/2014/main" id="{27D3B8A1-D6BF-4163-8BB9-ED7BF91CABBD}"/>
              </a:ext>
            </a:extLst>
          </p:cNvPr>
          <p:cNvSpPr/>
          <p:nvPr/>
        </p:nvSpPr>
        <p:spPr>
          <a:xfrm>
            <a:off x="979708" y="5544879"/>
            <a:ext cx="11003018" cy="1001216"/>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805EF4DC-76E1-4981-92B8-6A947024EC8D}"/>
              </a:ext>
            </a:extLst>
          </p:cNvPr>
          <p:cNvSpPr txBox="1"/>
          <p:nvPr/>
        </p:nvSpPr>
        <p:spPr>
          <a:xfrm>
            <a:off x="979708" y="5602874"/>
            <a:ext cx="11003018" cy="954107"/>
          </a:xfrm>
          <a:prstGeom prst="rect">
            <a:avLst/>
          </a:prstGeom>
          <a:noFill/>
        </p:spPr>
        <p:txBody>
          <a:bodyPr wrap="square" rtlCol="0">
            <a:spAutoFit/>
          </a:bodyPr>
          <a:lstStyle/>
          <a:p>
            <a:pPr marL="0" indent="0"/>
            <a:r>
              <a:rPr lang="en-US" sz="2800" dirty="0">
                <a:solidFill>
                  <a:schemeClr val="accent1"/>
                </a:solidFill>
              </a:rPr>
              <a:t>Manual Inventory Adjustments: </a:t>
            </a:r>
            <a:r>
              <a:rPr lang="en-US" sz="2800" dirty="0">
                <a:solidFill>
                  <a:schemeClr val="accent2">
                    <a:lumMod val="40000"/>
                    <a:lumOff val="60000"/>
                  </a:schemeClr>
                </a:solidFill>
              </a:rPr>
              <a:t>Delays in response due to outdated, manual processes.</a:t>
            </a:r>
            <a:endParaRPr lang="en-US" sz="2800" dirty="0">
              <a:solidFill>
                <a:schemeClr val="accent2">
                  <a:lumMod val="40000"/>
                  <a:lumOff val="60000"/>
                </a:schemeClr>
              </a:solidFill>
              <a:ea typeface="+mn-lt"/>
              <a:cs typeface="+mn-lt"/>
            </a:endParaRPr>
          </a:p>
        </p:txBody>
      </p:sp>
      <p:pic>
        <p:nvPicPr>
          <p:cNvPr id="65" name="Picture Placeholder 64">
            <a:extLst>
              <a:ext uri="{FF2B5EF4-FFF2-40B4-BE49-F238E27FC236}">
                <a16:creationId xmlns:a16="http://schemas.microsoft.com/office/drawing/2014/main" id="{D3F88951-5EE6-4D39-AA26-92150102BDF8}"/>
              </a:ext>
            </a:extLst>
          </p:cNvPr>
          <p:cNvPicPr>
            <a:picLocks noGrp="1" noChangeAspect="1"/>
          </p:cNvPicPr>
          <p:nvPr>
            <p:ph type="pic" sz="quarter" idx="15"/>
          </p:nvPr>
        </p:nvPicPr>
        <p:blipFill>
          <a:blip r:embed="rId3"/>
          <a:srcRect l="421" r="421"/>
          <a:stretch>
            <a:fillRect/>
          </a:stretch>
        </p:blipFill>
        <p:spPr>
          <a:xfrm>
            <a:off x="10221686" y="4826346"/>
            <a:ext cx="1970316" cy="2031653"/>
          </a:xfrm>
        </p:spPr>
      </p:pic>
    </p:spTree>
    <p:extLst>
      <p:ext uri="{BB962C8B-B14F-4D97-AF65-F5344CB8AC3E}">
        <p14:creationId xmlns:p14="http://schemas.microsoft.com/office/powerpoint/2010/main" val="420910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44876-723D-4D03-A88B-95451971C24C}"/>
              </a:ext>
            </a:extLst>
          </p:cNvPr>
          <p:cNvSpPr>
            <a:spLocks noGrp="1"/>
          </p:cNvSpPr>
          <p:nvPr>
            <p:ph type="ctrTitle"/>
          </p:nvPr>
        </p:nvSpPr>
        <p:spPr>
          <a:xfrm>
            <a:off x="2594165" y="144756"/>
            <a:ext cx="3853542" cy="1066802"/>
          </a:xfrm>
        </p:spPr>
        <p:txBody>
          <a:bodyPr>
            <a:normAutofit fontScale="90000"/>
          </a:bodyPr>
          <a:lstStyle/>
          <a:p>
            <a:r>
              <a:rPr lang="en-IN" dirty="0"/>
              <a:t>Approach and Solution</a:t>
            </a:r>
            <a:endParaRPr lang="en-US" dirty="0"/>
          </a:p>
        </p:txBody>
      </p:sp>
      <p:sp>
        <p:nvSpPr>
          <p:cNvPr id="37" name="Freeform: Shape 36">
            <a:extLst>
              <a:ext uri="{FF2B5EF4-FFF2-40B4-BE49-F238E27FC236}">
                <a16:creationId xmlns:a16="http://schemas.microsoft.com/office/drawing/2014/main" id="{690DDA71-E11D-4244-961C-4343C23F5B90}"/>
              </a:ext>
              <a:ext uri="{C183D7F6-B498-43B3-948B-1728B52AA6E4}">
                <adec:decorative xmlns:adec="http://schemas.microsoft.com/office/drawing/2017/decorative" val="1"/>
              </a:ext>
            </a:extLst>
          </p:cNvPr>
          <p:cNvSpPr/>
          <p:nvPr/>
        </p:nvSpPr>
        <p:spPr>
          <a:xfrm rot="10800000" flipH="1" flipV="1">
            <a:off x="-2410" y="0"/>
            <a:ext cx="2027153" cy="2155373"/>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prstClr val="white"/>
              </a:solidFill>
              <a:latin typeface="Avenir Next LT Pro Light"/>
            </a:endParaRPr>
          </a:p>
        </p:txBody>
      </p:sp>
      <p:pic>
        <p:nvPicPr>
          <p:cNvPr id="36" name="Picture Placeholder 35">
            <a:extLst>
              <a:ext uri="{FF2B5EF4-FFF2-40B4-BE49-F238E27FC236}">
                <a16:creationId xmlns:a16="http://schemas.microsoft.com/office/drawing/2014/main" id="{297B6D30-71B8-4DC9-9A5A-6BA393772F1B}"/>
              </a:ext>
            </a:extLst>
          </p:cNvPr>
          <p:cNvPicPr>
            <a:picLocks noGrp="1" noChangeAspect="1"/>
          </p:cNvPicPr>
          <p:nvPr>
            <p:ph type="pic" sz="quarter" idx="13"/>
          </p:nvPr>
        </p:nvPicPr>
        <p:blipFill>
          <a:blip r:embed="rId2"/>
          <a:srcRect l="19359" r="19359"/>
          <a:stretch>
            <a:fillRect/>
          </a:stretch>
        </p:blipFill>
        <p:spPr>
          <a:xfrm>
            <a:off x="1" y="-18526"/>
            <a:ext cx="1839488" cy="1987678"/>
          </a:xfrm>
        </p:spPr>
      </p:pic>
      <p:sp>
        <p:nvSpPr>
          <p:cNvPr id="40" name="Isosceles Triangle 39">
            <a:extLst>
              <a:ext uri="{FF2B5EF4-FFF2-40B4-BE49-F238E27FC236}">
                <a16:creationId xmlns:a16="http://schemas.microsoft.com/office/drawing/2014/main" id="{39C3681F-A463-4AEE-84C3-FCF3F39729CA}"/>
              </a:ext>
            </a:extLst>
          </p:cNvPr>
          <p:cNvSpPr/>
          <p:nvPr/>
        </p:nvSpPr>
        <p:spPr>
          <a:xfrm>
            <a:off x="1137118" y="1406572"/>
            <a:ext cx="1747597" cy="10165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rapezoid 40">
            <a:extLst>
              <a:ext uri="{FF2B5EF4-FFF2-40B4-BE49-F238E27FC236}">
                <a16:creationId xmlns:a16="http://schemas.microsoft.com/office/drawing/2014/main" id="{5D747EC6-5EF0-4DDC-B7FF-23F2C44AB751}"/>
              </a:ext>
            </a:extLst>
          </p:cNvPr>
          <p:cNvSpPr/>
          <p:nvPr/>
        </p:nvSpPr>
        <p:spPr>
          <a:xfrm>
            <a:off x="810984" y="2670244"/>
            <a:ext cx="2362200" cy="791414"/>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rapezoid 42">
            <a:extLst>
              <a:ext uri="{FF2B5EF4-FFF2-40B4-BE49-F238E27FC236}">
                <a16:creationId xmlns:a16="http://schemas.microsoft.com/office/drawing/2014/main" id="{9CCECB71-D268-414B-99FB-B7EC238A965E}"/>
              </a:ext>
            </a:extLst>
          </p:cNvPr>
          <p:cNvSpPr/>
          <p:nvPr/>
        </p:nvSpPr>
        <p:spPr>
          <a:xfrm>
            <a:off x="400050" y="3729644"/>
            <a:ext cx="3067048" cy="103065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rapezoid 43">
            <a:extLst>
              <a:ext uri="{FF2B5EF4-FFF2-40B4-BE49-F238E27FC236}">
                <a16:creationId xmlns:a16="http://schemas.microsoft.com/office/drawing/2014/main" id="{6162DCB4-66A4-4728-831F-F30DA42450BC}"/>
              </a:ext>
            </a:extLst>
          </p:cNvPr>
          <p:cNvSpPr/>
          <p:nvPr/>
        </p:nvSpPr>
        <p:spPr>
          <a:xfrm>
            <a:off x="879" y="5063679"/>
            <a:ext cx="3888205" cy="112588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9BE3D1B6-D40D-4034-8B5D-95281DA33A38}"/>
              </a:ext>
            </a:extLst>
          </p:cNvPr>
          <p:cNvSpPr txBox="1"/>
          <p:nvPr/>
        </p:nvSpPr>
        <p:spPr>
          <a:xfrm>
            <a:off x="1416841" y="1781021"/>
            <a:ext cx="1281118" cy="646331"/>
          </a:xfrm>
          <a:prstGeom prst="rect">
            <a:avLst/>
          </a:prstGeom>
          <a:noFill/>
        </p:spPr>
        <p:txBody>
          <a:bodyPr wrap="square" rtlCol="0">
            <a:spAutoFit/>
          </a:bodyPr>
          <a:lstStyle/>
          <a:p>
            <a:r>
              <a:rPr lang="en-IN" b="1" dirty="0">
                <a:solidFill>
                  <a:schemeClr val="bg1"/>
                </a:solidFill>
              </a:rPr>
              <a:t>     Data Collection</a:t>
            </a:r>
          </a:p>
        </p:txBody>
      </p:sp>
      <p:sp>
        <p:nvSpPr>
          <p:cNvPr id="46" name="Rectangle: Rounded Corners 45">
            <a:extLst>
              <a:ext uri="{FF2B5EF4-FFF2-40B4-BE49-F238E27FC236}">
                <a16:creationId xmlns:a16="http://schemas.microsoft.com/office/drawing/2014/main" id="{EA725C48-E9CE-463B-A27D-D660A5C7FBE0}"/>
              </a:ext>
            </a:extLst>
          </p:cNvPr>
          <p:cNvSpPr/>
          <p:nvPr/>
        </p:nvSpPr>
        <p:spPr>
          <a:xfrm>
            <a:off x="3336469" y="1479303"/>
            <a:ext cx="7119257" cy="846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5268FE3D-1174-4098-9633-07BCF91DA334}"/>
              </a:ext>
            </a:extLst>
          </p:cNvPr>
          <p:cNvSpPr/>
          <p:nvPr/>
        </p:nvSpPr>
        <p:spPr>
          <a:xfrm>
            <a:off x="3616779" y="2638684"/>
            <a:ext cx="8009164" cy="8477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3BE2B5DD-58FC-442B-8CAE-5C0FE79322DB}"/>
              </a:ext>
            </a:extLst>
          </p:cNvPr>
          <p:cNvSpPr/>
          <p:nvPr/>
        </p:nvSpPr>
        <p:spPr>
          <a:xfrm>
            <a:off x="3839934" y="3786835"/>
            <a:ext cx="8210549" cy="8477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Rounded Corners 56">
            <a:extLst>
              <a:ext uri="{FF2B5EF4-FFF2-40B4-BE49-F238E27FC236}">
                <a16:creationId xmlns:a16="http://schemas.microsoft.com/office/drawing/2014/main" id="{026DE9BB-4E7C-468B-B093-715A250B8A29}"/>
              </a:ext>
            </a:extLst>
          </p:cNvPr>
          <p:cNvSpPr/>
          <p:nvPr/>
        </p:nvSpPr>
        <p:spPr>
          <a:xfrm>
            <a:off x="4120888" y="5128995"/>
            <a:ext cx="8049340" cy="847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A74FD529-F30E-4181-B072-D16454912E5D}"/>
              </a:ext>
            </a:extLst>
          </p:cNvPr>
          <p:cNvSpPr txBox="1"/>
          <p:nvPr/>
        </p:nvSpPr>
        <p:spPr>
          <a:xfrm>
            <a:off x="1071802" y="2765761"/>
            <a:ext cx="1933858" cy="646331"/>
          </a:xfrm>
          <a:prstGeom prst="rect">
            <a:avLst/>
          </a:prstGeom>
          <a:noFill/>
        </p:spPr>
        <p:txBody>
          <a:bodyPr wrap="square" rtlCol="0">
            <a:spAutoFit/>
          </a:bodyPr>
          <a:lstStyle/>
          <a:p>
            <a:r>
              <a:rPr lang="en-IN" b="1" dirty="0">
                <a:solidFill>
                  <a:schemeClr val="bg1"/>
                </a:solidFill>
              </a:rPr>
              <a:t>Data Monitoring and Analysis</a:t>
            </a:r>
          </a:p>
        </p:txBody>
      </p:sp>
      <p:sp>
        <p:nvSpPr>
          <p:cNvPr id="59" name="TextBox 58">
            <a:extLst>
              <a:ext uri="{FF2B5EF4-FFF2-40B4-BE49-F238E27FC236}">
                <a16:creationId xmlns:a16="http://schemas.microsoft.com/office/drawing/2014/main" id="{E4E732FC-D25C-44A3-9BA7-4A49F518ABA6}"/>
              </a:ext>
            </a:extLst>
          </p:cNvPr>
          <p:cNvSpPr txBox="1"/>
          <p:nvPr/>
        </p:nvSpPr>
        <p:spPr>
          <a:xfrm>
            <a:off x="816429" y="3888512"/>
            <a:ext cx="2356756" cy="646331"/>
          </a:xfrm>
          <a:prstGeom prst="rect">
            <a:avLst/>
          </a:prstGeom>
          <a:noFill/>
        </p:spPr>
        <p:txBody>
          <a:bodyPr wrap="square" rtlCol="0">
            <a:spAutoFit/>
          </a:bodyPr>
          <a:lstStyle/>
          <a:p>
            <a:r>
              <a:rPr lang="en-IN" b="1" dirty="0">
                <a:solidFill>
                  <a:schemeClr val="bg1"/>
                </a:solidFill>
              </a:rPr>
              <a:t>Predictive Disruption                     Modeling</a:t>
            </a:r>
          </a:p>
        </p:txBody>
      </p:sp>
      <p:sp>
        <p:nvSpPr>
          <p:cNvPr id="60" name="TextBox 59">
            <a:extLst>
              <a:ext uri="{FF2B5EF4-FFF2-40B4-BE49-F238E27FC236}">
                <a16:creationId xmlns:a16="http://schemas.microsoft.com/office/drawing/2014/main" id="{1C74F062-451A-4CA7-8A70-DA6ACF687CEA}"/>
              </a:ext>
            </a:extLst>
          </p:cNvPr>
          <p:cNvSpPr txBox="1"/>
          <p:nvPr/>
        </p:nvSpPr>
        <p:spPr>
          <a:xfrm>
            <a:off x="819149" y="5188843"/>
            <a:ext cx="2939307" cy="369332"/>
          </a:xfrm>
          <a:prstGeom prst="rect">
            <a:avLst/>
          </a:prstGeom>
          <a:noFill/>
        </p:spPr>
        <p:txBody>
          <a:bodyPr wrap="square" rtlCol="0">
            <a:spAutoFit/>
          </a:bodyPr>
          <a:lstStyle/>
          <a:p>
            <a:r>
              <a:rPr lang="en-IN" b="1" dirty="0">
                <a:solidFill>
                  <a:schemeClr val="bg1"/>
                </a:solidFill>
              </a:rPr>
              <a:t>Real-Time Dashboard</a:t>
            </a:r>
          </a:p>
        </p:txBody>
      </p:sp>
      <p:pic>
        <p:nvPicPr>
          <p:cNvPr id="64" name="Picture Placeholder 63">
            <a:extLst>
              <a:ext uri="{FF2B5EF4-FFF2-40B4-BE49-F238E27FC236}">
                <a16:creationId xmlns:a16="http://schemas.microsoft.com/office/drawing/2014/main" id="{C99AAEC5-2AB8-4798-A330-E777AA061B20}"/>
              </a:ext>
            </a:extLst>
          </p:cNvPr>
          <p:cNvPicPr>
            <a:picLocks noGrp="1" noChangeAspect="1"/>
          </p:cNvPicPr>
          <p:nvPr>
            <p:ph type="pic" sz="quarter" idx="16"/>
          </p:nvPr>
        </p:nvPicPr>
        <p:blipFill>
          <a:blip r:embed="rId3"/>
          <a:srcRect l="8982" r="8982"/>
          <a:stretch>
            <a:fillRect/>
          </a:stretch>
        </p:blipFill>
        <p:spPr>
          <a:xfrm>
            <a:off x="14251" y="5641254"/>
            <a:ext cx="3322218" cy="1216745"/>
          </a:xfrm>
        </p:spPr>
      </p:pic>
      <p:pic>
        <p:nvPicPr>
          <p:cNvPr id="68" name="Picture Placeholder 67">
            <a:extLst>
              <a:ext uri="{FF2B5EF4-FFF2-40B4-BE49-F238E27FC236}">
                <a16:creationId xmlns:a16="http://schemas.microsoft.com/office/drawing/2014/main" id="{B8CB570B-5823-4853-90F7-C7EF8158B0C5}"/>
              </a:ext>
            </a:extLst>
          </p:cNvPr>
          <p:cNvPicPr>
            <a:picLocks noGrp="1" noChangeAspect="1"/>
          </p:cNvPicPr>
          <p:nvPr>
            <p:ph type="pic" sz="quarter" idx="14"/>
          </p:nvPr>
        </p:nvPicPr>
        <p:blipFill>
          <a:blip r:embed="rId4"/>
          <a:srcRect t="24554" b="24554"/>
          <a:stretch>
            <a:fillRect/>
          </a:stretch>
        </p:blipFill>
        <p:spPr>
          <a:xfrm>
            <a:off x="7917514" y="-23876"/>
            <a:ext cx="4274485" cy="1383436"/>
          </a:xfrm>
        </p:spPr>
      </p:pic>
      <p:sp>
        <p:nvSpPr>
          <p:cNvPr id="69" name="TextBox 68">
            <a:extLst>
              <a:ext uri="{FF2B5EF4-FFF2-40B4-BE49-F238E27FC236}">
                <a16:creationId xmlns:a16="http://schemas.microsoft.com/office/drawing/2014/main" id="{705DBEF5-4BE3-4123-B837-A6DCA5062935}"/>
              </a:ext>
            </a:extLst>
          </p:cNvPr>
          <p:cNvSpPr txBox="1"/>
          <p:nvPr/>
        </p:nvSpPr>
        <p:spPr>
          <a:xfrm>
            <a:off x="3467097" y="1569628"/>
            <a:ext cx="6858000" cy="707886"/>
          </a:xfrm>
          <a:prstGeom prst="rect">
            <a:avLst/>
          </a:prstGeom>
          <a:noFill/>
        </p:spPr>
        <p:txBody>
          <a:bodyPr wrap="square" rtlCol="0">
            <a:spAutoFit/>
          </a:bodyPr>
          <a:lstStyle/>
          <a:p>
            <a:r>
              <a:rPr lang="en-US" sz="2000" dirty="0"/>
              <a:t>Collected coffee-related news from NewsAPI and weather data from OpenWeatherMap</a:t>
            </a:r>
            <a:r>
              <a:rPr lang="en-US" dirty="0"/>
              <a:t>. </a:t>
            </a:r>
            <a:endParaRPr lang="en-IN" dirty="0"/>
          </a:p>
        </p:txBody>
      </p:sp>
      <p:sp>
        <p:nvSpPr>
          <p:cNvPr id="70" name="TextBox 69">
            <a:extLst>
              <a:ext uri="{FF2B5EF4-FFF2-40B4-BE49-F238E27FC236}">
                <a16:creationId xmlns:a16="http://schemas.microsoft.com/office/drawing/2014/main" id="{D399F965-FD31-448A-9995-3B376E862A4D}"/>
              </a:ext>
            </a:extLst>
          </p:cNvPr>
          <p:cNvSpPr txBox="1"/>
          <p:nvPr/>
        </p:nvSpPr>
        <p:spPr>
          <a:xfrm>
            <a:off x="3758456" y="2686666"/>
            <a:ext cx="7867487" cy="707886"/>
          </a:xfrm>
          <a:prstGeom prst="rect">
            <a:avLst/>
          </a:prstGeom>
          <a:noFill/>
        </p:spPr>
        <p:txBody>
          <a:bodyPr wrap="square" rtlCol="0">
            <a:spAutoFit/>
          </a:bodyPr>
          <a:lstStyle/>
          <a:p>
            <a:r>
              <a:rPr lang="en-US" sz="2000" dirty="0"/>
              <a:t>Performed sentiment analysis on news articles using Meta's LLaMA model. Detected risks with OpenAI GPT and assigned risk scores.</a:t>
            </a:r>
            <a:endParaRPr lang="en-IN" dirty="0"/>
          </a:p>
        </p:txBody>
      </p:sp>
      <p:sp>
        <p:nvSpPr>
          <p:cNvPr id="71" name="TextBox 70">
            <a:extLst>
              <a:ext uri="{FF2B5EF4-FFF2-40B4-BE49-F238E27FC236}">
                <a16:creationId xmlns:a16="http://schemas.microsoft.com/office/drawing/2014/main" id="{E2F195FE-0A42-4D93-AA07-1E85029005B3}"/>
              </a:ext>
            </a:extLst>
          </p:cNvPr>
          <p:cNvSpPr txBox="1"/>
          <p:nvPr/>
        </p:nvSpPr>
        <p:spPr>
          <a:xfrm>
            <a:off x="3834654" y="3840554"/>
            <a:ext cx="8281144" cy="707886"/>
          </a:xfrm>
          <a:prstGeom prst="rect">
            <a:avLst/>
          </a:prstGeom>
          <a:noFill/>
        </p:spPr>
        <p:txBody>
          <a:bodyPr wrap="square" rtlCol="0">
            <a:spAutoFit/>
          </a:bodyPr>
          <a:lstStyle/>
          <a:p>
            <a:r>
              <a:rPr lang="en-US" sz="2000" dirty="0"/>
              <a:t>Integrated a MySQL database for inventory management. - Automated stock adjustments using risk scores and predefined thresholds.</a:t>
            </a:r>
            <a:endParaRPr lang="en-IN" dirty="0"/>
          </a:p>
        </p:txBody>
      </p:sp>
      <p:sp>
        <p:nvSpPr>
          <p:cNvPr id="72" name="TextBox 71">
            <a:extLst>
              <a:ext uri="{FF2B5EF4-FFF2-40B4-BE49-F238E27FC236}">
                <a16:creationId xmlns:a16="http://schemas.microsoft.com/office/drawing/2014/main" id="{A89CE6CD-CCF9-4834-909E-C0DD1474F0F4}"/>
              </a:ext>
            </a:extLst>
          </p:cNvPr>
          <p:cNvSpPr txBox="1"/>
          <p:nvPr/>
        </p:nvSpPr>
        <p:spPr>
          <a:xfrm>
            <a:off x="4120887" y="5190140"/>
            <a:ext cx="7839390" cy="707886"/>
          </a:xfrm>
          <a:prstGeom prst="rect">
            <a:avLst/>
          </a:prstGeom>
          <a:noFill/>
        </p:spPr>
        <p:txBody>
          <a:bodyPr wrap="square" rtlCol="0">
            <a:spAutoFit/>
          </a:bodyPr>
          <a:lstStyle/>
          <a:p>
            <a:r>
              <a:rPr lang="en-US" sz="2000" dirty="0"/>
              <a:t>Developed an interactive Flask-based dashboard for visualization. Integrated email notifications for high-risk situations.</a:t>
            </a:r>
            <a:endParaRPr lang="en-IN" dirty="0"/>
          </a:p>
        </p:txBody>
      </p:sp>
    </p:spTree>
    <p:extLst>
      <p:ext uri="{BB962C8B-B14F-4D97-AF65-F5344CB8AC3E}">
        <p14:creationId xmlns:p14="http://schemas.microsoft.com/office/powerpoint/2010/main" val="125572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75A73F-B407-4F1B-BA54-CF25554AD2A4}"/>
              </a:ext>
            </a:extLst>
          </p:cNvPr>
          <p:cNvSpPr>
            <a:spLocks noGrp="1"/>
          </p:cNvSpPr>
          <p:nvPr>
            <p:ph type="title"/>
          </p:nvPr>
        </p:nvSpPr>
        <p:spPr>
          <a:xfrm>
            <a:off x="3624946" y="158358"/>
            <a:ext cx="2743201" cy="1076424"/>
          </a:xfrm>
        </p:spPr>
        <p:txBody>
          <a:bodyPr>
            <a:normAutofit fontScale="90000"/>
          </a:bodyPr>
          <a:lstStyle/>
          <a:p>
            <a:r>
              <a:rPr lang="en-IN" dirty="0"/>
              <a:t>Solving It with Code</a:t>
            </a:r>
            <a:endParaRPr lang="en-US" dirty="0"/>
          </a:p>
        </p:txBody>
      </p:sp>
      <p:sp>
        <p:nvSpPr>
          <p:cNvPr id="4" name="Slide Number Placeholder 3">
            <a:extLst>
              <a:ext uri="{FF2B5EF4-FFF2-40B4-BE49-F238E27FC236}">
                <a16:creationId xmlns:a16="http://schemas.microsoft.com/office/drawing/2014/main" id="{1763C127-A8DA-4EC3-801E-732A899AC82B}"/>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5</a:t>
            </a:fld>
            <a:endParaRPr lang="en-US" dirty="0"/>
          </a:p>
        </p:txBody>
      </p:sp>
      <p:sp>
        <p:nvSpPr>
          <p:cNvPr id="8" name="Rectangle: Rounded Corners 7">
            <a:extLst>
              <a:ext uri="{FF2B5EF4-FFF2-40B4-BE49-F238E27FC236}">
                <a16:creationId xmlns:a16="http://schemas.microsoft.com/office/drawing/2014/main" id="{B4BE8755-FE0E-4863-B360-FD37D0602333}"/>
              </a:ext>
            </a:extLst>
          </p:cNvPr>
          <p:cNvSpPr/>
          <p:nvPr/>
        </p:nvSpPr>
        <p:spPr>
          <a:xfrm>
            <a:off x="201384" y="371406"/>
            <a:ext cx="3205845" cy="738464"/>
          </a:xfrm>
          <a:prstGeom prst="roundRect">
            <a:avLst/>
          </a:prstGeom>
          <a:solidFill>
            <a:schemeClr val="bg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999112B-44BA-413F-970B-33C762626D48}"/>
              </a:ext>
            </a:extLst>
          </p:cNvPr>
          <p:cNvSpPr txBox="1"/>
          <p:nvPr/>
        </p:nvSpPr>
        <p:spPr>
          <a:xfrm>
            <a:off x="419101" y="397718"/>
            <a:ext cx="2307771" cy="400110"/>
          </a:xfrm>
          <a:prstGeom prst="rect">
            <a:avLst/>
          </a:prstGeom>
          <a:noFill/>
        </p:spPr>
        <p:txBody>
          <a:bodyPr wrap="square" rtlCol="0">
            <a:spAutoFit/>
          </a:bodyPr>
          <a:lstStyle/>
          <a:p>
            <a:r>
              <a:rPr lang="en-IN" sz="2000" b="1" dirty="0">
                <a:solidFill>
                  <a:schemeClr val="accent1"/>
                </a:solidFill>
              </a:rPr>
              <a:t>Milestone 1: </a:t>
            </a:r>
          </a:p>
        </p:txBody>
      </p:sp>
      <p:sp>
        <p:nvSpPr>
          <p:cNvPr id="11" name="Rectangle: Rounded Corners 10">
            <a:extLst>
              <a:ext uri="{FF2B5EF4-FFF2-40B4-BE49-F238E27FC236}">
                <a16:creationId xmlns:a16="http://schemas.microsoft.com/office/drawing/2014/main" id="{2299472C-6208-435C-A514-76EEC5C6F953}"/>
              </a:ext>
            </a:extLst>
          </p:cNvPr>
          <p:cNvSpPr/>
          <p:nvPr/>
        </p:nvSpPr>
        <p:spPr>
          <a:xfrm>
            <a:off x="6455229" y="365059"/>
            <a:ext cx="5399314" cy="831110"/>
          </a:xfrm>
          <a:prstGeom prst="roundRect">
            <a:avLst/>
          </a:prstGeom>
          <a:solidFill>
            <a:schemeClr val="bg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44FC88B-DFF4-4701-B721-F515D0879654}"/>
              </a:ext>
            </a:extLst>
          </p:cNvPr>
          <p:cNvSpPr txBox="1"/>
          <p:nvPr/>
        </p:nvSpPr>
        <p:spPr>
          <a:xfrm>
            <a:off x="6455229" y="453909"/>
            <a:ext cx="5497285" cy="707886"/>
          </a:xfrm>
          <a:prstGeom prst="rect">
            <a:avLst/>
          </a:prstGeom>
          <a:noFill/>
        </p:spPr>
        <p:txBody>
          <a:bodyPr wrap="square" rtlCol="0">
            <a:spAutoFit/>
          </a:bodyPr>
          <a:lstStyle/>
          <a:p>
            <a:r>
              <a:rPr lang="en-IN" sz="2000" b="1" dirty="0">
                <a:solidFill>
                  <a:schemeClr val="accent1"/>
                </a:solidFill>
              </a:rPr>
              <a:t>Milestone 2:</a:t>
            </a:r>
          </a:p>
          <a:p>
            <a:r>
              <a:rPr lang="en-IN" sz="2000" b="1" dirty="0">
                <a:solidFill>
                  <a:schemeClr val="accent2">
                    <a:lumMod val="20000"/>
                    <a:lumOff val="80000"/>
                  </a:schemeClr>
                </a:solidFill>
                <a:latin typeface="Avenir Next LT Pro Light" panose="020B0304020202020204" pitchFamily="34" charset="0"/>
              </a:rPr>
              <a:t> </a:t>
            </a:r>
            <a:r>
              <a:rPr lang="en-US" sz="2000" b="1" i="0" dirty="0">
                <a:solidFill>
                  <a:schemeClr val="accent2">
                    <a:lumMod val="20000"/>
                    <a:lumOff val="80000"/>
                  </a:schemeClr>
                </a:solidFill>
                <a:effectLst/>
                <a:latin typeface="Avenir Next LT Pro Light" panose="020B0304020202020204" pitchFamily="34" charset="0"/>
              </a:rPr>
              <a:t>Global Data Monitoring and Analysis Engine</a:t>
            </a:r>
          </a:p>
        </p:txBody>
      </p:sp>
      <p:sp>
        <p:nvSpPr>
          <p:cNvPr id="13" name="Rectangle: Rounded Corners 12">
            <a:extLst>
              <a:ext uri="{FF2B5EF4-FFF2-40B4-BE49-F238E27FC236}">
                <a16:creationId xmlns:a16="http://schemas.microsoft.com/office/drawing/2014/main" id="{0061A0AD-E590-44FC-9EFD-C2E0D67C7940}"/>
              </a:ext>
            </a:extLst>
          </p:cNvPr>
          <p:cNvSpPr/>
          <p:nvPr/>
        </p:nvSpPr>
        <p:spPr>
          <a:xfrm>
            <a:off x="21770" y="1469573"/>
            <a:ext cx="4795157" cy="1981200"/>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60261A5A-50E8-4C1F-9B8A-C8D1EB627A4C}"/>
              </a:ext>
            </a:extLst>
          </p:cNvPr>
          <p:cNvSpPr txBox="1"/>
          <p:nvPr/>
        </p:nvSpPr>
        <p:spPr>
          <a:xfrm>
            <a:off x="201384" y="1469572"/>
            <a:ext cx="4615543" cy="1938992"/>
          </a:xfrm>
          <a:prstGeom prst="rect">
            <a:avLst/>
          </a:prstGeom>
          <a:noFill/>
        </p:spPr>
        <p:txBody>
          <a:bodyPr wrap="square" rtlCol="0">
            <a:spAutoFit/>
          </a:bodyPr>
          <a:lstStyle/>
          <a:p>
            <a:pPr algn="l"/>
            <a:r>
              <a:rPr lang="en-US" sz="2000" b="1" i="0" dirty="0">
                <a:solidFill>
                  <a:schemeClr val="accent1"/>
                </a:solidFill>
                <a:effectLst/>
                <a:latin typeface="-apple-system"/>
              </a:rPr>
              <a:t>News Data Collection</a:t>
            </a:r>
            <a:r>
              <a:rPr lang="en-US" sz="2000" b="0" i="0" dirty="0">
                <a:solidFill>
                  <a:schemeClr val="accent1"/>
                </a:solidFill>
                <a:effectLst/>
                <a:latin typeface="-apple-system"/>
              </a:rPr>
              <a:t>: </a:t>
            </a:r>
            <a:r>
              <a:rPr lang="en-US" sz="2000" b="0" i="0" dirty="0">
                <a:solidFill>
                  <a:schemeClr val="accent2">
                    <a:lumMod val="40000"/>
                    <a:lumOff val="60000"/>
                  </a:schemeClr>
                </a:solidFill>
                <a:effectLst/>
                <a:latin typeface="-apple-system"/>
              </a:rPr>
              <a:t>Fetches articles about coffee production, trade, prices, and climate-related issues from the News API.</a:t>
            </a:r>
          </a:p>
          <a:p>
            <a:pPr algn="l"/>
            <a:r>
              <a:rPr lang="en-US" sz="2000" b="1" i="0" dirty="0">
                <a:solidFill>
                  <a:schemeClr val="accent1"/>
                </a:solidFill>
                <a:effectLst/>
                <a:latin typeface="-apple-system"/>
              </a:rPr>
              <a:t>Weather Data Collection</a:t>
            </a:r>
            <a:r>
              <a:rPr lang="en-US" sz="2000" b="0" i="0" dirty="0">
                <a:solidFill>
                  <a:schemeClr val="accent2">
                    <a:lumMod val="40000"/>
                    <a:lumOff val="60000"/>
                  </a:schemeClr>
                </a:solidFill>
                <a:effectLst/>
                <a:latin typeface="-apple-system"/>
              </a:rPr>
              <a:t>: Collects weather information for major coffee-producing regions using the OpenWeatherMap API.</a:t>
            </a:r>
          </a:p>
        </p:txBody>
      </p:sp>
      <p:sp>
        <p:nvSpPr>
          <p:cNvPr id="15" name="Rectangle: Rounded Corners 14">
            <a:extLst>
              <a:ext uri="{FF2B5EF4-FFF2-40B4-BE49-F238E27FC236}">
                <a16:creationId xmlns:a16="http://schemas.microsoft.com/office/drawing/2014/main" id="{FE16B9B4-62BB-44BF-AD62-0733EAAE7677}"/>
              </a:ext>
            </a:extLst>
          </p:cNvPr>
          <p:cNvSpPr/>
          <p:nvPr/>
        </p:nvSpPr>
        <p:spPr>
          <a:xfrm>
            <a:off x="4953001" y="1382486"/>
            <a:ext cx="7162798" cy="2666999"/>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E4DE35A-D663-41C9-8D6F-DC9C111E57EB}"/>
              </a:ext>
            </a:extLst>
          </p:cNvPr>
          <p:cNvSpPr txBox="1"/>
          <p:nvPr/>
        </p:nvSpPr>
        <p:spPr>
          <a:xfrm>
            <a:off x="5029197" y="1404258"/>
            <a:ext cx="7130143" cy="2554545"/>
          </a:xfrm>
          <a:prstGeom prst="rect">
            <a:avLst/>
          </a:prstGeom>
          <a:noFill/>
        </p:spPr>
        <p:txBody>
          <a:bodyPr wrap="square" rtlCol="0">
            <a:spAutoFit/>
          </a:bodyPr>
          <a:lstStyle/>
          <a:p>
            <a:pPr algn="l"/>
            <a:r>
              <a:rPr lang="en-IN" sz="2000" b="1" i="0" dirty="0">
                <a:solidFill>
                  <a:schemeClr val="accent1"/>
                </a:solidFill>
                <a:effectLst/>
                <a:latin typeface="-apple-system"/>
              </a:rPr>
              <a:t>Coffee News Monitoring</a:t>
            </a:r>
            <a:r>
              <a:rPr lang="en-IN" sz="2000" b="0" i="0" dirty="0">
                <a:solidFill>
                  <a:schemeClr val="accent1"/>
                </a:solidFill>
                <a:effectLst/>
                <a:latin typeface="-apple-system"/>
              </a:rPr>
              <a:t>: </a:t>
            </a:r>
            <a:r>
              <a:rPr lang="en-IN" sz="2000" b="0" i="0" dirty="0">
                <a:solidFill>
                  <a:schemeClr val="accent2">
                    <a:lumMod val="40000"/>
                    <a:lumOff val="60000"/>
                  </a:schemeClr>
                </a:solidFill>
                <a:effectLst/>
                <a:latin typeface="-apple-system"/>
              </a:rPr>
              <a:t>Fetches coffee-related news from global sources using the News API.</a:t>
            </a:r>
          </a:p>
          <a:p>
            <a:pPr algn="l"/>
            <a:r>
              <a:rPr lang="en-IN" sz="2000" b="1" i="0" dirty="0">
                <a:solidFill>
                  <a:schemeClr val="accent1"/>
                </a:solidFill>
                <a:effectLst/>
                <a:latin typeface="-apple-system"/>
              </a:rPr>
              <a:t>Sentiment Analysis</a:t>
            </a:r>
            <a:r>
              <a:rPr lang="en-IN" sz="2000" b="0" i="0" dirty="0">
                <a:solidFill>
                  <a:schemeClr val="accent1"/>
                </a:solidFill>
                <a:effectLst/>
                <a:latin typeface="-apple-system"/>
              </a:rPr>
              <a:t>: </a:t>
            </a:r>
            <a:r>
              <a:rPr lang="en-IN" sz="2000" b="0" i="0" dirty="0">
                <a:solidFill>
                  <a:schemeClr val="accent2">
                    <a:lumMod val="40000"/>
                    <a:lumOff val="60000"/>
                  </a:schemeClr>
                </a:solidFill>
                <a:effectLst/>
                <a:latin typeface="-apple-system"/>
              </a:rPr>
              <a:t>Analyzes the sentiment of news articles using the Meta LLaMA pipeline.</a:t>
            </a:r>
          </a:p>
          <a:p>
            <a:pPr algn="l"/>
            <a:r>
              <a:rPr lang="en-IN" sz="2000" b="1" i="0" dirty="0">
                <a:solidFill>
                  <a:schemeClr val="accent1"/>
                </a:solidFill>
                <a:effectLst/>
                <a:latin typeface="-apple-system"/>
              </a:rPr>
              <a:t>Risk Analysis</a:t>
            </a:r>
            <a:r>
              <a:rPr lang="en-IN" sz="2000" b="0" i="0" dirty="0">
                <a:solidFill>
                  <a:schemeClr val="accent1"/>
                </a:solidFill>
                <a:effectLst/>
                <a:latin typeface="-apple-system"/>
              </a:rPr>
              <a:t>: </a:t>
            </a:r>
            <a:r>
              <a:rPr lang="en-IN" sz="2000" b="0" i="0" dirty="0">
                <a:solidFill>
                  <a:schemeClr val="accent2">
                    <a:lumMod val="40000"/>
                    <a:lumOff val="60000"/>
                  </a:schemeClr>
                </a:solidFill>
                <a:effectLst/>
                <a:latin typeface="-apple-system"/>
              </a:rPr>
              <a:t>Assesses potential supply chain risks using OpenAI's GPT API.</a:t>
            </a:r>
          </a:p>
          <a:p>
            <a:pPr algn="l"/>
            <a:r>
              <a:rPr lang="en-IN" sz="2000" b="1" i="0" dirty="0">
                <a:solidFill>
                  <a:schemeClr val="accent1"/>
                </a:solidFill>
                <a:effectLst/>
                <a:latin typeface="-apple-system"/>
              </a:rPr>
              <a:t>Data Aggregation</a:t>
            </a:r>
            <a:r>
              <a:rPr lang="en-IN" sz="2000" b="0" i="0" dirty="0">
                <a:solidFill>
                  <a:schemeClr val="accent1"/>
                </a:solidFill>
                <a:effectLst/>
                <a:latin typeface="-apple-system"/>
              </a:rPr>
              <a:t>: </a:t>
            </a:r>
            <a:r>
              <a:rPr lang="en-IN" sz="2000" b="0" i="0" dirty="0">
                <a:solidFill>
                  <a:schemeClr val="accent2">
                    <a:lumMod val="40000"/>
                    <a:lumOff val="60000"/>
                  </a:schemeClr>
                </a:solidFill>
                <a:effectLst/>
                <a:latin typeface="-apple-system"/>
              </a:rPr>
              <a:t>Saves sentiment and risk analysis results in CSV files for further processing.</a:t>
            </a:r>
          </a:p>
        </p:txBody>
      </p:sp>
      <p:sp>
        <p:nvSpPr>
          <p:cNvPr id="17" name="TextBox 16">
            <a:extLst>
              <a:ext uri="{FF2B5EF4-FFF2-40B4-BE49-F238E27FC236}">
                <a16:creationId xmlns:a16="http://schemas.microsoft.com/office/drawing/2014/main" id="{11B4539E-63F3-4731-80BE-120FEE2BD7F0}"/>
              </a:ext>
            </a:extLst>
          </p:cNvPr>
          <p:cNvSpPr txBox="1"/>
          <p:nvPr/>
        </p:nvSpPr>
        <p:spPr>
          <a:xfrm>
            <a:off x="419102" y="750247"/>
            <a:ext cx="3306532" cy="400110"/>
          </a:xfrm>
          <a:prstGeom prst="rect">
            <a:avLst/>
          </a:prstGeom>
          <a:noFill/>
        </p:spPr>
        <p:txBody>
          <a:bodyPr wrap="square" rtlCol="0">
            <a:spAutoFit/>
          </a:bodyPr>
          <a:lstStyle/>
          <a:p>
            <a:pPr algn="l"/>
            <a:r>
              <a:rPr lang="en-IN" sz="2000" b="1" i="0" dirty="0">
                <a:solidFill>
                  <a:schemeClr val="accent2">
                    <a:lumMod val="20000"/>
                    <a:lumOff val="80000"/>
                  </a:schemeClr>
                </a:solidFill>
                <a:effectLst/>
                <a:latin typeface="Avenir Next LT Pro Light" panose="020B0304020202020204" pitchFamily="34" charset="0"/>
              </a:rPr>
              <a:t> Global Data Collection</a:t>
            </a:r>
          </a:p>
        </p:txBody>
      </p:sp>
      <p:pic>
        <p:nvPicPr>
          <p:cNvPr id="21" name="Picture 20">
            <a:extLst>
              <a:ext uri="{FF2B5EF4-FFF2-40B4-BE49-F238E27FC236}">
                <a16:creationId xmlns:a16="http://schemas.microsoft.com/office/drawing/2014/main" id="{5407F8B4-8ADF-43DE-AA8A-99656B13B86F}"/>
              </a:ext>
            </a:extLst>
          </p:cNvPr>
          <p:cNvPicPr>
            <a:picLocks noChangeAspect="1"/>
          </p:cNvPicPr>
          <p:nvPr/>
        </p:nvPicPr>
        <p:blipFill>
          <a:blip r:embed="rId3"/>
          <a:stretch>
            <a:fillRect/>
          </a:stretch>
        </p:blipFill>
        <p:spPr>
          <a:xfrm>
            <a:off x="0" y="4099985"/>
            <a:ext cx="12192000" cy="2751058"/>
          </a:xfrm>
          <a:prstGeom prst="rect">
            <a:avLst/>
          </a:prstGeom>
        </p:spPr>
      </p:pic>
      <p:sp>
        <p:nvSpPr>
          <p:cNvPr id="22" name="TextBox 21">
            <a:extLst>
              <a:ext uri="{FF2B5EF4-FFF2-40B4-BE49-F238E27FC236}">
                <a16:creationId xmlns:a16="http://schemas.microsoft.com/office/drawing/2014/main" id="{E095CCD5-BF93-48D5-9B0C-54CC58881B34}"/>
              </a:ext>
            </a:extLst>
          </p:cNvPr>
          <p:cNvSpPr txBox="1"/>
          <p:nvPr/>
        </p:nvSpPr>
        <p:spPr>
          <a:xfrm>
            <a:off x="-81640" y="3752380"/>
            <a:ext cx="268333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94721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CAC315-D873-41E8-BB24-C4382A056CAF}"/>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6</a:t>
            </a:fld>
            <a:endParaRPr lang="en-US" dirty="0"/>
          </a:p>
        </p:txBody>
      </p:sp>
      <p:sp>
        <p:nvSpPr>
          <p:cNvPr id="19" name="Rectangle: Rounded Corners 18">
            <a:extLst>
              <a:ext uri="{FF2B5EF4-FFF2-40B4-BE49-F238E27FC236}">
                <a16:creationId xmlns:a16="http://schemas.microsoft.com/office/drawing/2014/main" id="{1343570B-1926-494C-9845-FB74583E10A2}"/>
              </a:ext>
            </a:extLst>
          </p:cNvPr>
          <p:cNvSpPr/>
          <p:nvPr/>
        </p:nvSpPr>
        <p:spPr>
          <a:xfrm>
            <a:off x="332009" y="153692"/>
            <a:ext cx="4359733" cy="1011079"/>
          </a:xfrm>
          <a:prstGeom prst="roundRect">
            <a:avLst/>
          </a:prstGeom>
          <a:solidFill>
            <a:schemeClr val="bg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3F0E0AA3-C260-45B4-8B4D-F5E091DA80DB}"/>
              </a:ext>
            </a:extLst>
          </p:cNvPr>
          <p:cNvSpPr/>
          <p:nvPr/>
        </p:nvSpPr>
        <p:spPr>
          <a:xfrm>
            <a:off x="6368146" y="136457"/>
            <a:ext cx="5040086" cy="1027053"/>
          </a:xfrm>
          <a:prstGeom prst="roundRect">
            <a:avLst/>
          </a:prstGeom>
          <a:solidFill>
            <a:schemeClr val="bg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0D617A7-DFB3-4866-BE5D-F8A5E8F43EBB}"/>
              </a:ext>
            </a:extLst>
          </p:cNvPr>
          <p:cNvSpPr txBox="1"/>
          <p:nvPr/>
        </p:nvSpPr>
        <p:spPr>
          <a:xfrm>
            <a:off x="6368146" y="169115"/>
            <a:ext cx="5040086" cy="1015663"/>
          </a:xfrm>
          <a:prstGeom prst="rect">
            <a:avLst/>
          </a:prstGeom>
          <a:noFill/>
        </p:spPr>
        <p:txBody>
          <a:bodyPr wrap="square" rtlCol="0">
            <a:spAutoFit/>
          </a:bodyPr>
          <a:lstStyle/>
          <a:p>
            <a:pPr algn="l"/>
            <a:r>
              <a:rPr lang="en-US" sz="2000" b="1" i="0" dirty="0">
                <a:solidFill>
                  <a:schemeClr val="accent1"/>
                </a:solidFill>
                <a:effectLst/>
                <a:latin typeface="Avenir Next LT Pro Light" panose="020B0304020202020204" pitchFamily="34" charset="0"/>
              </a:rPr>
              <a:t>Milestone 4: </a:t>
            </a:r>
          </a:p>
          <a:p>
            <a:pPr algn="l"/>
            <a:r>
              <a:rPr lang="en-US" sz="2000" b="1" i="0" dirty="0">
                <a:solidFill>
                  <a:schemeClr val="accent2">
                    <a:lumMod val="20000"/>
                    <a:lumOff val="80000"/>
                  </a:schemeClr>
                </a:solidFill>
                <a:effectLst/>
                <a:latin typeface="Avenir Next LT Pro Light" panose="020B0304020202020204" pitchFamily="34" charset="0"/>
              </a:rPr>
              <a:t>Real-Time Alert and Reporting Dashboard Deployment</a:t>
            </a:r>
          </a:p>
        </p:txBody>
      </p:sp>
      <p:sp>
        <p:nvSpPr>
          <p:cNvPr id="24" name="Rectangle: Rounded Corners 23">
            <a:extLst>
              <a:ext uri="{FF2B5EF4-FFF2-40B4-BE49-F238E27FC236}">
                <a16:creationId xmlns:a16="http://schemas.microsoft.com/office/drawing/2014/main" id="{7110C7BA-310B-49BF-95A8-60C75AD9734A}"/>
              </a:ext>
            </a:extLst>
          </p:cNvPr>
          <p:cNvSpPr/>
          <p:nvPr/>
        </p:nvSpPr>
        <p:spPr>
          <a:xfrm>
            <a:off x="32660" y="1502231"/>
            <a:ext cx="5323111" cy="1981200"/>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5028CC37-4356-4080-BAE6-4A66DB4E238C}"/>
              </a:ext>
            </a:extLst>
          </p:cNvPr>
          <p:cNvSpPr txBox="1"/>
          <p:nvPr/>
        </p:nvSpPr>
        <p:spPr>
          <a:xfrm>
            <a:off x="76200" y="1502231"/>
            <a:ext cx="5421085" cy="1938992"/>
          </a:xfrm>
          <a:prstGeom prst="rect">
            <a:avLst/>
          </a:prstGeom>
          <a:noFill/>
        </p:spPr>
        <p:txBody>
          <a:bodyPr wrap="square" rtlCol="0">
            <a:spAutoFit/>
          </a:bodyPr>
          <a:lstStyle/>
          <a:p>
            <a:pPr algn="l"/>
            <a:r>
              <a:rPr lang="en-US" sz="2000" b="1" i="0" dirty="0">
                <a:solidFill>
                  <a:schemeClr val="accent1"/>
                </a:solidFill>
                <a:effectLst/>
                <a:latin typeface="-apple-system"/>
              </a:rPr>
              <a:t>MySQL Database Integration: </a:t>
            </a:r>
            <a:r>
              <a:rPr lang="en-US" sz="2000" b="0" i="0" dirty="0">
                <a:solidFill>
                  <a:schemeClr val="accent2">
                    <a:lumMod val="40000"/>
                    <a:lumOff val="60000"/>
                  </a:schemeClr>
                </a:solidFill>
                <a:effectLst/>
                <a:latin typeface="-apple-system"/>
              </a:rPr>
              <a:t>Stores inventory and risk data for analysis and adjustments.</a:t>
            </a:r>
          </a:p>
          <a:p>
            <a:pPr algn="l"/>
            <a:r>
              <a:rPr lang="en-US" sz="2000" b="1" i="0" dirty="0">
                <a:solidFill>
                  <a:schemeClr val="accent1"/>
                </a:solidFill>
                <a:effectLst/>
                <a:latin typeface="-apple-system"/>
              </a:rPr>
              <a:t>Stock Adjustment Rules</a:t>
            </a:r>
            <a:r>
              <a:rPr lang="en-US" sz="2000" b="0" i="0" dirty="0">
                <a:solidFill>
                  <a:schemeClr val="accent1"/>
                </a:solidFill>
                <a:effectLst/>
                <a:latin typeface="-apple-system"/>
              </a:rPr>
              <a:t>:</a:t>
            </a:r>
            <a:r>
              <a:rPr lang="en-US" sz="2000" b="0" i="0" dirty="0">
                <a:solidFill>
                  <a:schemeClr val="accent2">
                    <a:lumMod val="40000"/>
                    <a:lumOff val="60000"/>
                  </a:schemeClr>
                </a:solidFill>
                <a:effectLst/>
                <a:latin typeface="-apple-system"/>
              </a:rPr>
              <a:t> Adjusts inventory levels based on risk severity (High, Medium, Low).</a:t>
            </a:r>
          </a:p>
          <a:p>
            <a:pPr algn="l"/>
            <a:r>
              <a:rPr lang="en-US" sz="2000" b="1" i="0" dirty="0">
                <a:solidFill>
                  <a:schemeClr val="accent1"/>
                </a:solidFill>
                <a:effectLst/>
                <a:latin typeface="-apple-system"/>
              </a:rPr>
              <a:t>Automated Inventory Management</a:t>
            </a:r>
            <a:r>
              <a:rPr lang="en-US" sz="2000" b="0" i="0" dirty="0">
                <a:solidFill>
                  <a:schemeClr val="accent1"/>
                </a:solidFill>
                <a:effectLst/>
                <a:latin typeface="-apple-system"/>
              </a:rPr>
              <a:t>: </a:t>
            </a:r>
            <a:r>
              <a:rPr lang="en-US" sz="2000" b="0" i="0" dirty="0">
                <a:solidFill>
                  <a:schemeClr val="accent2">
                    <a:lumMod val="40000"/>
                    <a:lumOff val="60000"/>
                  </a:schemeClr>
                </a:solidFill>
                <a:effectLst/>
                <a:latin typeface="-apple-system"/>
              </a:rPr>
              <a:t>Tracks and updates stock levels in the database.</a:t>
            </a:r>
          </a:p>
        </p:txBody>
      </p:sp>
      <p:sp>
        <p:nvSpPr>
          <p:cNvPr id="26" name="Rectangle: Rounded Corners 25">
            <a:extLst>
              <a:ext uri="{FF2B5EF4-FFF2-40B4-BE49-F238E27FC236}">
                <a16:creationId xmlns:a16="http://schemas.microsoft.com/office/drawing/2014/main" id="{A19ABEBA-7FC3-4E45-BFFC-DA87BD99CA4B}"/>
              </a:ext>
            </a:extLst>
          </p:cNvPr>
          <p:cNvSpPr/>
          <p:nvPr/>
        </p:nvSpPr>
        <p:spPr>
          <a:xfrm>
            <a:off x="5693235" y="1381660"/>
            <a:ext cx="6444336" cy="2554545"/>
          </a:xfrm>
          <a:prstGeom prst="round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097270F3-4147-45AD-B33E-B31FBB2EFE74}"/>
              </a:ext>
            </a:extLst>
          </p:cNvPr>
          <p:cNvSpPr txBox="1"/>
          <p:nvPr/>
        </p:nvSpPr>
        <p:spPr>
          <a:xfrm>
            <a:off x="5785761" y="1381660"/>
            <a:ext cx="6259283" cy="2554545"/>
          </a:xfrm>
          <a:prstGeom prst="rect">
            <a:avLst/>
          </a:prstGeom>
          <a:noFill/>
        </p:spPr>
        <p:txBody>
          <a:bodyPr wrap="square" rtlCol="0">
            <a:spAutoFit/>
          </a:bodyPr>
          <a:lstStyle/>
          <a:p>
            <a:pPr algn="l"/>
            <a:r>
              <a:rPr lang="en-US" sz="2000" b="1" i="0" dirty="0">
                <a:solidFill>
                  <a:schemeClr val="accent1"/>
                </a:solidFill>
                <a:effectLst/>
                <a:latin typeface="-apple-system"/>
              </a:rPr>
              <a:t>Interactive Dashboard</a:t>
            </a:r>
            <a:r>
              <a:rPr lang="en-US" sz="2000" b="0" i="0" dirty="0">
                <a:solidFill>
                  <a:schemeClr val="accent1"/>
                </a:solidFill>
                <a:effectLst/>
                <a:latin typeface="-apple-system"/>
              </a:rPr>
              <a:t>: </a:t>
            </a:r>
            <a:r>
              <a:rPr lang="en-US" sz="2000" b="0" i="0" dirty="0">
                <a:solidFill>
                  <a:schemeClr val="accent2">
                    <a:lumMod val="40000"/>
                    <a:lumOff val="60000"/>
                  </a:schemeClr>
                </a:solidFill>
                <a:effectLst/>
                <a:latin typeface="-apple-system"/>
              </a:rPr>
              <a:t>Visualizes risk levels and inventory adjustments using Flask and Matplotlib.</a:t>
            </a:r>
          </a:p>
          <a:p>
            <a:pPr algn="l"/>
            <a:r>
              <a:rPr lang="en-US" sz="2000" b="1" i="0" dirty="0">
                <a:solidFill>
                  <a:schemeClr val="accent1"/>
                </a:solidFill>
                <a:effectLst/>
                <a:latin typeface="-apple-system"/>
              </a:rPr>
              <a:t>HTML Dashboard Template</a:t>
            </a:r>
            <a:r>
              <a:rPr lang="en-US" sz="2000" b="0" i="0" dirty="0">
                <a:solidFill>
                  <a:schemeClr val="accent1"/>
                </a:solidFill>
                <a:effectLst/>
                <a:latin typeface="-apple-system"/>
              </a:rPr>
              <a:t>: </a:t>
            </a:r>
            <a:r>
              <a:rPr lang="en-US" sz="2000" b="0" i="0" dirty="0">
                <a:solidFill>
                  <a:schemeClr val="accent2">
                    <a:lumMod val="40000"/>
                    <a:lumOff val="60000"/>
                  </a:schemeClr>
                </a:solidFill>
                <a:effectLst/>
                <a:latin typeface="-apple-system"/>
              </a:rPr>
              <a:t>Provides a web-based interface for viewing visualizations and insights.</a:t>
            </a:r>
          </a:p>
          <a:p>
            <a:pPr algn="l"/>
            <a:r>
              <a:rPr lang="en-US" sz="2000" b="1" i="0" dirty="0">
                <a:solidFill>
                  <a:schemeClr val="accent1"/>
                </a:solidFill>
                <a:effectLst/>
                <a:latin typeface="-apple-system"/>
              </a:rPr>
              <a:t>Email Notifications</a:t>
            </a:r>
            <a:r>
              <a:rPr lang="en-US" sz="2000" b="0" i="0" dirty="0">
                <a:solidFill>
                  <a:schemeClr val="accent1"/>
                </a:solidFill>
                <a:effectLst/>
                <a:latin typeface="-apple-system"/>
              </a:rPr>
              <a:t>: </a:t>
            </a:r>
            <a:r>
              <a:rPr lang="en-US" sz="2000" b="0" i="0" dirty="0">
                <a:solidFill>
                  <a:schemeClr val="accent2">
                    <a:lumMod val="40000"/>
                    <a:lumOff val="60000"/>
                  </a:schemeClr>
                </a:solidFill>
                <a:effectLst/>
                <a:latin typeface="-apple-system"/>
              </a:rPr>
              <a:t>Sends alerts for critical risks and stock adjustments.</a:t>
            </a:r>
          </a:p>
          <a:p>
            <a:pPr algn="l"/>
            <a:r>
              <a:rPr lang="en-US" sz="2000" b="1" i="0" dirty="0">
                <a:solidFill>
                  <a:schemeClr val="accent1"/>
                </a:solidFill>
                <a:effectLst/>
                <a:latin typeface="-apple-system"/>
              </a:rPr>
              <a:t>Real-Time Insights</a:t>
            </a:r>
            <a:r>
              <a:rPr lang="en-US" sz="2000" b="0" i="0" dirty="0">
                <a:solidFill>
                  <a:schemeClr val="accent1"/>
                </a:solidFill>
                <a:effectLst/>
                <a:latin typeface="-apple-system"/>
              </a:rPr>
              <a:t>: </a:t>
            </a:r>
            <a:r>
              <a:rPr lang="en-US" sz="2000" b="0" i="0" dirty="0">
                <a:solidFill>
                  <a:schemeClr val="accent2">
                    <a:lumMod val="40000"/>
                    <a:lumOff val="60000"/>
                  </a:schemeClr>
                </a:solidFill>
                <a:effectLst/>
                <a:latin typeface="-apple-system"/>
              </a:rPr>
              <a:t>Provides actionable insights through a web-based interface.</a:t>
            </a:r>
          </a:p>
        </p:txBody>
      </p:sp>
      <p:sp>
        <p:nvSpPr>
          <p:cNvPr id="30" name="TextBox 29">
            <a:extLst>
              <a:ext uri="{FF2B5EF4-FFF2-40B4-BE49-F238E27FC236}">
                <a16:creationId xmlns:a16="http://schemas.microsoft.com/office/drawing/2014/main" id="{5CE9C3C1-5CCC-45E3-B712-810D974EA00E}"/>
              </a:ext>
            </a:extLst>
          </p:cNvPr>
          <p:cNvSpPr txBox="1"/>
          <p:nvPr/>
        </p:nvSpPr>
        <p:spPr>
          <a:xfrm>
            <a:off x="332009" y="149110"/>
            <a:ext cx="4588332" cy="1015663"/>
          </a:xfrm>
          <a:prstGeom prst="rect">
            <a:avLst/>
          </a:prstGeom>
          <a:noFill/>
        </p:spPr>
        <p:txBody>
          <a:bodyPr wrap="square" rtlCol="0">
            <a:spAutoFit/>
          </a:bodyPr>
          <a:lstStyle/>
          <a:p>
            <a:pPr algn="l"/>
            <a:r>
              <a:rPr lang="en-US" sz="2000" b="1" i="0" dirty="0">
                <a:solidFill>
                  <a:schemeClr val="accent1"/>
                </a:solidFill>
                <a:effectLst/>
                <a:latin typeface="Avenir Next LT Pro Light" panose="020B0304020202020204" pitchFamily="34" charset="0"/>
              </a:rPr>
              <a:t>Milestone 3:</a:t>
            </a:r>
            <a:r>
              <a:rPr lang="en-US" sz="2000" b="1" i="0" dirty="0">
                <a:solidFill>
                  <a:schemeClr val="accent1"/>
                </a:solidFill>
                <a:effectLst/>
                <a:latin typeface="-apple-system"/>
              </a:rPr>
              <a:t> </a:t>
            </a:r>
          </a:p>
          <a:p>
            <a:pPr algn="l"/>
            <a:r>
              <a:rPr lang="en-US" sz="2000" b="1" i="0" dirty="0">
                <a:solidFill>
                  <a:schemeClr val="accent2">
                    <a:lumMod val="20000"/>
                    <a:lumOff val="80000"/>
                  </a:schemeClr>
                </a:solidFill>
                <a:effectLst/>
                <a:latin typeface="Avenir Next LT Pro Light" panose="020B0304020202020204" pitchFamily="34" charset="0"/>
              </a:rPr>
              <a:t>Predictive Disruption Modeling and ERP Integration</a:t>
            </a:r>
          </a:p>
        </p:txBody>
      </p:sp>
      <p:pic>
        <p:nvPicPr>
          <p:cNvPr id="31" name="Picture 30">
            <a:extLst>
              <a:ext uri="{FF2B5EF4-FFF2-40B4-BE49-F238E27FC236}">
                <a16:creationId xmlns:a16="http://schemas.microsoft.com/office/drawing/2014/main" id="{EAC88C0E-9F4C-41C7-859A-9D281C1FD315}"/>
              </a:ext>
            </a:extLst>
          </p:cNvPr>
          <p:cNvPicPr>
            <a:picLocks noChangeAspect="1"/>
          </p:cNvPicPr>
          <p:nvPr/>
        </p:nvPicPr>
        <p:blipFill>
          <a:blip r:embed="rId2"/>
          <a:stretch>
            <a:fillRect/>
          </a:stretch>
        </p:blipFill>
        <p:spPr>
          <a:xfrm>
            <a:off x="0" y="3936205"/>
            <a:ext cx="3646714" cy="1234509"/>
          </a:xfrm>
          <a:prstGeom prst="rect">
            <a:avLst/>
          </a:prstGeom>
        </p:spPr>
      </p:pic>
      <p:pic>
        <p:nvPicPr>
          <p:cNvPr id="35" name="Picture 34">
            <a:extLst>
              <a:ext uri="{FF2B5EF4-FFF2-40B4-BE49-F238E27FC236}">
                <a16:creationId xmlns:a16="http://schemas.microsoft.com/office/drawing/2014/main" id="{65B1F6D0-A272-4304-B628-D935CCFE3396}"/>
              </a:ext>
            </a:extLst>
          </p:cNvPr>
          <p:cNvPicPr>
            <a:picLocks noChangeAspect="1"/>
          </p:cNvPicPr>
          <p:nvPr/>
        </p:nvPicPr>
        <p:blipFill>
          <a:blip r:embed="rId3"/>
          <a:stretch>
            <a:fillRect/>
          </a:stretch>
        </p:blipFill>
        <p:spPr>
          <a:xfrm>
            <a:off x="0" y="5531044"/>
            <a:ext cx="2446232" cy="924054"/>
          </a:xfrm>
          <a:prstGeom prst="rect">
            <a:avLst/>
          </a:prstGeom>
        </p:spPr>
      </p:pic>
      <p:pic>
        <p:nvPicPr>
          <p:cNvPr id="37" name="Picture 36">
            <a:extLst>
              <a:ext uri="{FF2B5EF4-FFF2-40B4-BE49-F238E27FC236}">
                <a16:creationId xmlns:a16="http://schemas.microsoft.com/office/drawing/2014/main" id="{48138582-11CC-4320-80C1-F6CD5F7FE446}"/>
              </a:ext>
            </a:extLst>
          </p:cNvPr>
          <p:cNvPicPr>
            <a:picLocks noChangeAspect="1"/>
          </p:cNvPicPr>
          <p:nvPr/>
        </p:nvPicPr>
        <p:blipFill>
          <a:blip r:embed="rId4"/>
          <a:stretch>
            <a:fillRect/>
          </a:stretch>
        </p:blipFill>
        <p:spPr>
          <a:xfrm>
            <a:off x="-21938" y="5346221"/>
            <a:ext cx="2468169" cy="201483"/>
          </a:xfrm>
          <a:prstGeom prst="rect">
            <a:avLst/>
          </a:prstGeom>
        </p:spPr>
      </p:pic>
      <p:cxnSp>
        <p:nvCxnSpPr>
          <p:cNvPr id="39" name="Straight Connector 38">
            <a:extLst>
              <a:ext uri="{FF2B5EF4-FFF2-40B4-BE49-F238E27FC236}">
                <a16:creationId xmlns:a16="http://schemas.microsoft.com/office/drawing/2014/main" id="{5550A31E-FC98-40C8-8E2F-BA971E229F60}"/>
              </a:ext>
            </a:extLst>
          </p:cNvPr>
          <p:cNvCxnSpPr>
            <a:cxnSpLocks/>
          </p:cNvCxnSpPr>
          <p:nvPr/>
        </p:nvCxnSpPr>
        <p:spPr>
          <a:xfrm>
            <a:off x="3984171" y="3483431"/>
            <a:ext cx="0" cy="3374569"/>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pic>
        <p:nvPicPr>
          <p:cNvPr id="42" name="Picture 41">
            <a:extLst>
              <a:ext uri="{FF2B5EF4-FFF2-40B4-BE49-F238E27FC236}">
                <a16:creationId xmlns:a16="http://schemas.microsoft.com/office/drawing/2014/main" id="{7CB782D5-7DD2-4964-BFEF-3A7D3E0953AC}"/>
              </a:ext>
            </a:extLst>
          </p:cNvPr>
          <p:cNvPicPr>
            <a:picLocks noChangeAspect="1"/>
          </p:cNvPicPr>
          <p:nvPr/>
        </p:nvPicPr>
        <p:blipFill>
          <a:blip r:embed="rId5"/>
          <a:stretch>
            <a:fillRect/>
          </a:stretch>
        </p:blipFill>
        <p:spPr>
          <a:xfrm>
            <a:off x="3984170" y="3986349"/>
            <a:ext cx="4220603" cy="2370001"/>
          </a:xfrm>
          <a:prstGeom prst="rect">
            <a:avLst/>
          </a:prstGeom>
        </p:spPr>
      </p:pic>
      <p:pic>
        <p:nvPicPr>
          <p:cNvPr id="44" name="Picture 43">
            <a:extLst>
              <a:ext uri="{FF2B5EF4-FFF2-40B4-BE49-F238E27FC236}">
                <a16:creationId xmlns:a16="http://schemas.microsoft.com/office/drawing/2014/main" id="{59FE7278-FFAE-4B7A-8F27-76BDD98EBE17}"/>
              </a:ext>
            </a:extLst>
          </p:cNvPr>
          <p:cNvPicPr>
            <a:picLocks noChangeAspect="1"/>
          </p:cNvPicPr>
          <p:nvPr/>
        </p:nvPicPr>
        <p:blipFill>
          <a:blip r:embed="rId6"/>
          <a:stretch>
            <a:fillRect/>
          </a:stretch>
        </p:blipFill>
        <p:spPr>
          <a:xfrm>
            <a:off x="8365671" y="4234222"/>
            <a:ext cx="3679373" cy="1872983"/>
          </a:xfrm>
          <a:prstGeom prst="rect">
            <a:avLst/>
          </a:prstGeom>
        </p:spPr>
      </p:pic>
      <p:sp>
        <p:nvSpPr>
          <p:cNvPr id="45" name="TextBox 44">
            <a:extLst>
              <a:ext uri="{FF2B5EF4-FFF2-40B4-BE49-F238E27FC236}">
                <a16:creationId xmlns:a16="http://schemas.microsoft.com/office/drawing/2014/main" id="{38490A03-35E9-4854-8DFF-38CFB493F751}"/>
              </a:ext>
            </a:extLst>
          </p:cNvPr>
          <p:cNvSpPr txBox="1"/>
          <p:nvPr/>
        </p:nvSpPr>
        <p:spPr>
          <a:xfrm>
            <a:off x="76199" y="3624943"/>
            <a:ext cx="1861455" cy="369332"/>
          </a:xfrm>
          <a:prstGeom prst="rect">
            <a:avLst/>
          </a:prstGeom>
          <a:noFill/>
        </p:spPr>
        <p:txBody>
          <a:bodyPr wrap="square" rtlCol="0">
            <a:spAutoFit/>
          </a:bodyPr>
          <a:lstStyle/>
          <a:p>
            <a:r>
              <a:rPr lang="en-IN" dirty="0"/>
              <a:t>Output :</a:t>
            </a:r>
          </a:p>
        </p:txBody>
      </p:sp>
    </p:spTree>
    <p:extLst>
      <p:ext uri="{BB962C8B-B14F-4D97-AF65-F5344CB8AC3E}">
        <p14:creationId xmlns:p14="http://schemas.microsoft.com/office/powerpoint/2010/main" val="284765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1067B3-777C-430E-B0BE-B532F38EAF33}"/>
              </a:ext>
            </a:extLst>
          </p:cNvPr>
          <p:cNvSpPr>
            <a:spLocks noGrp="1"/>
          </p:cNvSpPr>
          <p:nvPr>
            <p:ph type="title"/>
          </p:nvPr>
        </p:nvSpPr>
        <p:spPr>
          <a:xfrm>
            <a:off x="588379" y="74897"/>
            <a:ext cx="3521702" cy="1054036"/>
          </a:xfrm>
        </p:spPr>
        <p:txBody>
          <a:bodyPr>
            <a:normAutofit fontScale="90000"/>
          </a:bodyPr>
          <a:lstStyle/>
          <a:p>
            <a:r>
              <a:rPr lang="en-IN" dirty="0"/>
              <a:t>Future Enhancements</a:t>
            </a:r>
            <a:endParaRPr lang="en-US" dirty="0"/>
          </a:p>
        </p:txBody>
      </p:sp>
      <p:graphicFrame>
        <p:nvGraphicFramePr>
          <p:cNvPr id="17" name="Content Placeholder 3" descr="Timeline Smart Art Graphic">
            <a:extLst>
              <a:ext uri="{FF2B5EF4-FFF2-40B4-BE49-F238E27FC236}">
                <a16:creationId xmlns:a16="http://schemas.microsoft.com/office/drawing/2014/main" id="{509BB328-6DE3-45B7-A0BF-6BEAFB4FDC13}"/>
              </a:ext>
            </a:extLst>
          </p:cNvPr>
          <p:cNvGraphicFramePr>
            <a:graphicFrameLocks noGrp="1"/>
          </p:cNvGraphicFramePr>
          <p:nvPr>
            <p:ph idx="1"/>
            <p:extLst>
              <p:ext uri="{D42A27DB-BD31-4B8C-83A1-F6EECF244321}">
                <p14:modId xmlns:p14="http://schemas.microsoft.com/office/powerpoint/2010/main" val="1164064386"/>
              </p:ext>
            </p:extLst>
          </p:nvPr>
        </p:nvGraphicFramePr>
        <p:xfrm>
          <a:off x="102243" y="852219"/>
          <a:ext cx="12083143" cy="5707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8DEF18CC-FFF0-4445-8902-DB8E13313AE2}"/>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7</a:t>
            </a:fld>
            <a:endParaRPr lang="en-US" dirty="0"/>
          </a:p>
        </p:txBody>
      </p:sp>
      <p:sp>
        <p:nvSpPr>
          <p:cNvPr id="3" name="TextBox 2">
            <a:extLst>
              <a:ext uri="{FF2B5EF4-FFF2-40B4-BE49-F238E27FC236}">
                <a16:creationId xmlns:a16="http://schemas.microsoft.com/office/drawing/2014/main" id="{6249452E-4310-43F2-A447-CA45EB1973BC}"/>
              </a:ext>
            </a:extLst>
          </p:cNvPr>
          <p:cNvSpPr txBox="1"/>
          <p:nvPr/>
        </p:nvSpPr>
        <p:spPr>
          <a:xfrm>
            <a:off x="406142" y="3429000"/>
            <a:ext cx="1643604" cy="553998"/>
          </a:xfrm>
          <a:prstGeom prst="rect">
            <a:avLst/>
          </a:prstGeom>
          <a:noFill/>
        </p:spPr>
        <p:txBody>
          <a:bodyPr wrap="square" rtlCol="0">
            <a:spAutoFit/>
          </a:bodyPr>
          <a:lstStyle/>
          <a:p>
            <a:r>
              <a:rPr lang="en-IN" sz="1500" dirty="0"/>
              <a:t>Real-Time Data Processing 🚀</a:t>
            </a:r>
          </a:p>
        </p:txBody>
      </p:sp>
      <p:sp>
        <p:nvSpPr>
          <p:cNvPr id="7" name="TextBox 6">
            <a:extLst>
              <a:ext uri="{FF2B5EF4-FFF2-40B4-BE49-F238E27FC236}">
                <a16:creationId xmlns:a16="http://schemas.microsoft.com/office/drawing/2014/main" id="{37D9ACF4-8043-4D68-848A-95077478E96F}"/>
              </a:ext>
            </a:extLst>
          </p:cNvPr>
          <p:cNvSpPr txBox="1"/>
          <p:nvPr/>
        </p:nvSpPr>
        <p:spPr>
          <a:xfrm>
            <a:off x="2639745" y="3433820"/>
            <a:ext cx="1643604" cy="553998"/>
          </a:xfrm>
          <a:prstGeom prst="rect">
            <a:avLst/>
          </a:prstGeom>
          <a:noFill/>
        </p:spPr>
        <p:txBody>
          <a:bodyPr wrap="square" rtlCol="0">
            <a:spAutoFit/>
          </a:bodyPr>
          <a:lstStyle/>
          <a:p>
            <a:r>
              <a:rPr lang="en-IN" sz="1500" b="1" dirty="0"/>
              <a:t>AI-Based Risk Forecasting</a:t>
            </a:r>
            <a:r>
              <a:rPr lang="en-IN" sz="1500" dirty="0"/>
              <a:t> 🤖</a:t>
            </a:r>
          </a:p>
        </p:txBody>
      </p:sp>
      <p:sp>
        <p:nvSpPr>
          <p:cNvPr id="8" name="TextBox 7">
            <a:extLst>
              <a:ext uri="{FF2B5EF4-FFF2-40B4-BE49-F238E27FC236}">
                <a16:creationId xmlns:a16="http://schemas.microsoft.com/office/drawing/2014/main" id="{0C13F4B7-F5F8-40E0-A32C-B3C8C0406A53}"/>
              </a:ext>
            </a:extLst>
          </p:cNvPr>
          <p:cNvSpPr txBox="1"/>
          <p:nvPr/>
        </p:nvSpPr>
        <p:spPr>
          <a:xfrm>
            <a:off x="4465315" y="3420319"/>
            <a:ext cx="2100551" cy="553998"/>
          </a:xfrm>
          <a:prstGeom prst="rect">
            <a:avLst/>
          </a:prstGeom>
          <a:noFill/>
        </p:spPr>
        <p:txBody>
          <a:bodyPr wrap="square" rtlCol="0">
            <a:spAutoFit/>
          </a:bodyPr>
          <a:lstStyle/>
          <a:p>
            <a:r>
              <a:rPr lang="en-US" sz="1500" b="1" dirty="0"/>
              <a:t>Advanced ERP System Integration</a:t>
            </a:r>
            <a:r>
              <a:rPr lang="en-US" sz="1500" dirty="0"/>
              <a:t> 🔗</a:t>
            </a:r>
            <a:endParaRPr lang="en-IN" sz="1500" dirty="0"/>
          </a:p>
        </p:txBody>
      </p:sp>
      <p:sp>
        <p:nvSpPr>
          <p:cNvPr id="9" name="TextBox 8">
            <a:extLst>
              <a:ext uri="{FF2B5EF4-FFF2-40B4-BE49-F238E27FC236}">
                <a16:creationId xmlns:a16="http://schemas.microsoft.com/office/drawing/2014/main" id="{16903104-AB9D-451C-A50F-B1E62111B452}"/>
              </a:ext>
            </a:extLst>
          </p:cNvPr>
          <p:cNvSpPr txBox="1"/>
          <p:nvPr/>
        </p:nvSpPr>
        <p:spPr>
          <a:xfrm>
            <a:off x="6783784" y="3429000"/>
            <a:ext cx="2279193" cy="553998"/>
          </a:xfrm>
          <a:prstGeom prst="rect">
            <a:avLst/>
          </a:prstGeom>
          <a:noFill/>
        </p:spPr>
        <p:txBody>
          <a:bodyPr wrap="square" rtlCol="0">
            <a:spAutoFit/>
          </a:bodyPr>
          <a:lstStyle/>
          <a:p>
            <a:r>
              <a:rPr lang="en-US" sz="1500" b="1" dirty="0"/>
              <a:t>Climate Impact &amp; Long-Term Risk Analysis</a:t>
            </a:r>
            <a:r>
              <a:rPr lang="en-US" sz="1500" dirty="0"/>
              <a:t> 🌍</a:t>
            </a:r>
            <a:endParaRPr lang="en-IN" sz="1500" dirty="0"/>
          </a:p>
        </p:txBody>
      </p:sp>
      <p:sp>
        <p:nvSpPr>
          <p:cNvPr id="10" name="TextBox 9">
            <a:extLst>
              <a:ext uri="{FF2B5EF4-FFF2-40B4-BE49-F238E27FC236}">
                <a16:creationId xmlns:a16="http://schemas.microsoft.com/office/drawing/2014/main" id="{8DBEEFFF-BD01-4A78-A66E-0901E5B4F33E}"/>
              </a:ext>
            </a:extLst>
          </p:cNvPr>
          <p:cNvSpPr txBox="1"/>
          <p:nvPr/>
        </p:nvSpPr>
        <p:spPr>
          <a:xfrm>
            <a:off x="9280895" y="3420319"/>
            <a:ext cx="1979684" cy="553998"/>
          </a:xfrm>
          <a:prstGeom prst="rect">
            <a:avLst/>
          </a:prstGeom>
          <a:noFill/>
        </p:spPr>
        <p:txBody>
          <a:bodyPr wrap="square" rtlCol="0">
            <a:spAutoFit/>
          </a:bodyPr>
          <a:lstStyle/>
          <a:p>
            <a:r>
              <a:rPr lang="en-IN" sz="1500" b="1" dirty="0"/>
              <a:t>Mobile &amp; Cloud Deployment</a:t>
            </a:r>
            <a:r>
              <a:rPr lang="en-IN" sz="1500" dirty="0"/>
              <a:t> 📱☁️</a:t>
            </a:r>
          </a:p>
        </p:txBody>
      </p:sp>
      <p:sp>
        <p:nvSpPr>
          <p:cNvPr id="13" name="Rectangle 12">
            <a:extLst>
              <a:ext uri="{FF2B5EF4-FFF2-40B4-BE49-F238E27FC236}">
                <a16:creationId xmlns:a16="http://schemas.microsoft.com/office/drawing/2014/main" id="{56D4B16D-46BC-4BC2-85D7-479206E8FBAA}"/>
              </a:ext>
            </a:extLst>
          </p:cNvPr>
          <p:cNvSpPr/>
          <p:nvPr/>
        </p:nvSpPr>
        <p:spPr>
          <a:xfrm>
            <a:off x="46516" y="1459098"/>
            <a:ext cx="3792950" cy="158480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43F817CF-42CB-46E0-BEE2-3F7632E523AD}"/>
              </a:ext>
            </a:extLst>
          </p:cNvPr>
          <p:cNvSpPr/>
          <p:nvPr/>
        </p:nvSpPr>
        <p:spPr>
          <a:xfrm>
            <a:off x="4110081" y="839370"/>
            <a:ext cx="4094480" cy="1795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97C7344-4063-49FD-AAAD-A113891A7992}"/>
              </a:ext>
            </a:extLst>
          </p:cNvPr>
          <p:cNvSpPr/>
          <p:nvPr/>
        </p:nvSpPr>
        <p:spPr>
          <a:xfrm>
            <a:off x="8408564" y="1038286"/>
            <a:ext cx="3593554" cy="179574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58B342B0-D3CB-4C3C-B708-EDC51F5A2AFF}"/>
              </a:ext>
            </a:extLst>
          </p:cNvPr>
          <p:cNvSpPr/>
          <p:nvPr/>
        </p:nvSpPr>
        <p:spPr>
          <a:xfrm>
            <a:off x="188869" y="4593973"/>
            <a:ext cx="4276446" cy="179574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98FB8F2E-D4EE-4667-9424-7B74B63F96F2}"/>
              </a:ext>
            </a:extLst>
          </p:cNvPr>
          <p:cNvSpPr/>
          <p:nvPr/>
        </p:nvSpPr>
        <p:spPr>
          <a:xfrm>
            <a:off x="6573520" y="4612022"/>
            <a:ext cx="4094480" cy="179574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45A09AA6-5512-4188-8634-83ED2DDD1800}"/>
              </a:ext>
            </a:extLst>
          </p:cNvPr>
          <p:cNvSpPr txBox="1"/>
          <p:nvPr/>
        </p:nvSpPr>
        <p:spPr>
          <a:xfrm>
            <a:off x="46516" y="1453647"/>
            <a:ext cx="3716711" cy="1569660"/>
          </a:xfrm>
          <a:prstGeom prst="rect">
            <a:avLst/>
          </a:prstGeom>
          <a:noFill/>
        </p:spPr>
        <p:txBody>
          <a:bodyPr wrap="square" rtlCol="0">
            <a:spAutoFit/>
          </a:bodyPr>
          <a:lstStyle/>
          <a:p>
            <a:r>
              <a:rPr lang="en-US" sz="1600" dirty="0"/>
              <a:t>Implement </a:t>
            </a:r>
            <a:r>
              <a:rPr lang="en-US" sz="1600" b="1" dirty="0"/>
              <a:t>real-time data streaming</a:t>
            </a:r>
            <a:r>
              <a:rPr lang="en-US" sz="1600" dirty="0"/>
              <a:t> (Kafka, WebSockets, FastAPI).</a:t>
            </a:r>
            <a:br>
              <a:rPr lang="en-US" sz="1600" dirty="0"/>
            </a:br>
            <a:r>
              <a:rPr lang="en-US" sz="1600" dirty="0"/>
              <a:t>Fetch </a:t>
            </a:r>
            <a:r>
              <a:rPr lang="en-US" sz="1600" b="1" dirty="0"/>
              <a:t>live news and weather updates</a:t>
            </a:r>
            <a:r>
              <a:rPr lang="en-US" sz="1600" dirty="0"/>
              <a:t> for </a:t>
            </a:r>
            <a:r>
              <a:rPr lang="en-US" sz="1600" b="1" dirty="0"/>
              <a:t>instant risk assessment</a:t>
            </a:r>
            <a:r>
              <a:rPr lang="en-US" sz="1600" dirty="0"/>
              <a:t>.</a:t>
            </a:r>
            <a:br>
              <a:rPr lang="en-US" sz="1600" dirty="0"/>
            </a:br>
            <a:r>
              <a:rPr lang="en-US" sz="1600" b="1" dirty="0"/>
              <a:t>Impact:</a:t>
            </a:r>
            <a:r>
              <a:rPr lang="en-US" sz="1600" dirty="0"/>
              <a:t> Faster response to supply chain disruptions.</a:t>
            </a:r>
          </a:p>
        </p:txBody>
      </p:sp>
      <p:sp>
        <p:nvSpPr>
          <p:cNvPr id="22" name="TextBox 21">
            <a:extLst>
              <a:ext uri="{FF2B5EF4-FFF2-40B4-BE49-F238E27FC236}">
                <a16:creationId xmlns:a16="http://schemas.microsoft.com/office/drawing/2014/main" id="{715C657C-7731-4686-AE41-1DEC02D2619B}"/>
              </a:ext>
            </a:extLst>
          </p:cNvPr>
          <p:cNvSpPr txBox="1"/>
          <p:nvPr/>
        </p:nvSpPr>
        <p:spPr>
          <a:xfrm>
            <a:off x="4241153" y="952414"/>
            <a:ext cx="3872703" cy="1569660"/>
          </a:xfrm>
          <a:prstGeom prst="rect">
            <a:avLst/>
          </a:prstGeom>
          <a:noFill/>
        </p:spPr>
        <p:txBody>
          <a:bodyPr wrap="square" rtlCol="0">
            <a:spAutoFit/>
          </a:bodyPr>
          <a:lstStyle/>
          <a:p>
            <a:r>
              <a:rPr lang="en-US" sz="1600" dirty="0"/>
              <a:t>Train </a:t>
            </a:r>
            <a:r>
              <a:rPr lang="en-US" sz="1600" b="1" dirty="0"/>
              <a:t>machine learning models</a:t>
            </a:r>
            <a:r>
              <a:rPr lang="en-US" sz="1600" dirty="0"/>
              <a:t> (Random Forest, LSTM, XGBoost).</a:t>
            </a:r>
            <a:br>
              <a:rPr lang="en-US" sz="1600" dirty="0"/>
            </a:br>
            <a:r>
              <a:rPr lang="en-US" sz="1600" dirty="0"/>
              <a:t>Use </a:t>
            </a:r>
            <a:r>
              <a:rPr lang="en-US" sz="1600" b="1" dirty="0"/>
              <a:t>historical data</a:t>
            </a:r>
            <a:r>
              <a:rPr lang="en-US" sz="1600" dirty="0"/>
              <a:t> to predict </a:t>
            </a:r>
            <a:r>
              <a:rPr lang="en-US" sz="1600" b="1" dirty="0"/>
              <a:t>future disruptions</a:t>
            </a:r>
            <a:r>
              <a:rPr lang="en-US" sz="1600" dirty="0"/>
              <a:t> in coffee supply.</a:t>
            </a:r>
            <a:br>
              <a:rPr lang="en-US" sz="1600" dirty="0"/>
            </a:br>
            <a:r>
              <a:rPr lang="en-US" sz="1600" b="1" dirty="0"/>
              <a:t>Impact:</a:t>
            </a:r>
            <a:r>
              <a:rPr lang="en-US" sz="1600" dirty="0"/>
              <a:t> Businesses can prepare for risks before they occur.</a:t>
            </a:r>
          </a:p>
        </p:txBody>
      </p:sp>
      <p:sp>
        <p:nvSpPr>
          <p:cNvPr id="23" name="TextBox 22">
            <a:extLst>
              <a:ext uri="{FF2B5EF4-FFF2-40B4-BE49-F238E27FC236}">
                <a16:creationId xmlns:a16="http://schemas.microsoft.com/office/drawing/2014/main" id="{ACEDC4D3-0BE6-4FCE-BF93-D88EB763BCBE}"/>
              </a:ext>
            </a:extLst>
          </p:cNvPr>
          <p:cNvSpPr txBox="1"/>
          <p:nvPr/>
        </p:nvSpPr>
        <p:spPr>
          <a:xfrm>
            <a:off x="8426367" y="1105770"/>
            <a:ext cx="3483982" cy="1569660"/>
          </a:xfrm>
          <a:prstGeom prst="rect">
            <a:avLst/>
          </a:prstGeom>
          <a:noFill/>
        </p:spPr>
        <p:txBody>
          <a:bodyPr wrap="square" rtlCol="0">
            <a:spAutoFit/>
          </a:bodyPr>
          <a:lstStyle/>
          <a:p>
            <a:r>
              <a:rPr lang="en-US" sz="1600" dirty="0"/>
              <a:t>Connect with </a:t>
            </a:r>
            <a:r>
              <a:rPr lang="en-US" sz="1600" b="1" dirty="0"/>
              <a:t>SAP, Oracle NetSuite</a:t>
            </a:r>
            <a:r>
              <a:rPr lang="en-US" sz="1600" dirty="0"/>
              <a:t> for </a:t>
            </a:r>
            <a:r>
              <a:rPr lang="en-US" sz="1600" b="1" dirty="0"/>
              <a:t>automated stock adjustments</a:t>
            </a:r>
            <a:r>
              <a:rPr lang="en-US" sz="1600" dirty="0"/>
              <a:t>.</a:t>
            </a:r>
            <a:br>
              <a:rPr lang="en-US" sz="1600" dirty="0"/>
            </a:br>
            <a:r>
              <a:rPr lang="en-US" sz="1600" dirty="0"/>
              <a:t>Use </a:t>
            </a:r>
            <a:r>
              <a:rPr lang="en-US" sz="1600" b="1" dirty="0"/>
              <a:t>ERP APIs</a:t>
            </a:r>
            <a:r>
              <a:rPr lang="en-US" sz="1600" dirty="0"/>
              <a:t> to sync </a:t>
            </a:r>
            <a:r>
              <a:rPr lang="en-US" sz="1600" b="1" dirty="0"/>
              <a:t>inventory, suppliers, and warehouse data</a:t>
            </a:r>
            <a:r>
              <a:rPr lang="en-US" sz="1600" dirty="0"/>
              <a:t>.</a:t>
            </a:r>
            <a:br>
              <a:rPr lang="en-US" sz="1600" dirty="0"/>
            </a:br>
            <a:r>
              <a:rPr lang="en-US" sz="1600" b="1" dirty="0"/>
              <a:t>Impact:</a:t>
            </a:r>
            <a:r>
              <a:rPr lang="en-US" sz="1600" dirty="0"/>
              <a:t> Fully automated inventory management.</a:t>
            </a:r>
            <a:endParaRPr lang="en-IN" sz="1600" dirty="0"/>
          </a:p>
        </p:txBody>
      </p:sp>
      <p:sp>
        <p:nvSpPr>
          <p:cNvPr id="24" name="TextBox 23">
            <a:extLst>
              <a:ext uri="{FF2B5EF4-FFF2-40B4-BE49-F238E27FC236}">
                <a16:creationId xmlns:a16="http://schemas.microsoft.com/office/drawing/2014/main" id="{E059886D-60E4-4AE0-A41E-E4015FD24C97}"/>
              </a:ext>
            </a:extLst>
          </p:cNvPr>
          <p:cNvSpPr txBox="1"/>
          <p:nvPr/>
        </p:nvSpPr>
        <p:spPr>
          <a:xfrm>
            <a:off x="188870" y="4707017"/>
            <a:ext cx="4276446" cy="1569660"/>
          </a:xfrm>
          <a:prstGeom prst="rect">
            <a:avLst/>
          </a:prstGeom>
          <a:noFill/>
        </p:spPr>
        <p:txBody>
          <a:bodyPr wrap="square" rtlCol="0">
            <a:spAutoFit/>
          </a:bodyPr>
          <a:lstStyle/>
          <a:p>
            <a:r>
              <a:rPr lang="en-US" sz="1600" dirty="0"/>
              <a:t>Integrate </a:t>
            </a:r>
            <a:r>
              <a:rPr lang="en-US" sz="1600" b="1" dirty="0"/>
              <a:t>NASA Earth Data, Copernicus Climate Data</a:t>
            </a:r>
            <a:r>
              <a:rPr lang="en-US" sz="1600" dirty="0"/>
              <a:t> for </a:t>
            </a:r>
            <a:r>
              <a:rPr lang="en-US" sz="1600" b="1" dirty="0"/>
              <a:t>climate risk forecasting</a:t>
            </a:r>
            <a:r>
              <a:rPr lang="en-US" sz="1600" dirty="0"/>
              <a:t>.</a:t>
            </a:r>
            <a:br>
              <a:rPr lang="en-US" sz="1600" dirty="0"/>
            </a:br>
            <a:r>
              <a:rPr lang="en-US" sz="1600" dirty="0"/>
              <a:t>Predict </a:t>
            </a:r>
            <a:r>
              <a:rPr lang="en-US" sz="1600" b="1" dirty="0"/>
              <a:t>how climate change affects coffee supply over 5-10 years</a:t>
            </a:r>
            <a:r>
              <a:rPr lang="en-US" sz="1600" dirty="0"/>
              <a:t>.</a:t>
            </a:r>
            <a:br>
              <a:rPr lang="en-US" sz="1600" dirty="0"/>
            </a:br>
            <a:r>
              <a:rPr lang="en-US" sz="1600" b="1" dirty="0"/>
              <a:t>Impact:</a:t>
            </a:r>
            <a:r>
              <a:rPr lang="en-US" sz="1600" dirty="0"/>
              <a:t> Helps businesses plan for </a:t>
            </a:r>
            <a:r>
              <a:rPr lang="en-US" sz="1600" b="1" dirty="0"/>
              <a:t>long-term agricultural risks</a:t>
            </a:r>
            <a:r>
              <a:rPr lang="en-US" sz="1600" dirty="0"/>
              <a:t>.</a:t>
            </a:r>
          </a:p>
        </p:txBody>
      </p:sp>
      <p:sp>
        <p:nvSpPr>
          <p:cNvPr id="25" name="TextBox 24">
            <a:extLst>
              <a:ext uri="{FF2B5EF4-FFF2-40B4-BE49-F238E27FC236}">
                <a16:creationId xmlns:a16="http://schemas.microsoft.com/office/drawing/2014/main" id="{17C5063E-F11F-43A0-A900-A97129171BC6}"/>
              </a:ext>
            </a:extLst>
          </p:cNvPr>
          <p:cNvSpPr txBox="1"/>
          <p:nvPr/>
        </p:nvSpPr>
        <p:spPr>
          <a:xfrm>
            <a:off x="6676213" y="4666293"/>
            <a:ext cx="3889094" cy="1569660"/>
          </a:xfrm>
          <a:prstGeom prst="rect">
            <a:avLst/>
          </a:prstGeom>
          <a:noFill/>
        </p:spPr>
        <p:txBody>
          <a:bodyPr wrap="square" rtlCol="0">
            <a:spAutoFit/>
          </a:bodyPr>
          <a:lstStyle/>
          <a:p>
            <a:r>
              <a:rPr lang="en-IN" sz="1600" dirty="0"/>
              <a:t>Deploy dashboard on </a:t>
            </a:r>
            <a:r>
              <a:rPr lang="en-IN" sz="1600" b="1" dirty="0"/>
              <a:t>AWS/GCP/Azure</a:t>
            </a:r>
            <a:r>
              <a:rPr lang="en-IN" sz="1600" dirty="0"/>
              <a:t> for </a:t>
            </a:r>
            <a:r>
              <a:rPr lang="en-IN" sz="1600" b="1" dirty="0"/>
              <a:t>global access</a:t>
            </a:r>
            <a:r>
              <a:rPr lang="en-IN" sz="1600" dirty="0"/>
              <a:t>.</a:t>
            </a:r>
            <a:br>
              <a:rPr lang="en-IN" sz="1600" dirty="0"/>
            </a:br>
            <a:r>
              <a:rPr lang="en-IN" sz="1600" dirty="0"/>
              <a:t>Develop a </a:t>
            </a:r>
            <a:r>
              <a:rPr lang="en-IN" sz="1600" b="1" dirty="0"/>
              <a:t>mobile-friendly web app (PWA)</a:t>
            </a:r>
            <a:r>
              <a:rPr lang="en-IN" sz="1600" dirty="0"/>
              <a:t> for </a:t>
            </a:r>
            <a:r>
              <a:rPr lang="en-IN" sz="1600" b="1" dirty="0"/>
              <a:t>real-time alerts</a:t>
            </a:r>
            <a:r>
              <a:rPr lang="en-IN" sz="1600" dirty="0"/>
              <a:t>.</a:t>
            </a:r>
            <a:br>
              <a:rPr lang="en-IN" sz="1600" dirty="0"/>
            </a:br>
            <a:r>
              <a:rPr lang="en-IN" sz="1600" b="1" dirty="0"/>
              <a:t>Impact:</a:t>
            </a:r>
            <a:r>
              <a:rPr lang="en-IN" sz="1600" dirty="0"/>
              <a:t> Enables </a:t>
            </a:r>
            <a:r>
              <a:rPr lang="en-IN" sz="1600" b="1" dirty="0"/>
              <a:t>remote monitoring &amp; faster decision-making</a:t>
            </a:r>
            <a:r>
              <a:rPr lang="en-IN" sz="1600" dirty="0"/>
              <a:t>.</a:t>
            </a:r>
          </a:p>
        </p:txBody>
      </p:sp>
    </p:spTree>
    <p:extLst>
      <p:ext uri="{BB962C8B-B14F-4D97-AF65-F5344CB8AC3E}">
        <p14:creationId xmlns:p14="http://schemas.microsoft.com/office/powerpoint/2010/main" val="424972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739A-215C-4EF8-81D5-99DFCE86B41E}"/>
              </a:ext>
            </a:extLst>
          </p:cNvPr>
          <p:cNvSpPr>
            <a:spLocks noGrp="1"/>
          </p:cNvSpPr>
          <p:nvPr>
            <p:ph type="title"/>
          </p:nvPr>
        </p:nvSpPr>
        <p:spPr>
          <a:xfrm>
            <a:off x="762000" y="762000"/>
            <a:ext cx="3069220" cy="765858"/>
          </a:xfrm>
        </p:spPr>
        <p:txBody>
          <a:bodyPr/>
          <a:lstStyle/>
          <a:p>
            <a:r>
              <a:rPr lang="en-IN" dirty="0"/>
              <a:t>Conclusion</a:t>
            </a:r>
          </a:p>
        </p:txBody>
      </p:sp>
      <p:sp>
        <p:nvSpPr>
          <p:cNvPr id="3" name="Content Placeholder 2">
            <a:extLst>
              <a:ext uri="{FF2B5EF4-FFF2-40B4-BE49-F238E27FC236}">
                <a16:creationId xmlns:a16="http://schemas.microsoft.com/office/drawing/2014/main" id="{3C9D43A5-6ACC-42FD-B437-6F77682DD3AB}"/>
              </a:ext>
            </a:extLst>
          </p:cNvPr>
          <p:cNvSpPr>
            <a:spLocks noGrp="1"/>
          </p:cNvSpPr>
          <p:nvPr>
            <p:ph idx="1"/>
          </p:nvPr>
        </p:nvSpPr>
        <p:spPr>
          <a:xfrm>
            <a:off x="853440" y="1823867"/>
            <a:ext cx="10495280" cy="2991202"/>
          </a:xfrm>
        </p:spPr>
        <p:txBody>
          <a:bodyPr>
            <a:normAutofit fontScale="92500" lnSpcReduction="20000"/>
          </a:bodyPr>
          <a:lstStyle/>
          <a:p>
            <a:r>
              <a:rPr lang="en-US" dirty="0">
                <a:solidFill>
                  <a:schemeClr val="accent2">
                    <a:lumMod val="60000"/>
                    <a:lumOff val="40000"/>
                    <a:alpha val="70000"/>
                  </a:schemeClr>
                </a:solidFill>
                <a:latin typeface="Avenir Next LT Pro Light" panose="020B0304020202020204" pitchFamily="34" charset="0"/>
              </a:rPr>
              <a:t>The project successfully addresses critical supply chain risks in the coffee industry using AI-driven tools. </a:t>
            </a:r>
          </a:p>
          <a:p>
            <a:r>
              <a:rPr lang="en-US" dirty="0">
                <a:solidFill>
                  <a:schemeClr val="accent2">
                    <a:lumMod val="60000"/>
                    <a:lumOff val="40000"/>
                    <a:alpha val="70000"/>
                  </a:schemeClr>
                </a:solidFill>
                <a:latin typeface="Avenir Next LT Pro Light" panose="020B0304020202020204" pitchFamily="34" charset="0"/>
              </a:rPr>
              <a:t> The system integrates data collection, </a:t>
            </a:r>
            <a:r>
              <a:rPr lang="en-US" dirty="0">
                <a:solidFill>
                  <a:schemeClr val="accent2">
                    <a:lumMod val="40000"/>
                    <a:lumOff val="60000"/>
                    <a:alpha val="70000"/>
                  </a:schemeClr>
                </a:solidFill>
                <a:latin typeface="Avenir Next LT Pro Light" panose="020B0304020202020204" pitchFamily="34" charset="0"/>
              </a:rPr>
              <a:t>sentiment</a:t>
            </a:r>
            <a:r>
              <a:rPr lang="en-US" dirty="0">
                <a:solidFill>
                  <a:schemeClr val="accent2">
                    <a:lumMod val="60000"/>
                    <a:lumOff val="40000"/>
                    <a:alpha val="70000"/>
                  </a:schemeClr>
                </a:solidFill>
                <a:latin typeface="Avenir Next LT Pro Light" panose="020B0304020202020204" pitchFamily="34" charset="0"/>
              </a:rPr>
              <a:t> analysis, risk assessment, and inventory optimization. </a:t>
            </a:r>
          </a:p>
          <a:p>
            <a:r>
              <a:rPr lang="en-US" dirty="0">
                <a:solidFill>
                  <a:schemeClr val="accent2">
                    <a:lumMod val="60000"/>
                    <a:lumOff val="40000"/>
                    <a:alpha val="70000"/>
                  </a:schemeClr>
                </a:solidFill>
                <a:latin typeface="Avenir Next LT Pro Light" panose="020B0304020202020204" pitchFamily="34" charset="0"/>
              </a:rPr>
              <a:t> This scalable approach can benefit other industries with fragile supply chains.</a:t>
            </a:r>
            <a:endParaRPr lang="en-IN" dirty="0">
              <a:solidFill>
                <a:schemeClr val="accent2">
                  <a:lumMod val="60000"/>
                  <a:lumOff val="40000"/>
                  <a:alpha val="70000"/>
                </a:schemeClr>
              </a:solidFill>
              <a:latin typeface="Avenir Next LT Pro Light" panose="020B0304020202020204" pitchFamily="34" charset="0"/>
            </a:endParaRPr>
          </a:p>
        </p:txBody>
      </p:sp>
      <p:sp>
        <p:nvSpPr>
          <p:cNvPr id="6" name="Slide Number Placeholder 5">
            <a:extLst>
              <a:ext uri="{FF2B5EF4-FFF2-40B4-BE49-F238E27FC236}">
                <a16:creationId xmlns:a16="http://schemas.microsoft.com/office/drawing/2014/main" id="{75873969-364F-4E25-A443-79F4C2EB5436}"/>
              </a:ext>
            </a:extLst>
          </p:cNvPr>
          <p:cNvSpPr>
            <a:spLocks noGrp="1"/>
          </p:cNvSpPr>
          <p:nvPr>
            <p:ph type="sldNum" sz="quarter" idx="12"/>
          </p:nvPr>
        </p:nvSpPr>
        <p:spPr/>
        <p:txBody>
          <a:bodyPr/>
          <a:lstStyle/>
          <a:p>
            <a:fld id="{07CE569E-9B7C-4CB9-AB80-C0841F922CFF}" type="slidenum">
              <a:rPr lang="en-US" smtClean="0"/>
              <a:t>8</a:t>
            </a:fld>
            <a:endParaRPr lang="en-US" dirty="0"/>
          </a:p>
        </p:txBody>
      </p:sp>
      <p:pic>
        <p:nvPicPr>
          <p:cNvPr id="8" name="Picture 7">
            <a:extLst>
              <a:ext uri="{FF2B5EF4-FFF2-40B4-BE49-F238E27FC236}">
                <a16:creationId xmlns:a16="http://schemas.microsoft.com/office/drawing/2014/main" id="{01622A5D-07AA-45E4-96BB-C22C74108420}"/>
              </a:ext>
            </a:extLst>
          </p:cNvPr>
          <p:cNvPicPr>
            <a:picLocks noChangeAspect="1"/>
          </p:cNvPicPr>
          <p:nvPr/>
        </p:nvPicPr>
        <p:blipFill>
          <a:blip r:embed="rId2"/>
          <a:stretch>
            <a:fillRect/>
          </a:stretch>
        </p:blipFill>
        <p:spPr>
          <a:xfrm>
            <a:off x="0" y="4733777"/>
            <a:ext cx="2210765" cy="2124223"/>
          </a:xfrm>
          <a:prstGeom prst="rect">
            <a:avLst/>
          </a:prstGeom>
        </p:spPr>
      </p:pic>
    </p:spTree>
    <p:extLst>
      <p:ext uri="{BB962C8B-B14F-4D97-AF65-F5344CB8AC3E}">
        <p14:creationId xmlns:p14="http://schemas.microsoft.com/office/powerpoint/2010/main" val="2162133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7124D3B-1715-4E5A-BB52-98DE8D5595ED}"/>
              </a:ext>
            </a:extLst>
          </p:cNvPr>
          <p:cNvSpPr>
            <a:spLocks noGrp="1"/>
          </p:cNvSpPr>
          <p:nvPr>
            <p:ph type="title"/>
          </p:nvPr>
        </p:nvSpPr>
        <p:spPr>
          <a:xfrm>
            <a:off x="6858000" y="1523990"/>
            <a:ext cx="4572000" cy="1524010"/>
          </a:xfrm>
        </p:spPr>
        <p:txBody>
          <a:bodyPr/>
          <a:lstStyle/>
          <a:p>
            <a:r>
              <a:rPr lang="en-US" dirty="0"/>
              <a:t>Thank You</a:t>
            </a:r>
          </a:p>
        </p:txBody>
      </p:sp>
      <p:pic>
        <p:nvPicPr>
          <p:cNvPr id="9" name="Picture Placeholder 8" descr="Coffee on a wooden table with water ">
            <a:extLst>
              <a:ext uri="{FF2B5EF4-FFF2-40B4-BE49-F238E27FC236}">
                <a16:creationId xmlns:a16="http://schemas.microsoft.com/office/drawing/2014/main" id="{A6793210-E409-4229-B0C0-76710EC7F3B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1" y="762007"/>
            <a:ext cx="5948797" cy="6095979"/>
          </a:xfrm>
        </p:spPr>
      </p:pic>
      <p:sp>
        <p:nvSpPr>
          <p:cNvPr id="6" name="Content Placeholder 5">
            <a:extLst>
              <a:ext uri="{FF2B5EF4-FFF2-40B4-BE49-F238E27FC236}">
                <a16:creationId xmlns:a16="http://schemas.microsoft.com/office/drawing/2014/main" id="{BDA42D22-FDB3-4921-B13D-D49EFF7B1664}"/>
              </a:ext>
            </a:extLst>
          </p:cNvPr>
          <p:cNvSpPr>
            <a:spLocks noGrp="1"/>
          </p:cNvSpPr>
          <p:nvPr>
            <p:ph idx="1"/>
          </p:nvPr>
        </p:nvSpPr>
        <p:spPr>
          <a:xfrm>
            <a:off x="6858000" y="3048000"/>
            <a:ext cx="4886323" cy="3048001"/>
          </a:xfrm>
        </p:spPr>
        <p:txBody>
          <a:bodyPr>
            <a:normAutofit lnSpcReduction="10000"/>
          </a:bodyPr>
          <a:lstStyle/>
          <a:p>
            <a:r>
              <a:rPr lang="en-US" dirty="0"/>
              <a:t>Omkar More</a:t>
            </a:r>
          </a:p>
          <a:p>
            <a:r>
              <a:rPr lang="en-US" dirty="0"/>
              <a:t>Email Address: </a:t>
            </a:r>
            <a:r>
              <a:rPr lang="en-US" sz="2000" dirty="0"/>
              <a:t>moreomkar609@gmail.com</a:t>
            </a:r>
          </a:p>
          <a:p>
            <a:r>
              <a:rPr lang="en-US" dirty="0"/>
              <a:t>GitHub link:</a:t>
            </a:r>
          </a:p>
          <a:p>
            <a:r>
              <a:rPr lang="en-US" sz="2000" dirty="0"/>
              <a:t>https://github.com/omkarmore003/Info_Intern</a:t>
            </a:r>
          </a:p>
        </p:txBody>
      </p:sp>
      <p:sp>
        <p:nvSpPr>
          <p:cNvPr id="4" name="Slide Number Placeholder 3">
            <a:extLst>
              <a:ext uri="{FF2B5EF4-FFF2-40B4-BE49-F238E27FC236}">
                <a16:creationId xmlns:a16="http://schemas.microsoft.com/office/drawing/2014/main" id="{3326AE42-5A86-4D0E-B9C7-17DFAE86EB44}"/>
              </a:ext>
            </a:extLst>
          </p:cNvPr>
          <p:cNvSpPr>
            <a:spLocks noGrp="1"/>
          </p:cNvSpPr>
          <p:nvPr>
            <p:ph type="sldNum" sz="quarter" idx="12"/>
          </p:nvPr>
        </p:nvSpPr>
        <p:spPr>
          <a:xfrm>
            <a:off x="9906000" y="6356350"/>
            <a:ext cx="1524000" cy="365125"/>
          </a:xfrm>
        </p:spPr>
        <p:txBody>
          <a:bodyPr/>
          <a:lstStyle/>
          <a:p>
            <a:fld id="{07CE569E-9B7C-4CB9-AB80-C0841F922CFF}" type="slidenum">
              <a:rPr lang="en-US" smtClean="0"/>
              <a:pPr/>
              <a:t>9</a:t>
            </a:fld>
            <a:endParaRPr lang="en-US" dirty="0"/>
          </a:p>
        </p:txBody>
      </p:sp>
      <p:sp>
        <p:nvSpPr>
          <p:cNvPr id="11" name="Freeform: Shape 10">
            <a:extLst>
              <a:ext uri="{FF2B5EF4-FFF2-40B4-BE49-F238E27FC236}">
                <a16:creationId xmlns:a16="http://schemas.microsoft.com/office/drawing/2014/main" id="{BE4F2156-6613-4004-9B59-5568A455A244}"/>
              </a:ext>
              <a:ext uri="{C183D7F6-B498-43B3-948B-1728B52AA6E4}">
                <adec:decorative xmlns:adec="http://schemas.microsoft.com/office/drawing/2017/decorative" val="1"/>
              </a:ext>
            </a:extLst>
          </p:cNvPr>
          <p:cNvSpPr/>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venir Next LT Pro Light"/>
            </a:endParaRPr>
          </a:p>
        </p:txBody>
      </p:sp>
    </p:spTree>
    <p:extLst>
      <p:ext uri="{BB962C8B-B14F-4D97-AF65-F5344CB8AC3E}">
        <p14:creationId xmlns:p14="http://schemas.microsoft.com/office/powerpoint/2010/main" val="3462165073"/>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C04045B-192E-4F7B-8043-E25B84D61E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704F23-DE62-44BD-BFCF-7E066B7D1BA9}">
  <ds:schemaRefs>
    <ds:schemaRef ds:uri="http://schemas.microsoft.com/sharepoint/v3/contenttype/forms"/>
  </ds:schemaRefs>
</ds:datastoreItem>
</file>

<file path=customXml/itemProps3.xml><?xml version="1.0" encoding="utf-8"?>
<ds:datastoreItem xmlns:ds="http://schemas.openxmlformats.org/officeDocument/2006/customXml" ds:itemID="{CD676E99-F414-4D7B-B082-D8BD6356FBB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_PebbleVTI</Template>
  <TotalTime>457</TotalTime>
  <Words>790</Words>
  <Application>Microsoft Office PowerPoint</Application>
  <PresentationFormat>Widescreen</PresentationFormat>
  <Paragraphs>82</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Meiryo</vt:lpstr>
      <vt:lpstr>-apple-system</vt:lpstr>
      <vt:lpstr>Arial</vt:lpstr>
      <vt:lpstr>Avenir Next LT Pro</vt:lpstr>
      <vt:lpstr>Avenir Next LT Pro Light</vt:lpstr>
      <vt:lpstr>Calibri</vt:lpstr>
      <vt:lpstr>Lato Black</vt:lpstr>
      <vt:lpstr>Sitka Subheading</vt:lpstr>
      <vt:lpstr>PebbleVTI</vt:lpstr>
      <vt:lpstr>Ai-DRIVEN SUPPLY CHAIN DISRUPTION PREDICTOR AND INVENTORY OPTIMIZATION SYSTEM</vt:lpstr>
      <vt:lpstr>Why This Topic?</vt:lpstr>
      <vt:lpstr> Issues in Coffee Supply Chain</vt:lpstr>
      <vt:lpstr>Approach and Solution</vt:lpstr>
      <vt:lpstr>Solving It with Code</vt:lpstr>
      <vt:lpstr>PowerPoint Presentation</vt:lpstr>
      <vt:lpstr>Future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SUPPLY CHAIN DISRUPTION PREDICTOR AND INVENTORY OPTIMIZATION SYSTEM</dc:title>
  <dc:creator>Lenovo</dc:creator>
  <cp:lastModifiedBy>Omkar More</cp:lastModifiedBy>
  <cp:revision>138</cp:revision>
  <dcterms:created xsi:type="dcterms:W3CDTF">2025-01-28T15:01:44Z</dcterms:created>
  <dcterms:modified xsi:type="dcterms:W3CDTF">2025-02-08T03:52:57Z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