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3.png" ContentType="image/png"/>
  <Override PartName="/ppt/media/image26.png" ContentType="image/png"/>
  <Override PartName="/ppt/media/image27.png" ContentType="image/png"/>
  <Override PartName="/ppt/media/image4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1.jpeg" ContentType="image/jpe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863280"/>
            <a:ext cx="910692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840" y="970200"/>
            <a:ext cx="9143640" cy="43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" descr=""/>
          <p:cNvPicPr/>
          <p:nvPr/>
        </p:nvPicPr>
        <p:blipFill>
          <a:blip r:embed="rId1"/>
          <a:stretch/>
        </p:blipFill>
        <p:spPr>
          <a:xfrm>
            <a:off x="1914840" y="0"/>
            <a:ext cx="5313240" cy="68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2023-12-03T18:14:10Z</dcterms:created>
  <dc:creator>Unknown Creator</dc:creator>
  <dc:description/>
  <dc:language>en-IN</dc:language>
  <cp:lastModifiedBy/>
  <dcterms:modified xsi:type="dcterms:W3CDTF">2023-12-03T23:52:45Z</dcterms:modified>
  <cp:revision>2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i4>34</vt:i4>
  </property>
</Properties>
</file>