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3" r:id="rId2"/>
  </p:sldMasterIdLst>
  <p:notesMasterIdLst>
    <p:notesMasterId r:id="rId14"/>
  </p:notesMasterIdLst>
  <p:sldIdLst>
    <p:sldId id="311" r:id="rId3"/>
    <p:sldId id="261" r:id="rId4"/>
    <p:sldId id="285" r:id="rId5"/>
    <p:sldId id="257" r:id="rId6"/>
    <p:sldId id="273" r:id="rId7"/>
    <p:sldId id="312" r:id="rId8"/>
    <p:sldId id="313" r:id="rId9"/>
    <p:sldId id="258" r:id="rId10"/>
    <p:sldId id="259" r:id="rId11"/>
    <p:sldId id="260" r:id="rId12"/>
    <p:sldId id="31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
          <p15:clr>
            <a:srgbClr val="9AA0A6"/>
          </p15:clr>
        </p15:guide>
        <p15:guide id="2" pos="454">
          <p15:clr>
            <a:srgbClr val="9AA0A6"/>
          </p15:clr>
        </p15:guide>
        <p15:guide id="3" orient="horz" pos="2904">
          <p15:clr>
            <a:srgbClr val="9AA0A6"/>
          </p15:clr>
        </p15:guide>
        <p15:guide id="4" pos="53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FF"/>
    <a:srgbClr val="FA6A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B04972-CF9D-4D10-87D4-853C51753C4F}">
  <a:tblStyle styleId="{E6B04972-CF9D-4D10-87D4-853C51753C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25" autoAdjust="0"/>
  </p:normalViewPr>
  <p:slideViewPr>
    <p:cSldViewPr snapToGrid="0">
      <p:cViewPr varScale="1">
        <p:scale>
          <a:sx n="98" d="100"/>
          <a:sy n="98" d="100"/>
        </p:scale>
        <p:origin x="1018" y="72"/>
      </p:cViewPr>
      <p:guideLst>
        <p:guide orient="horz" pos="336"/>
        <p:guide pos="454"/>
        <p:guide orient="horz" pos="2904"/>
        <p:guide pos="53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8125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caac7d731_1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caac7d731_1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9886441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988644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9886441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9886441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50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d49886441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988644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ecaac7d731_1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ecaac7d731_1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4988644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498864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ecaac7d731_1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ecaac7d731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4988644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498864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613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4988644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498864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25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caac7d731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caac7d73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80975" y="2935688"/>
            <a:ext cx="3194700" cy="621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032422" y="1422813"/>
            <a:ext cx="1191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6000"/>
              <a:buNone/>
              <a:defRPr sz="4800">
                <a:solidFill>
                  <a:schemeClr val="lt2"/>
                </a:solidFill>
              </a:defRPr>
            </a:lvl1pPr>
            <a:lvl2pPr lvl="1" algn="ctr" rtl="0">
              <a:spcBef>
                <a:spcPts val="0"/>
              </a:spcBef>
              <a:spcAft>
                <a:spcPts val="0"/>
              </a:spcAft>
              <a:buClr>
                <a:schemeClr val="dk1"/>
              </a:buClr>
              <a:buSzPts val="6000"/>
              <a:buNone/>
              <a:defRPr sz="6000">
                <a:solidFill>
                  <a:schemeClr val="dk1"/>
                </a:solidFill>
              </a:defRPr>
            </a:lvl2pPr>
            <a:lvl3pPr lvl="2" algn="ctr" rtl="0">
              <a:spcBef>
                <a:spcPts val="0"/>
              </a:spcBef>
              <a:spcAft>
                <a:spcPts val="0"/>
              </a:spcAft>
              <a:buClr>
                <a:schemeClr val="dk1"/>
              </a:buClr>
              <a:buSzPts val="6000"/>
              <a:buNone/>
              <a:defRPr sz="6000">
                <a:solidFill>
                  <a:schemeClr val="dk1"/>
                </a:solidFill>
              </a:defRPr>
            </a:lvl3pPr>
            <a:lvl4pPr lvl="3" algn="ctr" rtl="0">
              <a:spcBef>
                <a:spcPts val="0"/>
              </a:spcBef>
              <a:spcAft>
                <a:spcPts val="0"/>
              </a:spcAft>
              <a:buClr>
                <a:schemeClr val="dk1"/>
              </a:buClr>
              <a:buSzPts val="6000"/>
              <a:buNone/>
              <a:defRPr sz="6000">
                <a:solidFill>
                  <a:schemeClr val="dk1"/>
                </a:solidFill>
              </a:defRPr>
            </a:lvl4pPr>
            <a:lvl5pPr lvl="4" algn="ctr" rtl="0">
              <a:spcBef>
                <a:spcPts val="0"/>
              </a:spcBef>
              <a:spcAft>
                <a:spcPts val="0"/>
              </a:spcAft>
              <a:buClr>
                <a:schemeClr val="dk1"/>
              </a:buClr>
              <a:buSzPts val="6000"/>
              <a:buNone/>
              <a:defRPr sz="6000">
                <a:solidFill>
                  <a:schemeClr val="dk1"/>
                </a:solidFill>
              </a:defRPr>
            </a:lvl5pPr>
            <a:lvl6pPr lvl="5" algn="ctr" rtl="0">
              <a:spcBef>
                <a:spcPts val="0"/>
              </a:spcBef>
              <a:spcAft>
                <a:spcPts val="0"/>
              </a:spcAft>
              <a:buClr>
                <a:schemeClr val="dk1"/>
              </a:buClr>
              <a:buSzPts val="6000"/>
              <a:buNone/>
              <a:defRPr sz="6000">
                <a:solidFill>
                  <a:schemeClr val="dk1"/>
                </a:solidFill>
              </a:defRPr>
            </a:lvl6pPr>
            <a:lvl7pPr lvl="6" algn="ctr" rtl="0">
              <a:spcBef>
                <a:spcPts val="0"/>
              </a:spcBef>
              <a:spcAft>
                <a:spcPts val="0"/>
              </a:spcAft>
              <a:buClr>
                <a:schemeClr val="dk1"/>
              </a:buClr>
              <a:buSzPts val="6000"/>
              <a:buNone/>
              <a:defRPr sz="6000">
                <a:solidFill>
                  <a:schemeClr val="dk1"/>
                </a:solidFill>
              </a:defRPr>
            </a:lvl7pPr>
            <a:lvl8pPr lvl="7" algn="ctr" rtl="0">
              <a:spcBef>
                <a:spcPts val="0"/>
              </a:spcBef>
              <a:spcAft>
                <a:spcPts val="0"/>
              </a:spcAft>
              <a:buClr>
                <a:schemeClr val="dk1"/>
              </a:buClr>
              <a:buSzPts val="6000"/>
              <a:buNone/>
              <a:defRPr sz="6000">
                <a:solidFill>
                  <a:schemeClr val="dk1"/>
                </a:solidFill>
              </a:defRPr>
            </a:lvl8pPr>
            <a:lvl9pPr lvl="8" algn="ctr" rtl="0">
              <a:spcBef>
                <a:spcPts val="0"/>
              </a:spcBef>
              <a:spcAft>
                <a:spcPts val="0"/>
              </a:spcAft>
              <a:buClr>
                <a:schemeClr val="dk1"/>
              </a:buClr>
              <a:buSzPts val="6000"/>
              <a:buNone/>
              <a:defRPr sz="6000">
                <a:solidFill>
                  <a:schemeClr val="dk1"/>
                </a:solidFill>
              </a:defRPr>
            </a:lvl9pPr>
          </a:lstStyle>
          <a:p>
            <a:r>
              <a:t>xx%</a:t>
            </a:r>
          </a:p>
        </p:txBody>
      </p:sp>
      <p:sp>
        <p:nvSpPr>
          <p:cNvPr id="14" name="Google Shape;14;p3"/>
          <p:cNvSpPr txBox="1">
            <a:spLocks noGrp="1"/>
          </p:cNvSpPr>
          <p:nvPr>
            <p:ph type="subTitle" idx="1"/>
          </p:nvPr>
        </p:nvSpPr>
        <p:spPr>
          <a:xfrm>
            <a:off x="1580975" y="3668938"/>
            <a:ext cx="31947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fense of University Project by Slidesgo" type="title">
  <p:cSld name="Defense of University Project by Slidesgo">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475" y="1506963"/>
            <a:ext cx="6099300" cy="1489800"/>
          </a:xfrm>
          <a:prstGeom prst="rect">
            <a:avLst/>
          </a:prstGeom>
          <a:noFill/>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475" y="3361275"/>
            <a:ext cx="32958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24190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80975" y="2935688"/>
            <a:ext cx="3194700" cy="621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032422" y="1422813"/>
            <a:ext cx="1191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6000"/>
              <a:buNone/>
              <a:defRPr sz="4800">
                <a:solidFill>
                  <a:schemeClr val="lt2"/>
                </a:solidFill>
              </a:defRPr>
            </a:lvl1pPr>
            <a:lvl2pPr lvl="1" algn="ctr" rtl="0">
              <a:spcBef>
                <a:spcPts val="0"/>
              </a:spcBef>
              <a:spcAft>
                <a:spcPts val="0"/>
              </a:spcAft>
              <a:buClr>
                <a:schemeClr val="dk1"/>
              </a:buClr>
              <a:buSzPts val="6000"/>
              <a:buNone/>
              <a:defRPr sz="6000">
                <a:solidFill>
                  <a:schemeClr val="dk1"/>
                </a:solidFill>
              </a:defRPr>
            </a:lvl2pPr>
            <a:lvl3pPr lvl="2" algn="ctr" rtl="0">
              <a:spcBef>
                <a:spcPts val="0"/>
              </a:spcBef>
              <a:spcAft>
                <a:spcPts val="0"/>
              </a:spcAft>
              <a:buClr>
                <a:schemeClr val="dk1"/>
              </a:buClr>
              <a:buSzPts val="6000"/>
              <a:buNone/>
              <a:defRPr sz="6000">
                <a:solidFill>
                  <a:schemeClr val="dk1"/>
                </a:solidFill>
              </a:defRPr>
            </a:lvl3pPr>
            <a:lvl4pPr lvl="3" algn="ctr" rtl="0">
              <a:spcBef>
                <a:spcPts val="0"/>
              </a:spcBef>
              <a:spcAft>
                <a:spcPts val="0"/>
              </a:spcAft>
              <a:buClr>
                <a:schemeClr val="dk1"/>
              </a:buClr>
              <a:buSzPts val="6000"/>
              <a:buNone/>
              <a:defRPr sz="6000">
                <a:solidFill>
                  <a:schemeClr val="dk1"/>
                </a:solidFill>
              </a:defRPr>
            </a:lvl4pPr>
            <a:lvl5pPr lvl="4" algn="ctr" rtl="0">
              <a:spcBef>
                <a:spcPts val="0"/>
              </a:spcBef>
              <a:spcAft>
                <a:spcPts val="0"/>
              </a:spcAft>
              <a:buClr>
                <a:schemeClr val="dk1"/>
              </a:buClr>
              <a:buSzPts val="6000"/>
              <a:buNone/>
              <a:defRPr sz="6000">
                <a:solidFill>
                  <a:schemeClr val="dk1"/>
                </a:solidFill>
              </a:defRPr>
            </a:lvl5pPr>
            <a:lvl6pPr lvl="5" algn="ctr" rtl="0">
              <a:spcBef>
                <a:spcPts val="0"/>
              </a:spcBef>
              <a:spcAft>
                <a:spcPts val="0"/>
              </a:spcAft>
              <a:buClr>
                <a:schemeClr val="dk1"/>
              </a:buClr>
              <a:buSzPts val="6000"/>
              <a:buNone/>
              <a:defRPr sz="6000">
                <a:solidFill>
                  <a:schemeClr val="dk1"/>
                </a:solidFill>
              </a:defRPr>
            </a:lvl6pPr>
            <a:lvl7pPr lvl="6" algn="ctr" rtl="0">
              <a:spcBef>
                <a:spcPts val="0"/>
              </a:spcBef>
              <a:spcAft>
                <a:spcPts val="0"/>
              </a:spcAft>
              <a:buClr>
                <a:schemeClr val="dk1"/>
              </a:buClr>
              <a:buSzPts val="6000"/>
              <a:buNone/>
              <a:defRPr sz="6000">
                <a:solidFill>
                  <a:schemeClr val="dk1"/>
                </a:solidFill>
              </a:defRPr>
            </a:lvl7pPr>
            <a:lvl8pPr lvl="7" algn="ctr" rtl="0">
              <a:spcBef>
                <a:spcPts val="0"/>
              </a:spcBef>
              <a:spcAft>
                <a:spcPts val="0"/>
              </a:spcAft>
              <a:buClr>
                <a:schemeClr val="dk1"/>
              </a:buClr>
              <a:buSzPts val="6000"/>
              <a:buNone/>
              <a:defRPr sz="6000">
                <a:solidFill>
                  <a:schemeClr val="dk1"/>
                </a:solidFill>
              </a:defRPr>
            </a:lvl8pPr>
            <a:lvl9pPr lvl="8" algn="ctr" rtl="0">
              <a:spcBef>
                <a:spcPts val="0"/>
              </a:spcBef>
              <a:spcAft>
                <a:spcPts val="0"/>
              </a:spcAft>
              <a:buClr>
                <a:schemeClr val="dk1"/>
              </a:buClr>
              <a:buSzPts val="6000"/>
              <a:buNone/>
              <a:defRPr sz="6000">
                <a:solidFill>
                  <a:schemeClr val="dk1"/>
                </a:solidFill>
              </a:defRPr>
            </a:lvl9pPr>
          </a:lstStyle>
          <a:p>
            <a:r>
              <a:t>xx%</a:t>
            </a:r>
          </a:p>
        </p:txBody>
      </p:sp>
      <p:sp>
        <p:nvSpPr>
          <p:cNvPr id="14" name="Google Shape;14;p3"/>
          <p:cNvSpPr txBox="1">
            <a:spLocks noGrp="1"/>
          </p:cNvSpPr>
          <p:nvPr>
            <p:ph type="subTitle" idx="1"/>
          </p:nvPr>
        </p:nvSpPr>
        <p:spPr>
          <a:xfrm>
            <a:off x="1580975" y="3668938"/>
            <a:ext cx="31947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55501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304875"/>
            <a:ext cx="7704000" cy="328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Anaheim"/>
              <a:buAutoNum type="arabicPeriod"/>
              <a:defRPr sz="11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261030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title" idx="2"/>
          </p:nvPr>
        </p:nvSpPr>
        <p:spPr>
          <a:xfrm>
            <a:off x="1185826" y="2872800"/>
            <a:ext cx="2580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 name="Google Shape;21;p5"/>
          <p:cNvSpPr txBox="1">
            <a:spLocks noGrp="1"/>
          </p:cNvSpPr>
          <p:nvPr>
            <p:ph type="subTitle" idx="1"/>
          </p:nvPr>
        </p:nvSpPr>
        <p:spPr>
          <a:xfrm>
            <a:off x="1185850" y="3219625"/>
            <a:ext cx="2580600" cy="9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idx="3"/>
          </p:nvPr>
        </p:nvSpPr>
        <p:spPr>
          <a:xfrm>
            <a:off x="5377555" y="2872800"/>
            <a:ext cx="2580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5"/>
          <p:cNvSpPr txBox="1">
            <a:spLocks noGrp="1"/>
          </p:cNvSpPr>
          <p:nvPr>
            <p:ph type="subTitle" idx="4"/>
          </p:nvPr>
        </p:nvSpPr>
        <p:spPr>
          <a:xfrm>
            <a:off x="5377577" y="3219625"/>
            <a:ext cx="2580600" cy="9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19507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18812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713150" y="1076456"/>
            <a:ext cx="4360200" cy="77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7"/>
          <p:cNvSpPr txBox="1">
            <a:spLocks noGrp="1"/>
          </p:cNvSpPr>
          <p:nvPr>
            <p:ph type="subTitle" idx="1"/>
          </p:nvPr>
        </p:nvSpPr>
        <p:spPr>
          <a:xfrm>
            <a:off x="3713150" y="2167444"/>
            <a:ext cx="4360200" cy="189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88672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552550" y="1626600"/>
            <a:ext cx="3902400" cy="1890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727354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003500" y="1608925"/>
            <a:ext cx="3941700" cy="11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1003500" y="3032675"/>
            <a:ext cx="3941700" cy="50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694500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800550" y="1184850"/>
            <a:ext cx="3627600" cy="927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664189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269525" y="1502250"/>
            <a:ext cx="5157000" cy="14760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3269525" y="3206850"/>
            <a:ext cx="5157000" cy="43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410610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304875"/>
            <a:ext cx="7704000" cy="328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Anaheim"/>
              <a:buAutoNum type="arabicPeriod"/>
              <a:defRPr sz="11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2218475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2032063" y="161912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2" name="Google Shape;42;p13"/>
          <p:cNvSpPr txBox="1">
            <a:spLocks noGrp="1"/>
          </p:cNvSpPr>
          <p:nvPr>
            <p:ph type="title" idx="2" hasCustomPrompt="1"/>
          </p:nvPr>
        </p:nvSpPr>
        <p:spPr>
          <a:xfrm>
            <a:off x="972162" y="1837600"/>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 name="Google Shape;43;p13"/>
          <p:cNvSpPr txBox="1">
            <a:spLocks noGrp="1"/>
          </p:cNvSpPr>
          <p:nvPr>
            <p:ph type="subTitle" idx="1"/>
          </p:nvPr>
        </p:nvSpPr>
        <p:spPr>
          <a:xfrm>
            <a:off x="2032063" y="19659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 name="Google Shape;44;p13"/>
          <p:cNvSpPr txBox="1">
            <a:spLocks noGrp="1"/>
          </p:cNvSpPr>
          <p:nvPr>
            <p:ph type="title" idx="3"/>
          </p:nvPr>
        </p:nvSpPr>
        <p:spPr>
          <a:xfrm>
            <a:off x="5918688" y="161912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5" name="Google Shape;45;p13"/>
          <p:cNvSpPr txBox="1">
            <a:spLocks noGrp="1"/>
          </p:cNvSpPr>
          <p:nvPr>
            <p:ph type="title" idx="4" hasCustomPrompt="1"/>
          </p:nvPr>
        </p:nvSpPr>
        <p:spPr>
          <a:xfrm>
            <a:off x="4833712" y="1837600"/>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 name="Google Shape;46;p13"/>
          <p:cNvSpPr txBox="1">
            <a:spLocks noGrp="1"/>
          </p:cNvSpPr>
          <p:nvPr>
            <p:ph type="subTitle" idx="5"/>
          </p:nvPr>
        </p:nvSpPr>
        <p:spPr>
          <a:xfrm>
            <a:off x="5918688" y="19659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p:nvPr>
        </p:nvSpPr>
        <p:spPr>
          <a:xfrm>
            <a:off x="2032063" y="31916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8" name="Google Shape;48;p13"/>
          <p:cNvSpPr txBox="1">
            <a:spLocks noGrp="1"/>
          </p:cNvSpPr>
          <p:nvPr>
            <p:ph type="title" idx="7" hasCustomPrompt="1"/>
          </p:nvPr>
        </p:nvSpPr>
        <p:spPr>
          <a:xfrm>
            <a:off x="972162" y="341017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8"/>
          </p:nvPr>
        </p:nvSpPr>
        <p:spPr>
          <a:xfrm>
            <a:off x="2032063" y="35386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9"/>
          </p:nvPr>
        </p:nvSpPr>
        <p:spPr>
          <a:xfrm>
            <a:off x="5918688" y="31916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1" name="Google Shape;51;p13"/>
          <p:cNvSpPr txBox="1">
            <a:spLocks noGrp="1"/>
          </p:cNvSpPr>
          <p:nvPr>
            <p:ph type="title" idx="13" hasCustomPrompt="1"/>
          </p:nvPr>
        </p:nvSpPr>
        <p:spPr>
          <a:xfrm>
            <a:off x="4833712" y="341017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14"/>
          </p:nvPr>
        </p:nvSpPr>
        <p:spPr>
          <a:xfrm>
            <a:off x="5918688" y="35386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24374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720000" y="3492625"/>
            <a:ext cx="47223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6" name="Google Shape;56;p14"/>
          <p:cNvSpPr txBox="1">
            <a:spLocks noGrp="1"/>
          </p:cNvSpPr>
          <p:nvPr>
            <p:ph type="subTitle" idx="1"/>
          </p:nvPr>
        </p:nvSpPr>
        <p:spPr>
          <a:xfrm>
            <a:off x="720025" y="1118975"/>
            <a:ext cx="47223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extLst>
      <p:ext uri="{BB962C8B-B14F-4D97-AF65-F5344CB8AC3E}">
        <p14:creationId xmlns:p14="http://schemas.microsoft.com/office/powerpoint/2010/main" val="4043967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7"/>
        <p:cNvGrpSpPr/>
        <p:nvPr/>
      </p:nvGrpSpPr>
      <p:grpSpPr>
        <a:xfrm>
          <a:off x="0" y="0"/>
          <a:ext cx="0" cy="0"/>
          <a:chOff x="0" y="0"/>
          <a:chExt cx="0" cy="0"/>
        </a:xfrm>
      </p:grpSpPr>
      <p:sp>
        <p:nvSpPr>
          <p:cNvPr id="58" name="Google Shape;58;p15"/>
          <p:cNvSpPr txBox="1">
            <a:spLocks noGrp="1"/>
          </p:cNvSpPr>
          <p:nvPr>
            <p:ph type="subTitle" idx="1"/>
          </p:nvPr>
        </p:nvSpPr>
        <p:spPr>
          <a:xfrm>
            <a:off x="720000" y="2740125"/>
            <a:ext cx="3876900" cy="120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5"/>
          <p:cNvSpPr txBox="1">
            <a:spLocks noGrp="1"/>
          </p:cNvSpPr>
          <p:nvPr>
            <p:ph type="title"/>
          </p:nvPr>
        </p:nvSpPr>
        <p:spPr>
          <a:xfrm>
            <a:off x="720000" y="1194675"/>
            <a:ext cx="3876900" cy="1139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37077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720000" y="2571300"/>
            <a:ext cx="2947200" cy="105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6"/>
          <p:cNvSpPr txBox="1">
            <a:spLocks noGrp="1"/>
          </p:cNvSpPr>
          <p:nvPr>
            <p:ph type="title"/>
          </p:nvPr>
        </p:nvSpPr>
        <p:spPr>
          <a:xfrm>
            <a:off x="720000" y="1516800"/>
            <a:ext cx="2467200" cy="797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613395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3"/>
        <p:cNvGrpSpPr/>
        <p:nvPr/>
      </p:nvGrpSpPr>
      <p:grpSpPr>
        <a:xfrm>
          <a:off x="0" y="0"/>
          <a:ext cx="0" cy="0"/>
          <a:chOff x="0" y="0"/>
          <a:chExt cx="0" cy="0"/>
        </a:xfrm>
      </p:grpSpPr>
      <p:sp>
        <p:nvSpPr>
          <p:cNvPr id="64" name="Google Shape;64;p17"/>
          <p:cNvSpPr txBox="1">
            <a:spLocks noGrp="1"/>
          </p:cNvSpPr>
          <p:nvPr>
            <p:ph type="subTitle" idx="1"/>
          </p:nvPr>
        </p:nvSpPr>
        <p:spPr>
          <a:xfrm>
            <a:off x="5479325" y="2571300"/>
            <a:ext cx="2947200" cy="105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7"/>
          <p:cNvSpPr txBox="1">
            <a:spLocks noGrp="1"/>
          </p:cNvSpPr>
          <p:nvPr>
            <p:ph type="title"/>
          </p:nvPr>
        </p:nvSpPr>
        <p:spPr>
          <a:xfrm>
            <a:off x="5479325" y="1516800"/>
            <a:ext cx="1952700" cy="797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7652642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6"/>
        <p:cNvGrpSpPr/>
        <p:nvPr/>
      </p:nvGrpSpPr>
      <p:grpSpPr>
        <a:xfrm>
          <a:off x="0" y="0"/>
          <a:ext cx="0" cy="0"/>
          <a:chOff x="0" y="0"/>
          <a:chExt cx="0" cy="0"/>
        </a:xfrm>
      </p:grpSpPr>
      <p:sp>
        <p:nvSpPr>
          <p:cNvPr id="67" name="Google Shape;67;p18"/>
          <p:cNvSpPr txBox="1">
            <a:spLocks noGrp="1"/>
          </p:cNvSpPr>
          <p:nvPr>
            <p:ph type="subTitle" idx="1"/>
          </p:nvPr>
        </p:nvSpPr>
        <p:spPr>
          <a:xfrm>
            <a:off x="717475" y="1751950"/>
            <a:ext cx="4786200" cy="200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68" name="Google Shape;68;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862569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9"/>
          <p:cNvSpPr txBox="1">
            <a:spLocks noGrp="1"/>
          </p:cNvSpPr>
          <p:nvPr>
            <p:ph type="body" idx="1"/>
          </p:nvPr>
        </p:nvSpPr>
        <p:spPr>
          <a:xfrm>
            <a:off x="720000" y="1304875"/>
            <a:ext cx="4408200" cy="32814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dk2"/>
              </a:buClr>
              <a:buSzPts val="1200"/>
              <a:buChar char="●"/>
              <a:defRPr sz="110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spTree>
    <p:extLst>
      <p:ext uri="{BB962C8B-B14F-4D97-AF65-F5344CB8AC3E}">
        <p14:creationId xmlns:p14="http://schemas.microsoft.com/office/powerpoint/2010/main" val="7102573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20"/>
          <p:cNvSpPr txBox="1">
            <a:spLocks noGrp="1"/>
          </p:cNvSpPr>
          <p:nvPr>
            <p:ph type="title" idx="2"/>
          </p:nvPr>
        </p:nvSpPr>
        <p:spPr>
          <a:xfrm>
            <a:off x="1185826" y="1881500"/>
            <a:ext cx="2580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5" name="Google Shape;75;p20"/>
          <p:cNvSpPr txBox="1">
            <a:spLocks noGrp="1"/>
          </p:cNvSpPr>
          <p:nvPr>
            <p:ph type="subTitle" idx="1"/>
          </p:nvPr>
        </p:nvSpPr>
        <p:spPr>
          <a:xfrm>
            <a:off x="1185850" y="2303171"/>
            <a:ext cx="2580600" cy="172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76" name="Google Shape;76;p20"/>
          <p:cNvSpPr txBox="1">
            <a:spLocks noGrp="1"/>
          </p:cNvSpPr>
          <p:nvPr>
            <p:ph type="title" idx="3"/>
          </p:nvPr>
        </p:nvSpPr>
        <p:spPr>
          <a:xfrm>
            <a:off x="5377555" y="1881500"/>
            <a:ext cx="2580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7" name="Google Shape;77;p20"/>
          <p:cNvSpPr txBox="1">
            <a:spLocks noGrp="1"/>
          </p:cNvSpPr>
          <p:nvPr>
            <p:ph type="subTitle" idx="4"/>
          </p:nvPr>
        </p:nvSpPr>
        <p:spPr>
          <a:xfrm>
            <a:off x="5377575" y="2303171"/>
            <a:ext cx="2580600" cy="172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200766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21"/>
          <p:cNvSpPr txBox="1">
            <a:spLocks noGrp="1"/>
          </p:cNvSpPr>
          <p:nvPr>
            <p:ph type="title" idx="2"/>
          </p:nvPr>
        </p:nvSpPr>
        <p:spPr>
          <a:xfrm>
            <a:off x="1459398" y="2245063"/>
            <a:ext cx="61308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 name="Google Shape;81;p21"/>
          <p:cNvSpPr txBox="1">
            <a:spLocks noGrp="1"/>
          </p:cNvSpPr>
          <p:nvPr>
            <p:ph type="subTitle" idx="1"/>
          </p:nvPr>
        </p:nvSpPr>
        <p:spPr>
          <a:xfrm>
            <a:off x="1459400" y="1677584"/>
            <a:ext cx="61308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21"/>
          <p:cNvSpPr txBox="1">
            <a:spLocks noGrp="1"/>
          </p:cNvSpPr>
          <p:nvPr>
            <p:ph type="title" idx="3"/>
          </p:nvPr>
        </p:nvSpPr>
        <p:spPr>
          <a:xfrm>
            <a:off x="1553864" y="4056260"/>
            <a:ext cx="61308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3" name="Google Shape;83;p21"/>
          <p:cNvSpPr txBox="1">
            <a:spLocks noGrp="1"/>
          </p:cNvSpPr>
          <p:nvPr>
            <p:ph type="subTitle" idx="4"/>
          </p:nvPr>
        </p:nvSpPr>
        <p:spPr>
          <a:xfrm>
            <a:off x="1553864" y="3487396"/>
            <a:ext cx="61308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5165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713150" y="1076456"/>
            <a:ext cx="4360200" cy="77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7"/>
          <p:cNvSpPr txBox="1">
            <a:spLocks noGrp="1"/>
          </p:cNvSpPr>
          <p:nvPr>
            <p:ph type="subTitle" idx="1"/>
          </p:nvPr>
        </p:nvSpPr>
        <p:spPr>
          <a:xfrm>
            <a:off x="3713150" y="2167444"/>
            <a:ext cx="4360200" cy="189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22"/>
          <p:cNvSpPr txBox="1">
            <a:spLocks noGrp="1"/>
          </p:cNvSpPr>
          <p:nvPr>
            <p:ph type="title" idx="2"/>
          </p:nvPr>
        </p:nvSpPr>
        <p:spPr>
          <a:xfrm>
            <a:off x="720000" y="2871513"/>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22"/>
          <p:cNvSpPr txBox="1">
            <a:spLocks noGrp="1"/>
          </p:cNvSpPr>
          <p:nvPr>
            <p:ph type="subTitle" idx="1"/>
          </p:nvPr>
        </p:nvSpPr>
        <p:spPr>
          <a:xfrm>
            <a:off x="720000" y="3228554"/>
            <a:ext cx="2336400" cy="7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22"/>
          <p:cNvSpPr txBox="1">
            <a:spLocks noGrp="1"/>
          </p:cNvSpPr>
          <p:nvPr>
            <p:ph type="title" idx="3"/>
          </p:nvPr>
        </p:nvSpPr>
        <p:spPr>
          <a:xfrm>
            <a:off x="3403800" y="2871513"/>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 name="Google Shape;89;p22"/>
          <p:cNvSpPr txBox="1">
            <a:spLocks noGrp="1"/>
          </p:cNvSpPr>
          <p:nvPr>
            <p:ph type="subTitle" idx="4"/>
          </p:nvPr>
        </p:nvSpPr>
        <p:spPr>
          <a:xfrm>
            <a:off x="3403800" y="3228554"/>
            <a:ext cx="2336400" cy="7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22"/>
          <p:cNvSpPr txBox="1">
            <a:spLocks noGrp="1"/>
          </p:cNvSpPr>
          <p:nvPr>
            <p:ph type="title" idx="5"/>
          </p:nvPr>
        </p:nvSpPr>
        <p:spPr>
          <a:xfrm>
            <a:off x="6087600" y="2871513"/>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1" name="Google Shape;91;p22"/>
          <p:cNvSpPr txBox="1">
            <a:spLocks noGrp="1"/>
          </p:cNvSpPr>
          <p:nvPr>
            <p:ph type="subTitle" idx="6"/>
          </p:nvPr>
        </p:nvSpPr>
        <p:spPr>
          <a:xfrm>
            <a:off x="6087600" y="3228554"/>
            <a:ext cx="2336400" cy="7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47968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23"/>
          <p:cNvSpPr txBox="1">
            <a:spLocks noGrp="1"/>
          </p:cNvSpPr>
          <p:nvPr>
            <p:ph type="title" idx="2"/>
          </p:nvPr>
        </p:nvSpPr>
        <p:spPr>
          <a:xfrm>
            <a:off x="5785325" y="1662574"/>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5" name="Google Shape;95;p23"/>
          <p:cNvSpPr txBox="1">
            <a:spLocks noGrp="1"/>
          </p:cNvSpPr>
          <p:nvPr>
            <p:ph type="subTitle" idx="1"/>
          </p:nvPr>
        </p:nvSpPr>
        <p:spPr>
          <a:xfrm>
            <a:off x="5785325" y="1968538"/>
            <a:ext cx="2336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23"/>
          <p:cNvSpPr txBox="1">
            <a:spLocks noGrp="1"/>
          </p:cNvSpPr>
          <p:nvPr>
            <p:ph type="title" idx="3"/>
          </p:nvPr>
        </p:nvSpPr>
        <p:spPr>
          <a:xfrm>
            <a:off x="5785325" y="3419474"/>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7" name="Google Shape;97;p23"/>
          <p:cNvSpPr txBox="1">
            <a:spLocks noGrp="1"/>
          </p:cNvSpPr>
          <p:nvPr>
            <p:ph type="subTitle" idx="4"/>
          </p:nvPr>
        </p:nvSpPr>
        <p:spPr>
          <a:xfrm>
            <a:off x="5785325" y="3725438"/>
            <a:ext cx="2336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778930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24"/>
          <p:cNvSpPr txBox="1">
            <a:spLocks noGrp="1"/>
          </p:cNvSpPr>
          <p:nvPr>
            <p:ph type="title" idx="2"/>
          </p:nvPr>
        </p:nvSpPr>
        <p:spPr>
          <a:xfrm>
            <a:off x="1379138" y="1667035"/>
            <a:ext cx="2201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1" name="Google Shape;101;p24"/>
          <p:cNvSpPr txBox="1">
            <a:spLocks noGrp="1"/>
          </p:cNvSpPr>
          <p:nvPr>
            <p:ph type="subTitle" idx="1"/>
          </p:nvPr>
        </p:nvSpPr>
        <p:spPr>
          <a:xfrm>
            <a:off x="1379138" y="2013860"/>
            <a:ext cx="220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24"/>
          <p:cNvSpPr txBox="1">
            <a:spLocks noGrp="1"/>
          </p:cNvSpPr>
          <p:nvPr>
            <p:ph type="title" idx="3"/>
          </p:nvPr>
        </p:nvSpPr>
        <p:spPr>
          <a:xfrm>
            <a:off x="5563446" y="1667035"/>
            <a:ext cx="2201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3" name="Google Shape;103;p24"/>
          <p:cNvSpPr txBox="1">
            <a:spLocks noGrp="1"/>
          </p:cNvSpPr>
          <p:nvPr>
            <p:ph type="subTitle" idx="4"/>
          </p:nvPr>
        </p:nvSpPr>
        <p:spPr>
          <a:xfrm>
            <a:off x="5563446" y="2013860"/>
            <a:ext cx="220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24"/>
          <p:cNvSpPr txBox="1">
            <a:spLocks noGrp="1"/>
          </p:cNvSpPr>
          <p:nvPr>
            <p:ph type="title" idx="5"/>
          </p:nvPr>
        </p:nvSpPr>
        <p:spPr>
          <a:xfrm>
            <a:off x="1379138" y="3466975"/>
            <a:ext cx="2201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5" name="Google Shape;105;p24"/>
          <p:cNvSpPr txBox="1">
            <a:spLocks noGrp="1"/>
          </p:cNvSpPr>
          <p:nvPr>
            <p:ph type="subTitle" idx="6"/>
          </p:nvPr>
        </p:nvSpPr>
        <p:spPr>
          <a:xfrm>
            <a:off x="1379138" y="3813900"/>
            <a:ext cx="220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24"/>
          <p:cNvSpPr txBox="1">
            <a:spLocks noGrp="1"/>
          </p:cNvSpPr>
          <p:nvPr>
            <p:ph type="title" idx="7"/>
          </p:nvPr>
        </p:nvSpPr>
        <p:spPr>
          <a:xfrm>
            <a:off x="5563446" y="3466975"/>
            <a:ext cx="2201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7" name="Google Shape;107;p24"/>
          <p:cNvSpPr txBox="1">
            <a:spLocks noGrp="1"/>
          </p:cNvSpPr>
          <p:nvPr>
            <p:ph type="subTitle" idx="8"/>
          </p:nvPr>
        </p:nvSpPr>
        <p:spPr>
          <a:xfrm>
            <a:off x="5563446" y="3813900"/>
            <a:ext cx="2201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913774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25"/>
          <p:cNvSpPr txBox="1">
            <a:spLocks noGrp="1"/>
          </p:cNvSpPr>
          <p:nvPr>
            <p:ph type="title" idx="2"/>
          </p:nvPr>
        </p:nvSpPr>
        <p:spPr>
          <a:xfrm>
            <a:off x="1459363" y="1674150"/>
            <a:ext cx="21465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1" name="Google Shape;111;p25"/>
          <p:cNvSpPr txBox="1">
            <a:spLocks noGrp="1"/>
          </p:cNvSpPr>
          <p:nvPr>
            <p:ph type="subTitle" idx="1"/>
          </p:nvPr>
        </p:nvSpPr>
        <p:spPr>
          <a:xfrm>
            <a:off x="1459363" y="2020975"/>
            <a:ext cx="214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25"/>
          <p:cNvSpPr txBox="1">
            <a:spLocks noGrp="1"/>
          </p:cNvSpPr>
          <p:nvPr>
            <p:ph type="title" idx="3"/>
          </p:nvPr>
        </p:nvSpPr>
        <p:spPr>
          <a:xfrm>
            <a:off x="5538143" y="1674150"/>
            <a:ext cx="21465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3" name="Google Shape;113;p25"/>
          <p:cNvSpPr txBox="1">
            <a:spLocks noGrp="1"/>
          </p:cNvSpPr>
          <p:nvPr>
            <p:ph type="subTitle" idx="4"/>
          </p:nvPr>
        </p:nvSpPr>
        <p:spPr>
          <a:xfrm>
            <a:off x="5538143" y="2020975"/>
            <a:ext cx="214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25"/>
          <p:cNvSpPr txBox="1">
            <a:spLocks noGrp="1"/>
          </p:cNvSpPr>
          <p:nvPr>
            <p:ph type="title" idx="5"/>
          </p:nvPr>
        </p:nvSpPr>
        <p:spPr>
          <a:xfrm>
            <a:off x="1459363" y="3499900"/>
            <a:ext cx="21465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5" name="Google Shape;115;p25"/>
          <p:cNvSpPr txBox="1">
            <a:spLocks noGrp="1"/>
          </p:cNvSpPr>
          <p:nvPr>
            <p:ph type="subTitle" idx="6"/>
          </p:nvPr>
        </p:nvSpPr>
        <p:spPr>
          <a:xfrm>
            <a:off x="1459363" y="3846825"/>
            <a:ext cx="214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25"/>
          <p:cNvSpPr txBox="1">
            <a:spLocks noGrp="1"/>
          </p:cNvSpPr>
          <p:nvPr>
            <p:ph type="title" idx="7"/>
          </p:nvPr>
        </p:nvSpPr>
        <p:spPr>
          <a:xfrm>
            <a:off x="5538143" y="3499900"/>
            <a:ext cx="21465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7" name="Google Shape;117;p25"/>
          <p:cNvSpPr txBox="1">
            <a:spLocks noGrp="1"/>
          </p:cNvSpPr>
          <p:nvPr>
            <p:ph type="subTitle" idx="8"/>
          </p:nvPr>
        </p:nvSpPr>
        <p:spPr>
          <a:xfrm>
            <a:off x="5538143" y="3846825"/>
            <a:ext cx="214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643436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18"/>
        <p:cNvGrpSpPr/>
        <p:nvPr/>
      </p:nvGrpSpPr>
      <p:grpSpPr>
        <a:xfrm>
          <a:off x="0" y="0"/>
          <a:ext cx="0" cy="0"/>
          <a:chOff x="0" y="0"/>
          <a:chExt cx="0" cy="0"/>
        </a:xfrm>
      </p:grpSpPr>
      <p:sp>
        <p:nvSpPr>
          <p:cNvPr id="119" name="Google Shape;119;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26"/>
          <p:cNvSpPr txBox="1">
            <a:spLocks noGrp="1"/>
          </p:cNvSpPr>
          <p:nvPr>
            <p:ph type="title" idx="2"/>
          </p:nvPr>
        </p:nvSpPr>
        <p:spPr>
          <a:xfrm>
            <a:off x="720000" y="1871200"/>
            <a:ext cx="2084100" cy="405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1" name="Google Shape;121;p26"/>
          <p:cNvSpPr txBox="1">
            <a:spLocks noGrp="1"/>
          </p:cNvSpPr>
          <p:nvPr>
            <p:ph type="subTitle" idx="1"/>
          </p:nvPr>
        </p:nvSpPr>
        <p:spPr>
          <a:xfrm>
            <a:off x="720000" y="2278222"/>
            <a:ext cx="208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2" name="Google Shape;122;p26"/>
          <p:cNvSpPr txBox="1">
            <a:spLocks noGrp="1"/>
          </p:cNvSpPr>
          <p:nvPr>
            <p:ph type="title" idx="3"/>
          </p:nvPr>
        </p:nvSpPr>
        <p:spPr>
          <a:xfrm>
            <a:off x="3529951" y="1871200"/>
            <a:ext cx="2084100" cy="405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3" name="Google Shape;123;p26"/>
          <p:cNvSpPr txBox="1">
            <a:spLocks noGrp="1"/>
          </p:cNvSpPr>
          <p:nvPr>
            <p:ph type="subTitle" idx="4"/>
          </p:nvPr>
        </p:nvSpPr>
        <p:spPr>
          <a:xfrm>
            <a:off x="3529949" y="2278222"/>
            <a:ext cx="208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26"/>
          <p:cNvSpPr txBox="1">
            <a:spLocks noGrp="1"/>
          </p:cNvSpPr>
          <p:nvPr>
            <p:ph type="title" idx="5"/>
          </p:nvPr>
        </p:nvSpPr>
        <p:spPr>
          <a:xfrm>
            <a:off x="720000" y="3660851"/>
            <a:ext cx="2084100" cy="405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5" name="Google Shape;125;p26"/>
          <p:cNvSpPr txBox="1">
            <a:spLocks noGrp="1"/>
          </p:cNvSpPr>
          <p:nvPr>
            <p:ph type="subTitle" idx="6"/>
          </p:nvPr>
        </p:nvSpPr>
        <p:spPr>
          <a:xfrm>
            <a:off x="720000" y="4067629"/>
            <a:ext cx="208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26"/>
          <p:cNvSpPr txBox="1">
            <a:spLocks noGrp="1"/>
          </p:cNvSpPr>
          <p:nvPr>
            <p:ph type="title" idx="7"/>
          </p:nvPr>
        </p:nvSpPr>
        <p:spPr>
          <a:xfrm>
            <a:off x="3529951" y="3660851"/>
            <a:ext cx="2084100" cy="405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7" name="Google Shape;127;p26"/>
          <p:cNvSpPr txBox="1">
            <a:spLocks noGrp="1"/>
          </p:cNvSpPr>
          <p:nvPr>
            <p:ph type="subTitle" idx="8"/>
          </p:nvPr>
        </p:nvSpPr>
        <p:spPr>
          <a:xfrm>
            <a:off x="3529949" y="4067629"/>
            <a:ext cx="208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26"/>
          <p:cNvSpPr txBox="1">
            <a:spLocks noGrp="1"/>
          </p:cNvSpPr>
          <p:nvPr>
            <p:ph type="title" idx="9"/>
          </p:nvPr>
        </p:nvSpPr>
        <p:spPr>
          <a:xfrm>
            <a:off x="6339912" y="1871200"/>
            <a:ext cx="2084100" cy="405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9" name="Google Shape;129;p26"/>
          <p:cNvSpPr txBox="1">
            <a:spLocks noGrp="1"/>
          </p:cNvSpPr>
          <p:nvPr>
            <p:ph type="subTitle" idx="13"/>
          </p:nvPr>
        </p:nvSpPr>
        <p:spPr>
          <a:xfrm>
            <a:off x="6339909" y="2278222"/>
            <a:ext cx="208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26"/>
          <p:cNvSpPr txBox="1">
            <a:spLocks noGrp="1"/>
          </p:cNvSpPr>
          <p:nvPr>
            <p:ph type="title" idx="14"/>
          </p:nvPr>
        </p:nvSpPr>
        <p:spPr>
          <a:xfrm>
            <a:off x="6339912" y="3660851"/>
            <a:ext cx="2084100" cy="405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1" name="Google Shape;131;p26"/>
          <p:cNvSpPr txBox="1">
            <a:spLocks noGrp="1"/>
          </p:cNvSpPr>
          <p:nvPr>
            <p:ph type="subTitle" idx="15"/>
          </p:nvPr>
        </p:nvSpPr>
        <p:spPr>
          <a:xfrm>
            <a:off x="6339909" y="4067629"/>
            <a:ext cx="208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601472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32"/>
        <p:cNvGrpSpPr/>
        <p:nvPr/>
      </p:nvGrpSpPr>
      <p:grpSpPr>
        <a:xfrm>
          <a:off x="0" y="0"/>
          <a:ext cx="0" cy="0"/>
          <a:chOff x="0" y="0"/>
          <a:chExt cx="0" cy="0"/>
        </a:xfrm>
      </p:grpSpPr>
      <p:sp>
        <p:nvSpPr>
          <p:cNvPr id="133" name="Google Shape;133;p27"/>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4" name="Google Shape;134;p27"/>
          <p:cNvSpPr txBox="1">
            <a:spLocks noGrp="1"/>
          </p:cNvSpPr>
          <p:nvPr>
            <p:ph type="subTitle" idx="1"/>
          </p:nvPr>
        </p:nvSpPr>
        <p:spPr>
          <a:xfrm>
            <a:off x="1284000" y="1220486"/>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27"/>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6" name="Google Shape;136;p27"/>
          <p:cNvSpPr txBox="1">
            <a:spLocks noGrp="1"/>
          </p:cNvSpPr>
          <p:nvPr>
            <p:ph type="subTitle" idx="3"/>
          </p:nvPr>
        </p:nvSpPr>
        <p:spPr>
          <a:xfrm>
            <a:off x="1284000" y="2676624"/>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27"/>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8" name="Google Shape;138;p27"/>
          <p:cNvSpPr txBox="1">
            <a:spLocks noGrp="1"/>
          </p:cNvSpPr>
          <p:nvPr>
            <p:ph type="subTitle" idx="5"/>
          </p:nvPr>
        </p:nvSpPr>
        <p:spPr>
          <a:xfrm>
            <a:off x="1284000" y="4132774"/>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471012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28"/>
          <p:cNvSpPr txBox="1">
            <a:spLocks noGrp="1"/>
          </p:cNvSpPr>
          <p:nvPr>
            <p:ph type="subTitle" idx="1"/>
          </p:nvPr>
        </p:nvSpPr>
        <p:spPr>
          <a:xfrm>
            <a:off x="732450" y="3892239"/>
            <a:ext cx="2336400" cy="4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28"/>
          <p:cNvSpPr txBox="1">
            <a:spLocks noGrp="1"/>
          </p:cNvSpPr>
          <p:nvPr>
            <p:ph type="subTitle" idx="2"/>
          </p:nvPr>
        </p:nvSpPr>
        <p:spPr>
          <a:xfrm>
            <a:off x="3403800" y="3892239"/>
            <a:ext cx="2336400" cy="4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3" name="Google Shape;143;p28"/>
          <p:cNvSpPr txBox="1">
            <a:spLocks noGrp="1"/>
          </p:cNvSpPr>
          <p:nvPr>
            <p:ph type="subTitle" idx="3"/>
          </p:nvPr>
        </p:nvSpPr>
        <p:spPr>
          <a:xfrm>
            <a:off x="6075150" y="3892239"/>
            <a:ext cx="2336400" cy="4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28"/>
          <p:cNvSpPr txBox="1">
            <a:spLocks noGrp="1"/>
          </p:cNvSpPr>
          <p:nvPr>
            <p:ph type="title" idx="4" hasCustomPrompt="1"/>
          </p:nvPr>
        </p:nvSpPr>
        <p:spPr>
          <a:xfrm>
            <a:off x="720000" y="3377975"/>
            <a:ext cx="2361300" cy="45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45" name="Google Shape;145;p28"/>
          <p:cNvSpPr txBox="1">
            <a:spLocks noGrp="1"/>
          </p:cNvSpPr>
          <p:nvPr>
            <p:ph type="title" idx="5" hasCustomPrompt="1"/>
          </p:nvPr>
        </p:nvSpPr>
        <p:spPr>
          <a:xfrm>
            <a:off x="3391350" y="3377975"/>
            <a:ext cx="2361300" cy="45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46" name="Google Shape;146;p28"/>
          <p:cNvSpPr txBox="1">
            <a:spLocks noGrp="1"/>
          </p:cNvSpPr>
          <p:nvPr>
            <p:ph type="title" idx="6" hasCustomPrompt="1"/>
          </p:nvPr>
        </p:nvSpPr>
        <p:spPr>
          <a:xfrm>
            <a:off x="6062700" y="3377975"/>
            <a:ext cx="2361300" cy="45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extLst>
      <p:ext uri="{BB962C8B-B14F-4D97-AF65-F5344CB8AC3E}">
        <p14:creationId xmlns:p14="http://schemas.microsoft.com/office/powerpoint/2010/main" val="34627792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7"/>
        <p:cNvGrpSpPr/>
        <p:nvPr/>
      </p:nvGrpSpPr>
      <p:grpSpPr>
        <a:xfrm>
          <a:off x="0" y="0"/>
          <a:ext cx="0" cy="0"/>
          <a:chOff x="0" y="0"/>
          <a:chExt cx="0" cy="0"/>
        </a:xfrm>
      </p:grpSpPr>
      <p:sp>
        <p:nvSpPr>
          <p:cNvPr id="148" name="Google Shape;148;p29"/>
          <p:cNvSpPr txBox="1">
            <a:spLocks noGrp="1"/>
          </p:cNvSpPr>
          <p:nvPr>
            <p:ph type="ctrTitle"/>
          </p:nvPr>
        </p:nvSpPr>
        <p:spPr>
          <a:xfrm>
            <a:off x="717475" y="542950"/>
            <a:ext cx="4284000" cy="906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9" name="Google Shape;149;p29"/>
          <p:cNvSpPr txBox="1">
            <a:spLocks noGrp="1"/>
          </p:cNvSpPr>
          <p:nvPr>
            <p:ph type="subTitle" idx="1"/>
          </p:nvPr>
        </p:nvSpPr>
        <p:spPr>
          <a:xfrm>
            <a:off x="717475" y="2090900"/>
            <a:ext cx="2296200" cy="77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0" name="Google Shape;150;p29"/>
          <p:cNvSpPr txBox="1"/>
          <p:nvPr/>
        </p:nvSpPr>
        <p:spPr>
          <a:xfrm>
            <a:off x="720000" y="3722100"/>
            <a:ext cx="5408400" cy="541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fr" sz="1200">
                <a:solidFill>
                  <a:schemeClr val="lt1"/>
                </a:solidFill>
                <a:latin typeface="Roboto"/>
                <a:ea typeface="Roboto"/>
                <a:cs typeface="Roboto"/>
                <a:sym typeface="Roboto"/>
              </a:rPr>
              <a:t>CRÉDITS: Ce modèle de présentation a été créé par </a:t>
            </a:r>
            <a:r>
              <a:rPr lang="fr"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fr" sz="1200">
                <a:solidFill>
                  <a:schemeClr val="lt1"/>
                </a:solidFill>
                <a:latin typeface="Roboto"/>
                <a:ea typeface="Roboto"/>
                <a:cs typeface="Roboto"/>
                <a:sym typeface="Roboto"/>
              </a:rPr>
              <a:t>, comprenant des icônes de </a:t>
            </a:r>
            <a:r>
              <a:rPr lang="fr"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fr" sz="1200">
                <a:solidFill>
                  <a:schemeClr val="lt1"/>
                </a:solidFill>
                <a:latin typeface="Roboto"/>
                <a:ea typeface="Roboto"/>
                <a:cs typeface="Roboto"/>
                <a:sym typeface="Roboto"/>
              </a:rPr>
              <a:t>, des infographies et des images de </a:t>
            </a:r>
            <a:r>
              <a:rPr lang="fr"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fr" sz="1200">
                <a:solidFill>
                  <a:schemeClr val="lt1"/>
                </a:solidFill>
                <a:latin typeface="Roboto"/>
                <a:ea typeface="Roboto"/>
                <a:cs typeface="Roboto"/>
                <a:sym typeface="Roboto"/>
              </a:rPr>
              <a:t> </a:t>
            </a:r>
            <a:endParaRPr sz="1200" b="1">
              <a:solidFill>
                <a:schemeClr val="lt1"/>
              </a:solidFill>
              <a:latin typeface="Roboto"/>
              <a:ea typeface="Roboto"/>
              <a:cs typeface="Roboto"/>
              <a:sym typeface="Roboto"/>
            </a:endParaRPr>
          </a:p>
        </p:txBody>
      </p:sp>
      <p:sp>
        <p:nvSpPr>
          <p:cNvPr id="151" name="Google Shape;151;p29"/>
          <p:cNvSpPr txBox="1">
            <a:spLocks noGrp="1"/>
          </p:cNvSpPr>
          <p:nvPr>
            <p:ph type="title" idx="2"/>
          </p:nvPr>
        </p:nvSpPr>
        <p:spPr>
          <a:xfrm>
            <a:off x="720000" y="1723825"/>
            <a:ext cx="35193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extLst>
      <p:ext uri="{BB962C8B-B14F-4D97-AF65-F5344CB8AC3E}">
        <p14:creationId xmlns:p14="http://schemas.microsoft.com/office/powerpoint/2010/main" val="13255824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2"/>
        <p:cNvGrpSpPr/>
        <p:nvPr/>
      </p:nvGrpSpPr>
      <p:grpSpPr>
        <a:xfrm>
          <a:off x="0" y="0"/>
          <a:ext cx="0" cy="0"/>
          <a:chOff x="0" y="0"/>
          <a:chExt cx="0" cy="0"/>
        </a:xfrm>
      </p:grpSpPr>
      <p:grpSp>
        <p:nvGrpSpPr>
          <p:cNvPr id="153" name="Google Shape;153;p30"/>
          <p:cNvGrpSpPr/>
          <p:nvPr/>
        </p:nvGrpSpPr>
        <p:grpSpPr>
          <a:xfrm>
            <a:off x="6198976" y="2001450"/>
            <a:ext cx="1862218" cy="1383407"/>
            <a:chOff x="2661176" y="1561150"/>
            <a:chExt cx="1862218" cy="1383407"/>
          </a:xfrm>
        </p:grpSpPr>
        <p:sp>
          <p:nvSpPr>
            <p:cNvPr id="154" name="Google Shape;154;p30"/>
            <p:cNvSpPr/>
            <p:nvPr/>
          </p:nvSpPr>
          <p:spPr>
            <a:xfrm>
              <a:off x="3078904" y="1913033"/>
              <a:ext cx="934394" cy="1031524"/>
            </a:xfrm>
            <a:custGeom>
              <a:avLst/>
              <a:gdLst/>
              <a:ahLst/>
              <a:cxnLst/>
              <a:rect l="l" t="t" r="r" b="b"/>
              <a:pathLst>
                <a:path w="14103" h="15569" extrusionOk="0">
                  <a:moveTo>
                    <a:pt x="1781" y="851"/>
                  </a:moveTo>
                  <a:lnTo>
                    <a:pt x="12212" y="11427"/>
                  </a:lnTo>
                  <a:lnTo>
                    <a:pt x="12995" y="14024"/>
                  </a:lnTo>
                  <a:lnTo>
                    <a:pt x="11383" y="12457"/>
                  </a:lnTo>
                  <a:lnTo>
                    <a:pt x="874" y="1802"/>
                  </a:lnTo>
                  <a:lnTo>
                    <a:pt x="1781" y="851"/>
                  </a:lnTo>
                  <a:close/>
                  <a:moveTo>
                    <a:pt x="1769" y="1"/>
                  </a:moveTo>
                  <a:cubicBezTo>
                    <a:pt x="1680" y="1"/>
                    <a:pt x="1579" y="34"/>
                    <a:pt x="1523" y="101"/>
                  </a:cubicBezTo>
                  <a:lnTo>
                    <a:pt x="124" y="1568"/>
                  </a:lnTo>
                  <a:cubicBezTo>
                    <a:pt x="1" y="1702"/>
                    <a:pt x="1" y="1914"/>
                    <a:pt x="135" y="2060"/>
                  </a:cubicBezTo>
                  <a:lnTo>
                    <a:pt x="10879" y="12961"/>
                  </a:lnTo>
                  <a:lnTo>
                    <a:pt x="13476" y="15468"/>
                  </a:lnTo>
                  <a:cubicBezTo>
                    <a:pt x="13543" y="15535"/>
                    <a:pt x="13633" y="15568"/>
                    <a:pt x="13722" y="15568"/>
                  </a:cubicBezTo>
                  <a:cubicBezTo>
                    <a:pt x="13778" y="15568"/>
                    <a:pt x="13846" y="15557"/>
                    <a:pt x="13901" y="15523"/>
                  </a:cubicBezTo>
                  <a:cubicBezTo>
                    <a:pt x="14035" y="15434"/>
                    <a:pt x="14103" y="15277"/>
                    <a:pt x="14058" y="15121"/>
                  </a:cubicBezTo>
                  <a:lnTo>
                    <a:pt x="12861" y="11148"/>
                  </a:lnTo>
                  <a:cubicBezTo>
                    <a:pt x="12838" y="11092"/>
                    <a:pt x="12804" y="11036"/>
                    <a:pt x="12771" y="11002"/>
                  </a:cubicBezTo>
                  <a:lnTo>
                    <a:pt x="2027" y="101"/>
                  </a:lnTo>
                  <a:cubicBezTo>
                    <a:pt x="1960" y="34"/>
                    <a:pt x="1859" y="1"/>
                    <a:pt x="1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0"/>
            <p:cNvSpPr/>
            <p:nvPr/>
          </p:nvSpPr>
          <p:spPr>
            <a:xfrm>
              <a:off x="3238312" y="1642900"/>
              <a:ext cx="1285082" cy="193597"/>
            </a:xfrm>
            <a:custGeom>
              <a:avLst/>
              <a:gdLst/>
              <a:ahLst/>
              <a:cxnLst/>
              <a:rect l="l" t="t" r="r" b="b"/>
              <a:pathLst>
                <a:path w="19396" h="2922" extrusionOk="0">
                  <a:moveTo>
                    <a:pt x="784" y="717"/>
                  </a:moveTo>
                  <a:lnTo>
                    <a:pt x="15702" y="907"/>
                  </a:lnTo>
                  <a:lnTo>
                    <a:pt x="17818" y="1467"/>
                  </a:lnTo>
                  <a:lnTo>
                    <a:pt x="15602" y="2216"/>
                  </a:lnTo>
                  <a:lnTo>
                    <a:pt x="728" y="2026"/>
                  </a:lnTo>
                  <a:lnTo>
                    <a:pt x="784" y="717"/>
                  </a:lnTo>
                  <a:close/>
                  <a:moveTo>
                    <a:pt x="448" y="0"/>
                  </a:moveTo>
                  <a:cubicBezTo>
                    <a:pt x="258" y="0"/>
                    <a:pt x="101" y="157"/>
                    <a:pt x="90" y="348"/>
                  </a:cubicBezTo>
                  <a:lnTo>
                    <a:pt x="11" y="2362"/>
                  </a:lnTo>
                  <a:cubicBezTo>
                    <a:pt x="1" y="2452"/>
                    <a:pt x="34" y="2541"/>
                    <a:pt x="101" y="2608"/>
                  </a:cubicBezTo>
                  <a:cubicBezTo>
                    <a:pt x="168" y="2686"/>
                    <a:pt x="258" y="2720"/>
                    <a:pt x="347" y="2720"/>
                  </a:cubicBezTo>
                  <a:lnTo>
                    <a:pt x="15658" y="2922"/>
                  </a:lnTo>
                  <a:cubicBezTo>
                    <a:pt x="15702" y="2922"/>
                    <a:pt x="15736" y="2922"/>
                    <a:pt x="15770" y="2910"/>
                  </a:cubicBezTo>
                  <a:lnTo>
                    <a:pt x="19149" y="1769"/>
                  </a:lnTo>
                  <a:cubicBezTo>
                    <a:pt x="19295" y="1713"/>
                    <a:pt x="19396" y="1579"/>
                    <a:pt x="19396" y="1422"/>
                  </a:cubicBezTo>
                  <a:cubicBezTo>
                    <a:pt x="19385" y="1265"/>
                    <a:pt x="19284" y="1131"/>
                    <a:pt x="19127" y="1097"/>
                  </a:cubicBezTo>
                  <a:lnTo>
                    <a:pt x="15837" y="213"/>
                  </a:lnTo>
                  <a:cubicBezTo>
                    <a:pt x="15814" y="213"/>
                    <a:pt x="15781" y="202"/>
                    <a:pt x="15759" y="202"/>
                  </a:cubicBezTo>
                  <a:lnTo>
                    <a:pt x="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p:nvPr/>
          </p:nvSpPr>
          <p:spPr>
            <a:xfrm>
              <a:off x="2661176" y="1566842"/>
              <a:ext cx="334455" cy="269658"/>
            </a:xfrm>
            <a:custGeom>
              <a:avLst/>
              <a:gdLst/>
              <a:ahLst/>
              <a:cxnLst/>
              <a:rect l="l" t="t" r="r" b="b"/>
              <a:pathLst>
                <a:path w="5048" h="4070" extrusionOk="0">
                  <a:moveTo>
                    <a:pt x="1344" y="813"/>
                  </a:moveTo>
                  <a:lnTo>
                    <a:pt x="4220" y="2044"/>
                  </a:lnTo>
                  <a:lnTo>
                    <a:pt x="3705" y="3253"/>
                  </a:lnTo>
                  <a:lnTo>
                    <a:pt x="829" y="2032"/>
                  </a:lnTo>
                  <a:lnTo>
                    <a:pt x="1344" y="813"/>
                  </a:lnTo>
                  <a:close/>
                  <a:moveTo>
                    <a:pt x="1162" y="0"/>
                  </a:moveTo>
                  <a:cubicBezTo>
                    <a:pt x="1023" y="0"/>
                    <a:pt x="890" y="85"/>
                    <a:pt x="840" y="219"/>
                  </a:cubicBezTo>
                  <a:lnTo>
                    <a:pt x="45" y="2077"/>
                  </a:lnTo>
                  <a:cubicBezTo>
                    <a:pt x="1" y="2166"/>
                    <a:pt x="1" y="2256"/>
                    <a:pt x="34" y="2346"/>
                  </a:cubicBezTo>
                  <a:cubicBezTo>
                    <a:pt x="68" y="2435"/>
                    <a:pt x="146" y="2502"/>
                    <a:pt x="225" y="2536"/>
                  </a:cubicBezTo>
                  <a:lnTo>
                    <a:pt x="3750" y="4036"/>
                  </a:lnTo>
                  <a:cubicBezTo>
                    <a:pt x="3794" y="4058"/>
                    <a:pt x="3839" y="4069"/>
                    <a:pt x="3884" y="4069"/>
                  </a:cubicBezTo>
                  <a:cubicBezTo>
                    <a:pt x="4018" y="4069"/>
                    <a:pt x="4152" y="3991"/>
                    <a:pt x="4209" y="3857"/>
                  </a:cubicBezTo>
                  <a:lnTo>
                    <a:pt x="5003" y="1987"/>
                  </a:lnTo>
                  <a:cubicBezTo>
                    <a:pt x="5037" y="1909"/>
                    <a:pt x="5048" y="1808"/>
                    <a:pt x="5003" y="1719"/>
                  </a:cubicBezTo>
                  <a:cubicBezTo>
                    <a:pt x="4970" y="1629"/>
                    <a:pt x="4903" y="1562"/>
                    <a:pt x="4824" y="1529"/>
                  </a:cubicBezTo>
                  <a:lnTo>
                    <a:pt x="1299" y="29"/>
                  </a:lnTo>
                  <a:cubicBezTo>
                    <a:pt x="1254" y="10"/>
                    <a:pt x="1208" y="0"/>
                    <a:pt x="1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0"/>
            <p:cNvSpPr/>
            <p:nvPr/>
          </p:nvSpPr>
          <p:spPr>
            <a:xfrm>
              <a:off x="2902993" y="1629259"/>
              <a:ext cx="496051" cy="377123"/>
            </a:xfrm>
            <a:custGeom>
              <a:avLst/>
              <a:gdLst/>
              <a:ahLst/>
              <a:cxnLst/>
              <a:rect l="l" t="t" r="r" b="b"/>
              <a:pathLst>
                <a:path w="7487" h="5692" extrusionOk="0">
                  <a:moveTo>
                    <a:pt x="2848" y="702"/>
                  </a:moveTo>
                  <a:cubicBezTo>
                    <a:pt x="3116" y="702"/>
                    <a:pt x="3387" y="755"/>
                    <a:pt x="3649" y="867"/>
                  </a:cubicBezTo>
                  <a:cubicBezTo>
                    <a:pt x="4387" y="1180"/>
                    <a:pt x="4880" y="1908"/>
                    <a:pt x="4902" y="2702"/>
                  </a:cubicBezTo>
                  <a:cubicBezTo>
                    <a:pt x="4913" y="2837"/>
                    <a:pt x="4992" y="2960"/>
                    <a:pt x="5114" y="3016"/>
                  </a:cubicBezTo>
                  <a:lnTo>
                    <a:pt x="6626" y="3654"/>
                  </a:lnTo>
                  <a:lnTo>
                    <a:pt x="6099" y="4874"/>
                  </a:lnTo>
                  <a:lnTo>
                    <a:pt x="4599" y="4236"/>
                  </a:lnTo>
                  <a:cubicBezTo>
                    <a:pt x="4555" y="4214"/>
                    <a:pt x="4510" y="4202"/>
                    <a:pt x="4465" y="4202"/>
                  </a:cubicBezTo>
                  <a:cubicBezTo>
                    <a:pt x="4376" y="4202"/>
                    <a:pt x="4286" y="4236"/>
                    <a:pt x="4231" y="4292"/>
                  </a:cubicBezTo>
                  <a:cubicBezTo>
                    <a:pt x="3838" y="4641"/>
                    <a:pt x="3341" y="4825"/>
                    <a:pt x="2839" y="4825"/>
                  </a:cubicBezTo>
                  <a:cubicBezTo>
                    <a:pt x="2568" y="4825"/>
                    <a:pt x="2296" y="4771"/>
                    <a:pt x="2037" y="4661"/>
                  </a:cubicBezTo>
                  <a:cubicBezTo>
                    <a:pt x="1533" y="4448"/>
                    <a:pt x="1142" y="4045"/>
                    <a:pt x="929" y="3542"/>
                  </a:cubicBezTo>
                  <a:cubicBezTo>
                    <a:pt x="727" y="3027"/>
                    <a:pt x="739" y="2468"/>
                    <a:pt x="951" y="1964"/>
                  </a:cubicBezTo>
                  <a:cubicBezTo>
                    <a:pt x="1286" y="1176"/>
                    <a:pt x="2049" y="702"/>
                    <a:pt x="2848" y="702"/>
                  </a:cubicBezTo>
                  <a:close/>
                  <a:moveTo>
                    <a:pt x="2858" y="0"/>
                  </a:moveTo>
                  <a:cubicBezTo>
                    <a:pt x="1779" y="0"/>
                    <a:pt x="747" y="634"/>
                    <a:pt x="302" y="1684"/>
                  </a:cubicBezTo>
                  <a:cubicBezTo>
                    <a:pt x="11" y="2367"/>
                    <a:pt x="0" y="3117"/>
                    <a:pt x="279" y="3799"/>
                  </a:cubicBezTo>
                  <a:cubicBezTo>
                    <a:pt x="560" y="4482"/>
                    <a:pt x="1085" y="5020"/>
                    <a:pt x="1757" y="5311"/>
                  </a:cubicBezTo>
                  <a:cubicBezTo>
                    <a:pt x="2102" y="5458"/>
                    <a:pt x="2468" y="5529"/>
                    <a:pt x="2832" y="5529"/>
                  </a:cubicBezTo>
                  <a:cubicBezTo>
                    <a:pt x="3435" y="5529"/>
                    <a:pt x="4033" y="5333"/>
                    <a:pt x="4522" y="4963"/>
                  </a:cubicBezTo>
                  <a:lnTo>
                    <a:pt x="6156" y="5657"/>
                  </a:lnTo>
                  <a:cubicBezTo>
                    <a:pt x="6200" y="5679"/>
                    <a:pt x="6245" y="5691"/>
                    <a:pt x="6290" y="5691"/>
                  </a:cubicBezTo>
                  <a:cubicBezTo>
                    <a:pt x="6335" y="5691"/>
                    <a:pt x="6379" y="5679"/>
                    <a:pt x="6424" y="5657"/>
                  </a:cubicBezTo>
                  <a:cubicBezTo>
                    <a:pt x="6502" y="5624"/>
                    <a:pt x="6581" y="5557"/>
                    <a:pt x="6614" y="5478"/>
                  </a:cubicBezTo>
                  <a:lnTo>
                    <a:pt x="7409" y="3609"/>
                  </a:lnTo>
                  <a:cubicBezTo>
                    <a:pt x="7487" y="3430"/>
                    <a:pt x="7397" y="3229"/>
                    <a:pt x="7218" y="3150"/>
                  </a:cubicBezTo>
                  <a:lnTo>
                    <a:pt x="5584" y="2456"/>
                  </a:lnTo>
                  <a:cubicBezTo>
                    <a:pt x="5472" y="1471"/>
                    <a:pt x="4846" y="610"/>
                    <a:pt x="3928" y="218"/>
                  </a:cubicBezTo>
                  <a:cubicBezTo>
                    <a:pt x="3579" y="70"/>
                    <a:pt x="3216" y="0"/>
                    <a:pt x="2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2995616" y="1722346"/>
              <a:ext cx="179551" cy="174979"/>
            </a:xfrm>
            <a:custGeom>
              <a:avLst/>
              <a:gdLst/>
              <a:ahLst/>
              <a:cxnLst/>
              <a:rect l="l" t="t" r="r" b="b"/>
              <a:pathLst>
                <a:path w="2710" h="2641" extrusionOk="0">
                  <a:moveTo>
                    <a:pt x="1355" y="705"/>
                  </a:moveTo>
                  <a:cubicBezTo>
                    <a:pt x="1433" y="705"/>
                    <a:pt x="1523" y="727"/>
                    <a:pt x="1602" y="760"/>
                  </a:cubicBezTo>
                  <a:cubicBezTo>
                    <a:pt x="1747" y="817"/>
                    <a:pt x="1870" y="939"/>
                    <a:pt x="1926" y="1096"/>
                  </a:cubicBezTo>
                  <a:cubicBezTo>
                    <a:pt x="1993" y="1242"/>
                    <a:pt x="1982" y="1409"/>
                    <a:pt x="1926" y="1566"/>
                  </a:cubicBezTo>
                  <a:cubicBezTo>
                    <a:pt x="1858" y="1712"/>
                    <a:pt x="1736" y="1835"/>
                    <a:pt x="1590" y="1891"/>
                  </a:cubicBezTo>
                  <a:cubicBezTo>
                    <a:pt x="1512" y="1925"/>
                    <a:pt x="1431" y="1941"/>
                    <a:pt x="1349" y="1941"/>
                  </a:cubicBezTo>
                  <a:cubicBezTo>
                    <a:pt x="1268" y="1941"/>
                    <a:pt x="1187" y="1925"/>
                    <a:pt x="1109" y="1891"/>
                  </a:cubicBezTo>
                  <a:cubicBezTo>
                    <a:pt x="963" y="1824"/>
                    <a:pt x="840" y="1700"/>
                    <a:pt x="784" y="1555"/>
                  </a:cubicBezTo>
                  <a:cubicBezTo>
                    <a:pt x="717" y="1399"/>
                    <a:pt x="729" y="1230"/>
                    <a:pt x="784" y="1085"/>
                  </a:cubicBezTo>
                  <a:cubicBezTo>
                    <a:pt x="851" y="929"/>
                    <a:pt x="975" y="817"/>
                    <a:pt x="1120" y="750"/>
                  </a:cubicBezTo>
                  <a:cubicBezTo>
                    <a:pt x="1199" y="715"/>
                    <a:pt x="1277" y="705"/>
                    <a:pt x="1355" y="705"/>
                  </a:cubicBezTo>
                  <a:close/>
                  <a:moveTo>
                    <a:pt x="1356" y="1"/>
                  </a:moveTo>
                  <a:cubicBezTo>
                    <a:pt x="1189" y="1"/>
                    <a:pt x="1022" y="35"/>
                    <a:pt x="863" y="100"/>
                  </a:cubicBezTo>
                  <a:cubicBezTo>
                    <a:pt x="538" y="235"/>
                    <a:pt x="281" y="481"/>
                    <a:pt x="147" y="805"/>
                  </a:cubicBezTo>
                  <a:cubicBezTo>
                    <a:pt x="1" y="1130"/>
                    <a:pt x="1" y="1488"/>
                    <a:pt x="135" y="1812"/>
                  </a:cubicBezTo>
                  <a:cubicBezTo>
                    <a:pt x="259" y="2148"/>
                    <a:pt x="515" y="2394"/>
                    <a:pt x="840" y="2540"/>
                  </a:cubicBezTo>
                  <a:cubicBezTo>
                    <a:pt x="1008" y="2607"/>
                    <a:pt x="1187" y="2640"/>
                    <a:pt x="1355" y="2640"/>
                  </a:cubicBezTo>
                  <a:cubicBezTo>
                    <a:pt x="1870" y="2640"/>
                    <a:pt x="2351" y="2339"/>
                    <a:pt x="2575" y="1835"/>
                  </a:cubicBezTo>
                  <a:cubicBezTo>
                    <a:pt x="2709" y="1511"/>
                    <a:pt x="2709" y="1152"/>
                    <a:pt x="2575" y="827"/>
                  </a:cubicBezTo>
                  <a:cubicBezTo>
                    <a:pt x="2452" y="503"/>
                    <a:pt x="2194" y="245"/>
                    <a:pt x="1870" y="111"/>
                  </a:cubicBezTo>
                  <a:cubicBezTo>
                    <a:pt x="1704" y="37"/>
                    <a:pt x="1530"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p:nvPr/>
          </p:nvSpPr>
          <p:spPr>
            <a:xfrm>
              <a:off x="3350804" y="1561150"/>
              <a:ext cx="491678" cy="933135"/>
            </a:xfrm>
            <a:custGeom>
              <a:avLst/>
              <a:gdLst/>
              <a:ahLst/>
              <a:cxnLst/>
              <a:rect l="l" t="t" r="r" b="b"/>
              <a:pathLst>
                <a:path w="7421" h="14084" extrusionOk="0">
                  <a:moveTo>
                    <a:pt x="6089" y="810"/>
                  </a:moveTo>
                  <a:lnTo>
                    <a:pt x="6559" y="1011"/>
                  </a:lnTo>
                  <a:lnTo>
                    <a:pt x="1332" y="13278"/>
                  </a:lnTo>
                  <a:lnTo>
                    <a:pt x="862" y="13076"/>
                  </a:lnTo>
                  <a:lnTo>
                    <a:pt x="6089" y="810"/>
                  </a:lnTo>
                  <a:close/>
                  <a:moveTo>
                    <a:pt x="5910" y="1"/>
                  </a:moveTo>
                  <a:cubicBezTo>
                    <a:pt x="5865" y="1"/>
                    <a:pt x="5821" y="9"/>
                    <a:pt x="5776" y="26"/>
                  </a:cubicBezTo>
                  <a:cubicBezTo>
                    <a:pt x="5686" y="60"/>
                    <a:pt x="5619" y="127"/>
                    <a:pt x="5585" y="216"/>
                  </a:cubicBezTo>
                  <a:lnTo>
                    <a:pt x="79" y="13121"/>
                  </a:lnTo>
                  <a:cubicBezTo>
                    <a:pt x="1" y="13300"/>
                    <a:pt x="90" y="13512"/>
                    <a:pt x="270" y="13591"/>
                  </a:cubicBezTo>
                  <a:lnTo>
                    <a:pt x="1377" y="14061"/>
                  </a:lnTo>
                  <a:cubicBezTo>
                    <a:pt x="1422" y="14083"/>
                    <a:pt x="1467" y="14083"/>
                    <a:pt x="1523" y="14083"/>
                  </a:cubicBezTo>
                  <a:cubicBezTo>
                    <a:pt x="1568" y="14083"/>
                    <a:pt x="1613" y="14083"/>
                    <a:pt x="1646" y="14061"/>
                  </a:cubicBezTo>
                  <a:cubicBezTo>
                    <a:pt x="1735" y="14027"/>
                    <a:pt x="1802" y="13960"/>
                    <a:pt x="1836" y="13870"/>
                  </a:cubicBezTo>
                  <a:lnTo>
                    <a:pt x="7343" y="967"/>
                  </a:lnTo>
                  <a:cubicBezTo>
                    <a:pt x="7421" y="787"/>
                    <a:pt x="7331" y="574"/>
                    <a:pt x="7152" y="496"/>
                  </a:cubicBezTo>
                  <a:lnTo>
                    <a:pt x="6045" y="26"/>
                  </a:lnTo>
                  <a:cubicBezTo>
                    <a:pt x="6000" y="9"/>
                    <a:pt x="5955" y="1"/>
                    <a:pt x="5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p:nvPr/>
          </p:nvSpPr>
          <p:spPr>
            <a:xfrm>
              <a:off x="3509482" y="1942839"/>
              <a:ext cx="174317" cy="170275"/>
            </a:xfrm>
            <a:custGeom>
              <a:avLst/>
              <a:gdLst/>
              <a:ahLst/>
              <a:cxnLst/>
              <a:rect l="l" t="t" r="r" b="b"/>
              <a:pathLst>
                <a:path w="2631" h="2570" extrusionOk="0">
                  <a:moveTo>
                    <a:pt x="1322" y="700"/>
                  </a:moveTo>
                  <a:cubicBezTo>
                    <a:pt x="1389" y="700"/>
                    <a:pt x="1467" y="723"/>
                    <a:pt x="1545" y="745"/>
                  </a:cubicBezTo>
                  <a:cubicBezTo>
                    <a:pt x="1691" y="812"/>
                    <a:pt x="1802" y="924"/>
                    <a:pt x="1859" y="1070"/>
                  </a:cubicBezTo>
                  <a:cubicBezTo>
                    <a:pt x="1914" y="1215"/>
                    <a:pt x="1914" y="1372"/>
                    <a:pt x="1847" y="1506"/>
                  </a:cubicBezTo>
                  <a:cubicBezTo>
                    <a:pt x="1792" y="1652"/>
                    <a:pt x="1680" y="1764"/>
                    <a:pt x="1534" y="1819"/>
                  </a:cubicBezTo>
                  <a:cubicBezTo>
                    <a:pt x="1461" y="1848"/>
                    <a:pt x="1386" y="1862"/>
                    <a:pt x="1310" y="1862"/>
                  </a:cubicBezTo>
                  <a:cubicBezTo>
                    <a:pt x="1235" y="1862"/>
                    <a:pt x="1159" y="1848"/>
                    <a:pt x="1086" y="1819"/>
                  </a:cubicBezTo>
                  <a:cubicBezTo>
                    <a:pt x="952" y="1752"/>
                    <a:pt x="840" y="1640"/>
                    <a:pt x="784" y="1495"/>
                  </a:cubicBezTo>
                  <a:cubicBezTo>
                    <a:pt x="717" y="1361"/>
                    <a:pt x="728" y="1193"/>
                    <a:pt x="784" y="1058"/>
                  </a:cubicBezTo>
                  <a:cubicBezTo>
                    <a:pt x="840" y="913"/>
                    <a:pt x="952" y="801"/>
                    <a:pt x="1098" y="745"/>
                  </a:cubicBezTo>
                  <a:cubicBezTo>
                    <a:pt x="1176" y="712"/>
                    <a:pt x="1243" y="700"/>
                    <a:pt x="1322" y="700"/>
                  </a:cubicBezTo>
                  <a:close/>
                  <a:moveTo>
                    <a:pt x="1307" y="1"/>
                  </a:moveTo>
                  <a:cubicBezTo>
                    <a:pt x="1148" y="1"/>
                    <a:pt x="990" y="32"/>
                    <a:pt x="840" y="96"/>
                  </a:cubicBezTo>
                  <a:cubicBezTo>
                    <a:pt x="516" y="219"/>
                    <a:pt x="270" y="466"/>
                    <a:pt x="135" y="779"/>
                  </a:cubicBezTo>
                  <a:cubicBezTo>
                    <a:pt x="1" y="1092"/>
                    <a:pt x="1" y="1439"/>
                    <a:pt x="124" y="1764"/>
                  </a:cubicBezTo>
                  <a:cubicBezTo>
                    <a:pt x="258" y="2077"/>
                    <a:pt x="504" y="2324"/>
                    <a:pt x="818" y="2458"/>
                  </a:cubicBezTo>
                  <a:cubicBezTo>
                    <a:pt x="974" y="2536"/>
                    <a:pt x="1143" y="2570"/>
                    <a:pt x="1322" y="2570"/>
                  </a:cubicBezTo>
                  <a:cubicBezTo>
                    <a:pt x="1478" y="2570"/>
                    <a:pt x="1646" y="2536"/>
                    <a:pt x="1792" y="2469"/>
                  </a:cubicBezTo>
                  <a:cubicBezTo>
                    <a:pt x="2116" y="2346"/>
                    <a:pt x="2362" y="2100"/>
                    <a:pt x="2496" y="1786"/>
                  </a:cubicBezTo>
                  <a:cubicBezTo>
                    <a:pt x="2631" y="1473"/>
                    <a:pt x="2631" y="1126"/>
                    <a:pt x="2508" y="801"/>
                  </a:cubicBezTo>
                  <a:cubicBezTo>
                    <a:pt x="2384" y="488"/>
                    <a:pt x="2138" y="242"/>
                    <a:pt x="1825" y="108"/>
                  </a:cubicBezTo>
                  <a:cubicBezTo>
                    <a:pt x="1656" y="37"/>
                    <a:pt x="1480" y="1"/>
                    <a:pt x="1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91788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61"/>
        <p:cNvGrpSpPr/>
        <p:nvPr/>
      </p:nvGrpSpPr>
      <p:grpSpPr>
        <a:xfrm>
          <a:off x="0" y="0"/>
          <a:ext cx="0" cy="0"/>
          <a:chOff x="0" y="0"/>
          <a:chExt cx="0" cy="0"/>
        </a:xfrm>
      </p:grpSpPr>
      <p:grpSp>
        <p:nvGrpSpPr>
          <p:cNvPr id="162" name="Google Shape;162;p31"/>
          <p:cNvGrpSpPr/>
          <p:nvPr/>
        </p:nvGrpSpPr>
        <p:grpSpPr>
          <a:xfrm>
            <a:off x="1256050" y="1787561"/>
            <a:ext cx="987796" cy="1568385"/>
            <a:chOff x="1256050" y="1575461"/>
            <a:chExt cx="987796" cy="1568385"/>
          </a:xfrm>
        </p:grpSpPr>
        <p:sp>
          <p:nvSpPr>
            <p:cNvPr id="163" name="Google Shape;163;p31"/>
            <p:cNvSpPr/>
            <p:nvPr/>
          </p:nvSpPr>
          <p:spPr>
            <a:xfrm>
              <a:off x="1256050" y="1820932"/>
              <a:ext cx="987796" cy="1322914"/>
            </a:xfrm>
            <a:custGeom>
              <a:avLst/>
              <a:gdLst/>
              <a:ahLst/>
              <a:cxnLst/>
              <a:rect l="l" t="t" r="r" b="b"/>
              <a:pathLst>
                <a:path w="14909" h="19967" extrusionOk="0">
                  <a:moveTo>
                    <a:pt x="14204" y="705"/>
                  </a:moveTo>
                  <a:lnTo>
                    <a:pt x="14204" y="15915"/>
                  </a:lnTo>
                  <a:cubicBezTo>
                    <a:pt x="14204" y="17728"/>
                    <a:pt x="11115" y="19272"/>
                    <a:pt x="7454" y="19272"/>
                  </a:cubicBezTo>
                  <a:cubicBezTo>
                    <a:pt x="3795" y="19272"/>
                    <a:pt x="706" y="17728"/>
                    <a:pt x="706" y="15915"/>
                  </a:cubicBezTo>
                  <a:lnTo>
                    <a:pt x="706" y="705"/>
                  </a:lnTo>
                  <a:close/>
                  <a:moveTo>
                    <a:pt x="348" y="0"/>
                  </a:moveTo>
                  <a:cubicBezTo>
                    <a:pt x="157" y="0"/>
                    <a:pt x="1" y="157"/>
                    <a:pt x="1" y="347"/>
                  </a:cubicBezTo>
                  <a:lnTo>
                    <a:pt x="1" y="15915"/>
                  </a:lnTo>
                  <a:cubicBezTo>
                    <a:pt x="1" y="18186"/>
                    <a:pt x="3280" y="19966"/>
                    <a:pt x="7454" y="19966"/>
                  </a:cubicBezTo>
                  <a:cubicBezTo>
                    <a:pt x="11629" y="19966"/>
                    <a:pt x="14908" y="18186"/>
                    <a:pt x="14908" y="15915"/>
                  </a:cubicBezTo>
                  <a:lnTo>
                    <a:pt x="14908" y="347"/>
                  </a:lnTo>
                  <a:cubicBezTo>
                    <a:pt x="14908" y="157"/>
                    <a:pt x="14751" y="0"/>
                    <a:pt x="14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1"/>
            <p:cNvSpPr/>
            <p:nvPr/>
          </p:nvSpPr>
          <p:spPr>
            <a:xfrm>
              <a:off x="1256050" y="1575461"/>
              <a:ext cx="987796" cy="537659"/>
            </a:xfrm>
            <a:custGeom>
              <a:avLst/>
              <a:gdLst/>
              <a:ahLst/>
              <a:cxnLst/>
              <a:rect l="l" t="t" r="r" b="b"/>
              <a:pathLst>
                <a:path w="14909" h="8115" extrusionOk="0">
                  <a:moveTo>
                    <a:pt x="7454" y="706"/>
                  </a:moveTo>
                  <a:cubicBezTo>
                    <a:pt x="11115" y="706"/>
                    <a:pt x="14204" y="2239"/>
                    <a:pt x="14204" y="4052"/>
                  </a:cubicBezTo>
                  <a:cubicBezTo>
                    <a:pt x="14204" y="5876"/>
                    <a:pt x="11115" y="7409"/>
                    <a:pt x="7454" y="7409"/>
                  </a:cubicBezTo>
                  <a:cubicBezTo>
                    <a:pt x="3795" y="7409"/>
                    <a:pt x="706" y="5876"/>
                    <a:pt x="706" y="4052"/>
                  </a:cubicBezTo>
                  <a:cubicBezTo>
                    <a:pt x="706" y="2239"/>
                    <a:pt x="3795" y="706"/>
                    <a:pt x="7454" y="706"/>
                  </a:cubicBezTo>
                  <a:close/>
                  <a:moveTo>
                    <a:pt x="7454" y="0"/>
                  </a:moveTo>
                  <a:cubicBezTo>
                    <a:pt x="3280" y="0"/>
                    <a:pt x="1" y="1780"/>
                    <a:pt x="1" y="4052"/>
                  </a:cubicBezTo>
                  <a:cubicBezTo>
                    <a:pt x="1" y="6335"/>
                    <a:pt x="3280" y="8115"/>
                    <a:pt x="7454" y="8115"/>
                  </a:cubicBezTo>
                  <a:cubicBezTo>
                    <a:pt x="11629" y="8115"/>
                    <a:pt x="14908" y="6335"/>
                    <a:pt x="14908" y="4052"/>
                  </a:cubicBezTo>
                  <a:cubicBezTo>
                    <a:pt x="14908" y="1780"/>
                    <a:pt x="11629" y="0"/>
                    <a:pt x="7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p:nvPr/>
          </p:nvSpPr>
          <p:spPr>
            <a:xfrm>
              <a:off x="1256050" y="2606638"/>
              <a:ext cx="987796" cy="291721"/>
            </a:xfrm>
            <a:custGeom>
              <a:avLst/>
              <a:gdLst/>
              <a:ahLst/>
              <a:cxnLst/>
              <a:rect l="l" t="t" r="r" b="b"/>
              <a:pathLst>
                <a:path w="14909" h="4403" extrusionOk="0">
                  <a:moveTo>
                    <a:pt x="7531" y="0"/>
                  </a:moveTo>
                  <a:cubicBezTo>
                    <a:pt x="7416" y="0"/>
                    <a:pt x="7300" y="2"/>
                    <a:pt x="7186" y="4"/>
                  </a:cubicBezTo>
                  <a:cubicBezTo>
                    <a:pt x="6996" y="4"/>
                    <a:pt x="6839" y="161"/>
                    <a:pt x="6839" y="363"/>
                  </a:cubicBezTo>
                  <a:cubicBezTo>
                    <a:pt x="6839" y="552"/>
                    <a:pt x="6996" y="709"/>
                    <a:pt x="7186" y="709"/>
                  </a:cubicBezTo>
                  <a:lnTo>
                    <a:pt x="7197" y="709"/>
                  </a:lnTo>
                  <a:cubicBezTo>
                    <a:pt x="7305" y="707"/>
                    <a:pt x="7412" y="705"/>
                    <a:pt x="7519" y="705"/>
                  </a:cubicBezTo>
                  <a:cubicBezTo>
                    <a:pt x="7870" y="705"/>
                    <a:pt x="8220" y="720"/>
                    <a:pt x="8563" y="754"/>
                  </a:cubicBezTo>
                  <a:lnTo>
                    <a:pt x="8596" y="754"/>
                  </a:lnTo>
                  <a:cubicBezTo>
                    <a:pt x="8775" y="754"/>
                    <a:pt x="8932" y="609"/>
                    <a:pt x="8943" y="430"/>
                  </a:cubicBezTo>
                  <a:cubicBezTo>
                    <a:pt x="8966" y="239"/>
                    <a:pt x="8820" y="60"/>
                    <a:pt x="8630" y="49"/>
                  </a:cubicBezTo>
                  <a:cubicBezTo>
                    <a:pt x="8272" y="15"/>
                    <a:pt x="7901" y="0"/>
                    <a:pt x="7531" y="0"/>
                  </a:cubicBezTo>
                  <a:close/>
                  <a:moveTo>
                    <a:pt x="5784" y="102"/>
                  </a:moveTo>
                  <a:cubicBezTo>
                    <a:pt x="5770" y="102"/>
                    <a:pt x="5756" y="103"/>
                    <a:pt x="5743" y="105"/>
                  </a:cubicBezTo>
                  <a:cubicBezTo>
                    <a:pt x="5261" y="161"/>
                    <a:pt x="4780" y="251"/>
                    <a:pt x="4321" y="363"/>
                  </a:cubicBezTo>
                  <a:cubicBezTo>
                    <a:pt x="4131" y="418"/>
                    <a:pt x="4019" y="609"/>
                    <a:pt x="4064" y="788"/>
                  </a:cubicBezTo>
                  <a:cubicBezTo>
                    <a:pt x="4109" y="955"/>
                    <a:pt x="4254" y="1057"/>
                    <a:pt x="4410" y="1057"/>
                  </a:cubicBezTo>
                  <a:cubicBezTo>
                    <a:pt x="4433" y="1057"/>
                    <a:pt x="4467" y="1057"/>
                    <a:pt x="4489" y="1045"/>
                  </a:cubicBezTo>
                  <a:cubicBezTo>
                    <a:pt x="4925" y="945"/>
                    <a:pt x="5373" y="855"/>
                    <a:pt x="5832" y="799"/>
                  </a:cubicBezTo>
                  <a:cubicBezTo>
                    <a:pt x="6022" y="776"/>
                    <a:pt x="6168" y="597"/>
                    <a:pt x="6134" y="407"/>
                  </a:cubicBezTo>
                  <a:cubicBezTo>
                    <a:pt x="6113" y="231"/>
                    <a:pt x="5958" y="102"/>
                    <a:pt x="5784" y="102"/>
                  </a:cubicBezTo>
                  <a:close/>
                  <a:moveTo>
                    <a:pt x="9988" y="242"/>
                  </a:moveTo>
                  <a:cubicBezTo>
                    <a:pt x="9825" y="242"/>
                    <a:pt x="9678" y="365"/>
                    <a:pt x="9648" y="530"/>
                  </a:cubicBezTo>
                  <a:cubicBezTo>
                    <a:pt x="9603" y="721"/>
                    <a:pt x="9727" y="900"/>
                    <a:pt x="9917" y="933"/>
                  </a:cubicBezTo>
                  <a:cubicBezTo>
                    <a:pt x="10376" y="1034"/>
                    <a:pt x="10824" y="1146"/>
                    <a:pt x="11237" y="1291"/>
                  </a:cubicBezTo>
                  <a:cubicBezTo>
                    <a:pt x="11271" y="1303"/>
                    <a:pt x="11304" y="1303"/>
                    <a:pt x="11349" y="1303"/>
                  </a:cubicBezTo>
                  <a:cubicBezTo>
                    <a:pt x="11495" y="1303"/>
                    <a:pt x="11629" y="1213"/>
                    <a:pt x="11685" y="1067"/>
                  </a:cubicBezTo>
                  <a:cubicBezTo>
                    <a:pt x="11741" y="888"/>
                    <a:pt x="11640" y="687"/>
                    <a:pt x="11461" y="620"/>
                  </a:cubicBezTo>
                  <a:cubicBezTo>
                    <a:pt x="11025" y="475"/>
                    <a:pt x="10543" y="351"/>
                    <a:pt x="10063" y="251"/>
                  </a:cubicBezTo>
                  <a:cubicBezTo>
                    <a:pt x="10038" y="245"/>
                    <a:pt x="10013" y="242"/>
                    <a:pt x="9988" y="242"/>
                  </a:cubicBezTo>
                  <a:close/>
                  <a:moveTo>
                    <a:pt x="3069" y="793"/>
                  </a:moveTo>
                  <a:cubicBezTo>
                    <a:pt x="3023" y="793"/>
                    <a:pt x="2977" y="802"/>
                    <a:pt x="2933" y="821"/>
                  </a:cubicBezTo>
                  <a:cubicBezTo>
                    <a:pt x="2452" y="1012"/>
                    <a:pt x="2004" y="1246"/>
                    <a:pt x="1635" y="1504"/>
                  </a:cubicBezTo>
                  <a:cubicBezTo>
                    <a:pt x="1467" y="1616"/>
                    <a:pt x="1423" y="1828"/>
                    <a:pt x="1534" y="1997"/>
                  </a:cubicBezTo>
                  <a:cubicBezTo>
                    <a:pt x="1602" y="2097"/>
                    <a:pt x="1713" y="2142"/>
                    <a:pt x="1825" y="2142"/>
                  </a:cubicBezTo>
                  <a:cubicBezTo>
                    <a:pt x="1893" y="2142"/>
                    <a:pt x="1960" y="2131"/>
                    <a:pt x="2027" y="2086"/>
                  </a:cubicBezTo>
                  <a:cubicBezTo>
                    <a:pt x="2363" y="1851"/>
                    <a:pt x="2766" y="1649"/>
                    <a:pt x="3202" y="1470"/>
                  </a:cubicBezTo>
                  <a:cubicBezTo>
                    <a:pt x="3381" y="1392"/>
                    <a:pt x="3470" y="1191"/>
                    <a:pt x="3392" y="1012"/>
                  </a:cubicBezTo>
                  <a:cubicBezTo>
                    <a:pt x="3342" y="877"/>
                    <a:pt x="3208" y="793"/>
                    <a:pt x="3069" y="793"/>
                  </a:cubicBezTo>
                  <a:close/>
                  <a:moveTo>
                    <a:pt x="12635" y="1171"/>
                  </a:moveTo>
                  <a:cubicBezTo>
                    <a:pt x="12512" y="1171"/>
                    <a:pt x="12391" y="1233"/>
                    <a:pt x="12323" y="1348"/>
                  </a:cubicBezTo>
                  <a:cubicBezTo>
                    <a:pt x="12234" y="1515"/>
                    <a:pt x="12289" y="1739"/>
                    <a:pt x="12468" y="1828"/>
                  </a:cubicBezTo>
                  <a:cubicBezTo>
                    <a:pt x="12883" y="2064"/>
                    <a:pt x="13241" y="2321"/>
                    <a:pt x="13510" y="2601"/>
                  </a:cubicBezTo>
                  <a:cubicBezTo>
                    <a:pt x="13577" y="2668"/>
                    <a:pt x="13677" y="2701"/>
                    <a:pt x="13767" y="2701"/>
                  </a:cubicBezTo>
                  <a:cubicBezTo>
                    <a:pt x="13856" y="2701"/>
                    <a:pt x="13946" y="2668"/>
                    <a:pt x="14013" y="2601"/>
                  </a:cubicBezTo>
                  <a:cubicBezTo>
                    <a:pt x="14147" y="2467"/>
                    <a:pt x="14147" y="2243"/>
                    <a:pt x="14013" y="2109"/>
                  </a:cubicBezTo>
                  <a:cubicBezTo>
                    <a:pt x="13689" y="1784"/>
                    <a:pt x="13286" y="1482"/>
                    <a:pt x="12804" y="1213"/>
                  </a:cubicBezTo>
                  <a:cubicBezTo>
                    <a:pt x="12751" y="1185"/>
                    <a:pt x="12692" y="1171"/>
                    <a:pt x="12635" y="1171"/>
                  </a:cubicBezTo>
                  <a:close/>
                  <a:moveTo>
                    <a:pt x="804" y="2401"/>
                  </a:moveTo>
                  <a:cubicBezTo>
                    <a:pt x="697" y="2401"/>
                    <a:pt x="590" y="2450"/>
                    <a:pt x="516" y="2545"/>
                  </a:cubicBezTo>
                  <a:cubicBezTo>
                    <a:pt x="180" y="3026"/>
                    <a:pt x="1" y="3529"/>
                    <a:pt x="1" y="4056"/>
                  </a:cubicBezTo>
                  <a:cubicBezTo>
                    <a:pt x="1" y="4246"/>
                    <a:pt x="157" y="4402"/>
                    <a:pt x="348" y="4402"/>
                  </a:cubicBezTo>
                  <a:cubicBezTo>
                    <a:pt x="550" y="4402"/>
                    <a:pt x="706" y="4246"/>
                    <a:pt x="706" y="4056"/>
                  </a:cubicBezTo>
                  <a:cubicBezTo>
                    <a:pt x="706" y="3686"/>
                    <a:pt x="829" y="3317"/>
                    <a:pt x="1087" y="2959"/>
                  </a:cubicBezTo>
                  <a:cubicBezTo>
                    <a:pt x="1209" y="2802"/>
                    <a:pt x="1165" y="2579"/>
                    <a:pt x="1008" y="2467"/>
                  </a:cubicBezTo>
                  <a:cubicBezTo>
                    <a:pt x="946" y="2422"/>
                    <a:pt x="875" y="2401"/>
                    <a:pt x="804" y="2401"/>
                  </a:cubicBezTo>
                  <a:close/>
                  <a:moveTo>
                    <a:pt x="14478" y="3184"/>
                  </a:moveTo>
                  <a:cubicBezTo>
                    <a:pt x="14450" y="3184"/>
                    <a:pt x="14422" y="3187"/>
                    <a:pt x="14393" y="3194"/>
                  </a:cubicBezTo>
                  <a:cubicBezTo>
                    <a:pt x="14204" y="3250"/>
                    <a:pt x="14102" y="3440"/>
                    <a:pt x="14147" y="3631"/>
                  </a:cubicBezTo>
                  <a:cubicBezTo>
                    <a:pt x="14181" y="3765"/>
                    <a:pt x="14204" y="3910"/>
                    <a:pt x="14204" y="4056"/>
                  </a:cubicBezTo>
                  <a:cubicBezTo>
                    <a:pt x="14204" y="4246"/>
                    <a:pt x="14360" y="4402"/>
                    <a:pt x="14562" y="4402"/>
                  </a:cubicBezTo>
                  <a:cubicBezTo>
                    <a:pt x="14751" y="4402"/>
                    <a:pt x="14908" y="4246"/>
                    <a:pt x="14908" y="4056"/>
                  </a:cubicBezTo>
                  <a:cubicBezTo>
                    <a:pt x="14908" y="3854"/>
                    <a:pt x="14875" y="3641"/>
                    <a:pt x="14830" y="3452"/>
                  </a:cubicBezTo>
                  <a:cubicBezTo>
                    <a:pt x="14782" y="3289"/>
                    <a:pt x="14637" y="3184"/>
                    <a:pt x="14478" y="31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627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003500" y="1608925"/>
            <a:ext cx="3941700" cy="11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1003500" y="3032675"/>
            <a:ext cx="3941700" cy="50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2032063" y="161912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2" name="Google Shape;42;p13"/>
          <p:cNvSpPr txBox="1">
            <a:spLocks noGrp="1"/>
          </p:cNvSpPr>
          <p:nvPr>
            <p:ph type="title" idx="2" hasCustomPrompt="1"/>
          </p:nvPr>
        </p:nvSpPr>
        <p:spPr>
          <a:xfrm>
            <a:off x="972162" y="1837600"/>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 name="Google Shape;43;p13"/>
          <p:cNvSpPr txBox="1">
            <a:spLocks noGrp="1"/>
          </p:cNvSpPr>
          <p:nvPr>
            <p:ph type="subTitle" idx="1"/>
          </p:nvPr>
        </p:nvSpPr>
        <p:spPr>
          <a:xfrm>
            <a:off x="2032063" y="19659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 name="Google Shape;44;p13"/>
          <p:cNvSpPr txBox="1">
            <a:spLocks noGrp="1"/>
          </p:cNvSpPr>
          <p:nvPr>
            <p:ph type="title" idx="3"/>
          </p:nvPr>
        </p:nvSpPr>
        <p:spPr>
          <a:xfrm>
            <a:off x="5918688" y="161912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5" name="Google Shape;45;p13"/>
          <p:cNvSpPr txBox="1">
            <a:spLocks noGrp="1"/>
          </p:cNvSpPr>
          <p:nvPr>
            <p:ph type="title" idx="4" hasCustomPrompt="1"/>
          </p:nvPr>
        </p:nvSpPr>
        <p:spPr>
          <a:xfrm>
            <a:off x="4833712" y="1837600"/>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 name="Google Shape;46;p13"/>
          <p:cNvSpPr txBox="1">
            <a:spLocks noGrp="1"/>
          </p:cNvSpPr>
          <p:nvPr>
            <p:ph type="subTitle" idx="5"/>
          </p:nvPr>
        </p:nvSpPr>
        <p:spPr>
          <a:xfrm>
            <a:off x="5918688" y="19659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p:nvPr>
        </p:nvSpPr>
        <p:spPr>
          <a:xfrm>
            <a:off x="2032063" y="31916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8" name="Google Shape;48;p13"/>
          <p:cNvSpPr txBox="1">
            <a:spLocks noGrp="1"/>
          </p:cNvSpPr>
          <p:nvPr>
            <p:ph type="title" idx="7" hasCustomPrompt="1"/>
          </p:nvPr>
        </p:nvSpPr>
        <p:spPr>
          <a:xfrm>
            <a:off x="972162" y="341017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8"/>
          </p:nvPr>
        </p:nvSpPr>
        <p:spPr>
          <a:xfrm>
            <a:off x="2032063" y="35386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9"/>
          </p:nvPr>
        </p:nvSpPr>
        <p:spPr>
          <a:xfrm>
            <a:off x="5918688" y="31916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1" name="Google Shape;51;p13"/>
          <p:cNvSpPr txBox="1">
            <a:spLocks noGrp="1"/>
          </p:cNvSpPr>
          <p:nvPr>
            <p:ph type="title" idx="13" hasCustomPrompt="1"/>
          </p:nvPr>
        </p:nvSpPr>
        <p:spPr>
          <a:xfrm>
            <a:off x="4833712" y="341017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14"/>
          </p:nvPr>
        </p:nvSpPr>
        <p:spPr>
          <a:xfrm>
            <a:off x="5918688" y="35386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720000" y="2571300"/>
            <a:ext cx="2947200" cy="105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6"/>
          <p:cNvSpPr txBox="1">
            <a:spLocks noGrp="1"/>
          </p:cNvSpPr>
          <p:nvPr>
            <p:ph type="title"/>
          </p:nvPr>
        </p:nvSpPr>
        <p:spPr>
          <a:xfrm>
            <a:off x="720000" y="1516800"/>
            <a:ext cx="2467200" cy="797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61"/>
        <p:cNvGrpSpPr/>
        <p:nvPr/>
      </p:nvGrpSpPr>
      <p:grpSpPr>
        <a:xfrm>
          <a:off x="0" y="0"/>
          <a:ext cx="0" cy="0"/>
          <a:chOff x="0" y="0"/>
          <a:chExt cx="0" cy="0"/>
        </a:xfrm>
      </p:grpSpPr>
      <p:grpSp>
        <p:nvGrpSpPr>
          <p:cNvPr id="162" name="Google Shape;162;p31"/>
          <p:cNvGrpSpPr/>
          <p:nvPr/>
        </p:nvGrpSpPr>
        <p:grpSpPr>
          <a:xfrm>
            <a:off x="1256050" y="1787561"/>
            <a:ext cx="987796" cy="1568385"/>
            <a:chOff x="1256050" y="1575461"/>
            <a:chExt cx="987796" cy="1568385"/>
          </a:xfrm>
        </p:grpSpPr>
        <p:sp>
          <p:nvSpPr>
            <p:cNvPr id="163" name="Google Shape;163;p31"/>
            <p:cNvSpPr/>
            <p:nvPr/>
          </p:nvSpPr>
          <p:spPr>
            <a:xfrm>
              <a:off x="1256050" y="1820932"/>
              <a:ext cx="987796" cy="1322914"/>
            </a:xfrm>
            <a:custGeom>
              <a:avLst/>
              <a:gdLst/>
              <a:ahLst/>
              <a:cxnLst/>
              <a:rect l="l" t="t" r="r" b="b"/>
              <a:pathLst>
                <a:path w="14909" h="19967" extrusionOk="0">
                  <a:moveTo>
                    <a:pt x="14204" y="705"/>
                  </a:moveTo>
                  <a:lnTo>
                    <a:pt x="14204" y="15915"/>
                  </a:lnTo>
                  <a:cubicBezTo>
                    <a:pt x="14204" y="17728"/>
                    <a:pt x="11115" y="19272"/>
                    <a:pt x="7454" y="19272"/>
                  </a:cubicBezTo>
                  <a:cubicBezTo>
                    <a:pt x="3795" y="19272"/>
                    <a:pt x="706" y="17728"/>
                    <a:pt x="706" y="15915"/>
                  </a:cubicBezTo>
                  <a:lnTo>
                    <a:pt x="706" y="705"/>
                  </a:lnTo>
                  <a:close/>
                  <a:moveTo>
                    <a:pt x="348" y="0"/>
                  </a:moveTo>
                  <a:cubicBezTo>
                    <a:pt x="157" y="0"/>
                    <a:pt x="1" y="157"/>
                    <a:pt x="1" y="347"/>
                  </a:cubicBezTo>
                  <a:lnTo>
                    <a:pt x="1" y="15915"/>
                  </a:lnTo>
                  <a:cubicBezTo>
                    <a:pt x="1" y="18186"/>
                    <a:pt x="3280" y="19966"/>
                    <a:pt x="7454" y="19966"/>
                  </a:cubicBezTo>
                  <a:cubicBezTo>
                    <a:pt x="11629" y="19966"/>
                    <a:pt x="14908" y="18186"/>
                    <a:pt x="14908" y="15915"/>
                  </a:cubicBezTo>
                  <a:lnTo>
                    <a:pt x="14908" y="347"/>
                  </a:lnTo>
                  <a:cubicBezTo>
                    <a:pt x="14908" y="157"/>
                    <a:pt x="14751" y="0"/>
                    <a:pt x="14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1"/>
            <p:cNvSpPr/>
            <p:nvPr/>
          </p:nvSpPr>
          <p:spPr>
            <a:xfrm>
              <a:off x="1256050" y="1575461"/>
              <a:ext cx="987796" cy="537659"/>
            </a:xfrm>
            <a:custGeom>
              <a:avLst/>
              <a:gdLst/>
              <a:ahLst/>
              <a:cxnLst/>
              <a:rect l="l" t="t" r="r" b="b"/>
              <a:pathLst>
                <a:path w="14909" h="8115" extrusionOk="0">
                  <a:moveTo>
                    <a:pt x="7454" y="706"/>
                  </a:moveTo>
                  <a:cubicBezTo>
                    <a:pt x="11115" y="706"/>
                    <a:pt x="14204" y="2239"/>
                    <a:pt x="14204" y="4052"/>
                  </a:cubicBezTo>
                  <a:cubicBezTo>
                    <a:pt x="14204" y="5876"/>
                    <a:pt x="11115" y="7409"/>
                    <a:pt x="7454" y="7409"/>
                  </a:cubicBezTo>
                  <a:cubicBezTo>
                    <a:pt x="3795" y="7409"/>
                    <a:pt x="706" y="5876"/>
                    <a:pt x="706" y="4052"/>
                  </a:cubicBezTo>
                  <a:cubicBezTo>
                    <a:pt x="706" y="2239"/>
                    <a:pt x="3795" y="706"/>
                    <a:pt x="7454" y="706"/>
                  </a:cubicBezTo>
                  <a:close/>
                  <a:moveTo>
                    <a:pt x="7454" y="0"/>
                  </a:moveTo>
                  <a:cubicBezTo>
                    <a:pt x="3280" y="0"/>
                    <a:pt x="1" y="1780"/>
                    <a:pt x="1" y="4052"/>
                  </a:cubicBezTo>
                  <a:cubicBezTo>
                    <a:pt x="1" y="6335"/>
                    <a:pt x="3280" y="8115"/>
                    <a:pt x="7454" y="8115"/>
                  </a:cubicBezTo>
                  <a:cubicBezTo>
                    <a:pt x="11629" y="8115"/>
                    <a:pt x="14908" y="6335"/>
                    <a:pt x="14908" y="4052"/>
                  </a:cubicBezTo>
                  <a:cubicBezTo>
                    <a:pt x="14908" y="1780"/>
                    <a:pt x="11629" y="0"/>
                    <a:pt x="7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p:nvPr/>
          </p:nvSpPr>
          <p:spPr>
            <a:xfrm>
              <a:off x="1256050" y="2606638"/>
              <a:ext cx="987796" cy="291721"/>
            </a:xfrm>
            <a:custGeom>
              <a:avLst/>
              <a:gdLst/>
              <a:ahLst/>
              <a:cxnLst/>
              <a:rect l="l" t="t" r="r" b="b"/>
              <a:pathLst>
                <a:path w="14909" h="4403" extrusionOk="0">
                  <a:moveTo>
                    <a:pt x="7531" y="0"/>
                  </a:moveTo>
                  <a:cubicBezTo>
                    <a:pt x="7416" y="0"/>
                    <a:pt x="7300" y="2"/>
                    <a:pt x="7186" y="4"/>
                  </a:cubicBezTo>
                  <a:cubicBezTo>
                    <a:pt x="6996" y="4"/>
                    <a:pt x="6839" y="161"/>
                    <a:pt x="6839" y="363"/>
                  </a:cubicBezTo>
                  <a:cubicBezTo>
                    <a:pt x="6839" y="552"/>
                    <a:pt x="6996" y="709"/>
                    <a:pt x="7186" y="709"/>
                  </a:cubicBezTo>
                  <a:lnTo>
                    <a:pt x="7197" y="709"/>
                  </a:lnTo>
                  <a:cubicBezTo>
                    <a:pt x="7305" y="707"/>
                    <a:pt x="7412" y="705"/>
                    <a:pt x="7519" y="705"/>
                  </a:cubicBezTo>
                  <a:cubicBezTo>
                    <a:pt x="7870" y="705"/>
                    <a:pt x="8220" y="720"/>
                    <a:pt x="8563" y="754"/>
                  </a:cubicBezTo>
                  <a:lnTo>
                    <a:pt x="8596" y="754"/>
                  </a:lnTo>
                  <a:cubicBezTo>
                    <a:pt x="8775" y="754"/>
                    <a:pt x="8932" y="609"/>
                    <a:pt x="8943" y="430"/>
                  </a:cubicBezTo>
                  <a:cubicBezTo>
                    <a:pt x="8966" y="239"/>
                    <a:pt x="8820" y="60"/>
                    <a:pt x="8630" y="49"/>
                  </a:cubicBezTo>
                  <a:cubicBezTo>
                    <a:pt x="8272" y="15"/>
                    <a:pt x="7901" y="0"/>
                    <a:pt x="7531" y="0"/>
                  </a:cubicBezTo>
                  <a:close/>
                  <a:moveTo>
                    <a:pt x="5784" y="102"/>
                  </a:moveTo>
                  <a:cubicBezTo>
                    <a:pt x="5770" y="102"/>
                    <a:pt x="5756" y="103"/>
                    <a:pt x="5743" y="105"/>
                  </a:cubicBezTo>
                  <a:cubicBezTo>
                    <a:pt x="5261" y="161"/>
                    <a:pt x="4780" y="251"/>
                    <a:pt x="4321" y="363"/>
                  </a:cubicBezTo>
                  <a:cubicBezTo>
                    <a:pt x="4131" y="418"/>
                    <a:pt x="4019" y="609"/>
                    <a:pt x="4064" y="788"/>
                  </a:cubicBezTo>
                  <a:cubicBezTo>
                    <a:pt x="4109" y="955"/>
                    <a:pt x="4254" y="1057"/>
                    <a:pt x="4410" y="1057"/>
                  </a:cubicBezTo>
                  <a:cubicBezTo>
                    <a:pt x="4433" y="1057"/>
                    <a:pt x="4467" y="1057"/>
                    <a:pt x="4489" y="1045"/>
                  </a:cubicBezTo>
                  <a:cubicBezTo>
                    <a:pt x="4925" y="945"/>
                    <a:pt x="5373" y="855"/>
                    <a:pt x="5832" y="799"/>
                  </a:cubicBezTo>
                  <a:cubicBezTo>
                    <a:pt x="6022" y="776"/>
                    <a:pt x="6168" y="597"/>
                    <a:pt x="6134" y="407"/>
                  </a:cubicBezTo>
                  <a:cubicBezTo>
                    <a:pt x="6113" y="231"/>
                    <a:pt x="5958" y="102"/>
                    <a:pt x="5784" y="102"/>
                  </a:cubicBezTo>
                  <a:close/>
                  <a:moveTo>
                    <a:pt x="9988" y="242"/>
                  </a:moveTo>
                  <a:cubicBezTo>
                    <a:pt x="9825" y="242"/>
                    <a:pt x="9678" y="365"/>
                    <a:pt x="9648" y="530"/>
                  </a:cubicBezTo>
                  <a:cubicBezTo>
                    <a:pt x="9603" y="721"/>
                    <a:pt x="9727" y="900"/>
                    <a:pt x="9917" y="933"/>
                  </a:cubicBezTo>
                  <a:cubicBezTo>
                    <a:pt x="10376" y="1034"/>
                    <a:pt x="10824" y="1146"/>
                    <a:pt x="11237" y="1291"/>
                  </a:cubicBezTo>
                  <a:cubicBezTo>
                    <a:pt x="11271" y="1303"/>
                    <a:pt x="11304" y="1303"/>
                    <a:pt x="11349" y="1303"/>
                  </a:cubicBezTo>
                  <a:cubicBezTo>
                    <a:pt x="11495" y="1303"/>
                    <a:pt x="11629" y="1213"/>
                    <a:pt x="11685" y="1067"/>
                  </a:cubicBezTo>
                  <a:cubicBezTo>
                    <a:pt x="11741" y="888"/>
                    <a:pt x="11640" y="687"/>
                    <a:pt x="11461" y="620"/>
                  </a:cubicBezTo>
                  <a:cubicBezTo>
                    <a:pt x="11025" y="475"/>
                    <a:pt x="10543" y="351"/>
                    <a:pt x="10063" y="251"/>
                  </a:cubicBezTo>
                  <a:cubicBezTo>
                    <a:pt x="10038" y="245"/>
                    <a:pt x="10013" y="242"/>
                    <a:pt x="9988" y="242"/>
                  </a:cubicBezTo>
                  <a:close/>
                  <a:moveTo>
                    <a:pt x="3069" y="793"/>
                  </a:moveTo>
                  <a:cubicBezTo>
                    <a:pt x="3023" y="793"/>
                    <a:pt x="2977" y="802"/>
                    <a:pt x="2933" y="821"/>
                  </a:cubicBezTo>
                  <a:cubicBezTo>
                    <a:pt x="2452" y="1012"/>
                    <a:pt x="2004" y="1246"/>
                    <a:pt x="1635" y="1504"/>
                  </a:cubicBezTo>
                  <a:cubicBezTo>
                    <a:pt x="1467" y="1616"/>
                    <a:pt x="1423" y="1828"/>
                    <a:pt x="1534" y="1997"/>
                  </a:cubicBezTo>
                  <a:cubicBezTo>
                    <a:pt x="1602" y="2097"/>
                    <a:pt x="1713" y="2142"/>
                    <a:pt x="1825" y="2142"/>
                  </a:cubicBezTo>
                  <a:cubicBezTo>
                    <a:pt x="1893" y="2142"/>
                    <a:pt x="1960" y="2131"/>
                    <a:pt x="2027" y="2086"/>
                  </a:cubicBezTo>
                  <a:cubicBezTo>
                    <a:pt x="2363" y="1851"/>
                    <a:pt x="2766" y="1649"/>
                    <a:pt x="3202" y="1470"/>
                  </a:cubicBezTo>
                  <a:cubicBezTo>
                    <a:pt x="3381" y="1392"/>
                    <a:pt x="3470" y="1191"/>
                    <a:pt x="3392" y="1012"/>
                  </a:cubicBezTo>
                  <a:cubicBezTo>
                    <a:pt x="3342" y="877"/>
                    <a:pt x="3208" y="793"/>
                    <a:pt x="3069" y="793"/>
                  </a:cubicBezTo>
                  <a:close/>
                  <a:moveTo>
                    <a:pt x="12635" y="1171"/>
                  </a:moveTo>
                  <a:cubicBezTo>
                    <a:pt x="12512" y="1171"/>
                    <a:pt x="12391" y="1233"/>
                    <a:pt x="12323" y="1348"/>
                  </a:cubicBezTo>
                  <a:cubicBezTo>
                    <a:pt x="12234" y="1515"/>
                    <a:pt x="12289" y="1739"/>
                    <a:pt x="12468" y="1828"/>
                  </a:cubicBezTo>
                  <a:cubicBezTo>
                    <a:pt x="12883" y="2064"/>
                    <a:pt x="13241" y="2321"/>
                    <a:pt x="13510" y="2601"/>
                  </a:cubicBezTo>
                  <a:cubicBezTo>
                    <a:pt x="13577" y="2668"/>
                    <a:pt x="13677" y="2701"/>
                    <a:pt x="13767" y="2701"/>
                  </a:cubicBezTo>
                  <a:cubicBezTo>
                    <a:pt x="13856" y="2701"/>
                    <a:pt x="13946" y="2668"/>
                    <a:pt x="14013" y="2601"/>
                  </a:cubicBezTo>
                  <a:cubicBezTo>
                    <a:pt x="14147" y="2467"/>
                    <a:pt x="14147" y="2243"/>
                    <a:pt x="14013" y="2109"/>
                  </a:cubicBezTo>
                  <a:cubicBezTo>
                    <a:pt x="13689" y="1784"/>
                    <a:pt x="13286" y="1482"/>
                    <a:pt x="12804" y="1213"/>
                  </a:cubicBezTo>
                  <a:cubicBezTo>
                    <a:pt x="12751" y="1185"/>
                    <a:pt x="12692" y="1171"/>
                    <a:pt x="12635" y="1171"/>
                  </a:cubicBezTo>
                  <a:close/>
                  <a:moveTo>
                    <a:pt x="804" y="2401"/>
                  </a:moveTo>
                  <a:cubicBezTo>
                    <a:pt x="697" y="2401"/>
                    <a:pt x="590" y="2450"/>
                    <a:pt x="516" y="2545"/>
                  </a:cubicBezTo>
                  <a:cubicBezTo>
                    <a:pt x="180" y="3026"/>
                    <a:pt x="1" y="3529"/>
                    <a:pt x="1" y="4056"/>
                  </a:cubicBezTo>
                  <a:cubicBezTo>
                    <a:pt x="1" y="4246"/>
                    <a:pt x="157" y="4402"/>
                    <a:pt x="348" y="4402"/>
                  </a:cubicBezTo>
                  <a:cubicBezTo>
                    <a:pt x="550" y="4402"/>
                    <a:pt x="706" y="4246"/>
                    <a:pt x="706" y="4056"/>
                  </a:cubicBezTo>
                  <a:cubicBezTo>
                    <a:pt x="706" y="3686"/>
                    <a:pt x="829" y="3317"/>
                    <a:pt x="1087" y="2959"/>
                  </a:cubicBezTo>
                  <a:cubicBezTo>
                    <a:pt x="1209" y="2802"/>
                    <a:pt x="1165" y="2579"/>
                    <a:pt x="1008" y="2467"/>
                  </a:cubicBezTo>
                  <a:cubicBezTo>
                    <a:pt x="946" y="2422"/>
                    <a:pt x="875" y="2401"/>
                    <a:pt x="804" y="2401"/>
                  </a:cubicBezTo>
                  <a:close/>
                  <a:moveTo>
                    <a:pt x="14478" y="3184"/>
                  </a:moveTo>
                  <a:cubicBezTo>
                    <a:pt x="14450" y="3184"/>
                    <a:pt x="14422" y="3187"/>
                    <a:pt x="14393" y="3194"/>
                  </a:cubicBezTo>
                  <a:cubicBezTo>
                    <a:pt x="14204" y="3250"/>
                    <a:pt x="14102" y="3440"/>
                    <a:pt x="14147" y="3631"/>
                  </a:cubicBezTo>
                  <a:cubicBezTo>
                    <a:pt x="14181" y="3765"/>
                    <a:pt x="14204" y="3910"/>
                    <a:pt x="14204" y="4056"/>
                  </a:cubicBezTo>
                  <a:cubicBezTo>
                    <a:pt x="14204" y="4246"/>
                    <a:pt x="14360" y="4402"/>
                    <a:pt x="14562" y="4402"/>
                  </a:cubicBezTo>
                  <a:cubicBezTo>
                    <a:pt x="14751" y="4402"/>
                    <a:pt x="14908" y="4246"/>
                    <a:pt x="14908" y="4056"/>
                  </a:cubicBezTo>
                  <a:cubicBezTo>
                    <a:pt x="14908" y="3854"/>
                    <a:pt x="14875" y="3641"/>
                    <a:pt x="14830" y="3452"/>
                  </a:cubicBezTo>
                  <a:cubicBezTo>
                    <a:pt x="14782" y="3289"/>
                    <a:pt x="14637" y="3184"/>
                    <a:pt x="14478" y="31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3"/>
        <p:cNvGrpSpPr/>
        <p:nvPr/>
      </p:nvGrpSpPr>
      <p:grpSpPr>
        <a:xfrm>
          <a:off x="0" y="0"/>
          <a:ext cx="0" cy="0"/>
          <a:chOff x="0" y="0"/>
          <a:chExt cx="0" cy="0"/>
        </a:xfrm>
      </p:grpSpPr>
      <p:sp>
        <p:nvSpPr>
          <p:cNvPr id="64" name="Google Shape;64;p17"/>
          <p:cNvSpPr txBox="1">
            <a:spLocks noGrp="1"/>
          </p:cNvSpPr>
          <p:nvPr>
            <p:ph type="subTitle" idx="1"/>
          </p:nvPr>
        </p:nvSpPr>
        <p:spPr>
          <a:xfrm>
            <a:off x="5479325" y="2571300"/>
            <a:ext cx="2947200" cy="105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7"/>
          <p:cNvSpPr txBox="1">
            <a:spLocks noGrp="1"/>
          </p:cNvSpPr>
          <p:nvPr>
            <p:ph type="title"/>
          </p:nvPr>
        </p:nvSpPr>
        <p:spPr>
          <a:xfrm>
            <a:off x="5479325" y="1516800"/>
            <a:ext cx="1952700" cy="797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21290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image" Target="../media/image1.jpg"/><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1pPr>
            <a:lvl2pPr lvl="1"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2pPr>
            <a:lvl3pPr lvl="2"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3pPr>
            <a:lvl4pPr lvl="3"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4pPr>
            <a:lvl5pPr lvl="4"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5pPr>
            <a:lvl6pPr lvl="5"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6pPr>
            <a:lvl7pPr lvl="6"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7pPr>
            <a:lvl8pPr lvl="7"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8pPr>
            <a:lvl9pPr lvl="8"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9pPr>
          </a:lstStyle>
          <a:p>
            <a:endParaRPr/>
          </a:p>
        </p:txBody>
      </p:sp>
      <p:sp>
        <p:nvSpPr>
          <p:cNvPr id="7" name="Google Shape;7;p1"/>
          <p:cNvSpPr txBox="1">
            <a:spLocks noGrp="1"/>
          </p:cNvSpPr>
          <p:nvPr>
            <p:ph type="body" idx="1"/>
          </p:nvPr>
        </p:nvSpPr>
        <p:spPr>
          <a:xfrm>
            <a:off x="311700" y="118415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8" r:id="rId5"/>
    <p:sldLayoutId id="2147483659" r:id="rId6"/>
    <p:sldLayoutId id="2147483662" r:id="rId7"/>
    <p:sldLayoutId id="2147483677" r:id="rId8"/>
    <p:sldLayoutId id="214748368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1pPr>
            <a:lvl2pPr lvl="1"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2pPr>
            <a:lvl3pPr lvl="2"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3pPr>
            <a:lvl4pPr lvl="3"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4pPr>
            <a:lvl5pPr lvl="4"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5pPr>
            <a:lvl6pPr lvl="5"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6pPr>
            <a:lvl7pPr lvl="6"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7pPr>
            <a:lvl8pPr lvl="7"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8pPr>
            <a:lvl9pPr lvl="8" rtl="0">
              <a:spcBef>
                <a:spcPts val="0"/>
              </a:spcBef>
              <a:spcAft>
                <a:spcPts val="0"/>
              </a:spcAft>
              <a:buClr>
                <a:schemeClr val="dk2"/>
              </a:buClr>
              <a:buSzPts val="2800"/>
              <a:buFont typeface="Paytone One"/>
              <a:buNone/>
              <a:defRPr sz="2800" b="1">
                <a:solidFill>
                  <a:schemeClr val="dk2"/>
                </a:solidFill>
                <a:latin typeface="Paytone One"/>
                <a:ea typeface="Paytone One"/>
                <a:cs typeface="Paytone One"/>
                <a:sym typeface="Paytone One"/>
              </a:defRPr>
            </a:lvl9pPr>
          </a:lstStyle>
          <a:p>
            <a:endParaRPr/>
          </a:p>
        </p:txBody>
      </p:sp>
      <p:sp>
        <p:nvSpPr>
          <p:cNvPr id="7" name="Google Shape;7;p1"/>
          <p:cNvSpPr txBox="1">
            <a:spLocks noGrp="1"/>
          </p:cNvSpPr>
          <p:nvPr>
            <p:ph type="body" idx="1"/>
          </p:nvPr>
        </p:nvSpPr>
        <p:spPr>
          <a:xfrm>
            <a:off x="311700" y="118415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421037128"/>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53"/>
          <p:cNvSpPr txBox="1">
            <a:spLocks noGrp="1"/>
          </p:cNvSpPr>
          <p:nvPr>
            <p:ph type="title"/>
          </p:nvPr>
        </p:nvSpPr>
        <p:spPr>
          <a:xfrm>
            <a:off x="4389120" y="789900"/>
            <a:ext cx="4040777" cy="135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Government Exam Preparation App</a:t>
            </a:r>
            <a:endParaRPr dirty="0"/>
          </a:p>
        </p:txBody>
      </p:sp>
      <p:sp>
        <p:nvSpPr>
          <p:cNvPr id="603" name="Google Shape;603;p53"/>
          <p:cNvSpPr txBox="1">
            <a:spLocks noGrp="1"/>
          </p:cNvSpPr>
          <p:nvPr>
            <p:ph type="subTitle" idx="1"/>
          </p:nvPr>
        </p:nvSpPr>
        <p:spPr>
          <a:xfrm>
            <a:off x="5067625" y="2461846"/>
            <a:ext cx="2947200" cy="10398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basic quizzer app for candidates appearing various Government Exams.</a:t>
            </a:r>
            <a:endParaRPr dirty="0"/>
          </a:p>
        </p:txBody>
      </p:sp>
      <p:cxnSp>
        <p:nvCxnSpPr>
          <p:cNvPr id="604" name="Google Shape;604;p53"/>
          <p:cNvCxnSpPr>
            <a:cxnSpLocks/>
          </p:cNvCxnSpPr>
          <p:nvPr/>
        </p:nvCxnSpPr>
        <p:spPr>
          <a:xfrm>
            <a:off x="5173980" y="2067667"/>
            <a:ext cx="2628900" cy="0"/>
          </a:xfrm>
          <a:prstGeom prst="straightConnector1">
            <a:avLst/>
          </a:prstGeom>
          <a:noFill/>
          <a:ln w="38100" cap="flat" cmpd="sng">
            <a:solidFill>
              <a:srgbClr val="00C1FF"/>
            </a:solidFill>
            <a:prstDash val="solid"/>
            <a:round/>
            <a:headEnd type="none" w="med" len="med"/>
            <a:tailEnd type="none" w="med" len="med"/>
          </a:ln>
        </p:spPr>
      </p:cxnSp>
      <p:grpSp>
        <p:nvGrpSpPr>
          <p:cNvPr id="605" name="Google Shape;605;p53"/>
          <p:cNvGrpSpPr/>
          <p:nvPr/>
        </p:nvGrpSpPr>
        <p:grpSpPr>
          <a:xfrm>
            <a:off x="2003025" y="789900"/>
            <a:ext cx="1827645" cy="3435140"/>
            <a:chOff x="2307327" y="1149766"/>
            <a:chExt cx="1454205" cy="2733243"/>
          </a:xfrm>
        </p:grpSpPr>
        <p:sp>
          <p:nvSpPr>
            <p:cNvPr id="606" name="Google Shape;606;p53"/>
            <p:cNvSpPr/>
            <p:nvPr/>
          </p:nvSpPr>
          <p:spPr>
            <a:xfrm>
              <a:off x="2307327" y="1149766"/>
              <a:ext cx="1454205" cy="2733243"/>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3"/>
            <p:cNvSpPr/>
            <p:nvPr/>
          </p:nvSpPr>
          <p:spPr>
            <a:xfrm>
              <a:off x="2852116" y="1242873"/>
              <a:ext cx="364603" cy="21974"/>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53"/>
            <p:cNvGrpSpPr/>
            <p:nvPr/>
          </p:nvGrpSpPr>
          <p:grpSpPr>
            <a:xfrm>
              <a:off x="2600181" y="3677233"/>
              <a:ext cx="868467" cy="126900"/>
              <a:chOff x="2591182" y="3670333"/>
              <a:chExt cx="868467" cy="126900"/>
            </a:xfrm>
          </p:grpSpPr>
          <p:sp>
            <p:nvSpPr>
              <p:cNvPr id="609" name="Google Shape;609;p53"/>
              <p:cNvSpPr/>
              <p:nvPr/>
            </p:nvSpPr>
            <p:spPr>
              <a:xfrm>
                <a:off x="2591182" y="3726798"/>
                <a:ext cx="126792" cy="13820"/>
              </a:xfrm>
              <a:custGeom>
                <a:avLst/>
                <a:gdLst/>
                <a:ahLst/>
                <a:cxnLst/>
                <a:rect l="l" t="t" r="r" b="b"/>
                <a:pathLst>
                  <a:path w="3312" h="361" extrusionOk="0">
                    <a:moveTo>
                      <a:pt x="1" y="0"/>
                    </a:moveTo>
                    <a:lnTo>
                      <a:pt x="1" y="361"/>
                    </a:lnTo>
                    <a:lnTo>
                      <a:pt x="3312" y="361"/>
                    </a:lnTo>
                    <a:lnTo>
                      <a:pt x="3312" y="0"/>
                    </a:lnTo>
                    <a:close/>
                  </a:path>
                </a:pathLst>
              </a:custGeom>
              <a:solidFill>
                <a:schemeClr val="dk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3332857" y="3726798"/>
                <a:ext cx="126792" cy="13820"/>
              </a:xfrm>
              <a:custGeom>
                <a:avLst/>
                <a:gdLst/>
                <a:ahLst/>
                <a:cxnLst/>
                <a:rect l="l" t="t" r="r" b="b"/>
                <a:pathLst>
                  <a:path w="3312" h="361" extrusionOk="0">
                    <a:moveTo>
                      <a:pt x="1" y="0"/>
                    </a:moveTo>
                    <a:lnTo>
                      <a:pt x="1" y="361"/>
                    </a:lnTo>
                    <a:lnTo>
                      <a:pt x="3312" y="361"/>
                    </a:lnTo>
                    <a:lnTo>
                      <a:pt x="3312" y="0"/>
                    </a:lnTo>
                    <a:close/>
                  </a:path>
                </a:pathLst>
              </a:custGeom>
              <a:solidFill>
                <a:schemeClr val="dk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2962038" y="3670333"/>
                <a:ext cx="126900" cy="126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Rectangle: Rounded Corners 14">
            <a:extLst>
              <a:ext uri="{FF2B5EF4-FFF2-40B4-BE49-F238E27FC236}">
                <a16:creationId xmlns:a16="http://schemas.microsoft.com/office/drawing/2014/main" id="{E4D54F74-9A98-4A06-9C0E-EA49A754F534}"/>
              </a:ext>
            </a:extLst>
          </p:cNvPr>
          <p:cNvSpPr/>
          <p:nvPr/>
        </p:nvSpPr>
        <p:spPr>
          <a:xfrm>
            <a:off x="2125979" y="1088744"/>
            <a:ext cx="1607821" cy="2707391"/>
          </a:xfrm>
          <a:prstGeom prst="roundRect">
            <a:avLst>
              <a:gd name="adj" fmla="val 4414"/>
            </a:avLst>
          </a:prstGeom>
          <a:noFill/>
          <a:ln w="57150">
            <a:solidFill>
              <a:srgbClr val="FA6A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85B0117A-C33C-4C47-A61A-F0982B789B1A}"/>
              </a:ext>
            </a:extLst>
          </p:cNvPr>
          <p:cNvPicPr>
            <a:picLocks noChangeAspect="1"/>
          </p:cNvPicPr>
          <p:nvPr/>
        </p:nvPicPr>
        <p:blipFill>
          <a:blip r:embed="rId3"/>
          <a:stretch>
            <a:fillRect/>
          </a:stretch>
        </p:blipFill>
        <p:spPr>
          <a:xfrm>
            <a:off x="2133027" y="1394246"/>
            <a:ext cx="1600773" cy="2011894"/>
          </a:xfrm>
          <a:prstGeom prst="rect">
            <a:avLst/>
          </a:prstGeom>
        </p:spPr>
      </p:pic>
      <p:sp>
        <p:nvSpPr>
          <p:cNvPr id="8" name="TextBox 7">
            <a:extLst>
              <a:ext uri="{FF2B5EF4-FFF2-40B4-BE49-F238E27FC236}">
                <a16:creationId xmlns:a16="http://schemas.microsoft.com/office/drawing/2014/main" id="{A39A848F-43C5-4D50-BFE4-780157C85533}"/>
              </a:ext>
            </a:extLst>
          </p:cNvPr>
          <p:cNvSpPr txBox="1"/>
          <p:nvPr/>
        </p:nvSpPr>
        <p:spPr>
          <a:xfrm>
            <a:off x="5173980" y="4037386"/>
            <a:ext cx="3017520" cy="954107"/>
          </a:xfrm>
          <a:prstGeom prst="rect">
            <a:avLst/>
          </a:prstGeom>
          <a:noFill/>
        </p:spPr>
        <p:txBody>
          <a:bodyPr wrap="square" rtlCol="0">
            <a:spAutoFit/>
          </a:bodyPr>
          <a:lstStyle/>
          <a:p>
            <a:r>
              <a:rPr lang="en-US" b="1" dirty="0">
                <a:solidFill>
                  <a:srgbClr val="00C1FF"/>
                </a:solidFill>
                <a:latin typeface="+mj-lt"/>
              </a:rPr>
              <a:t>Submitted By:</a:t>
            </a:r>
          </a:p>
          <a:p>
            <a:endParaRPr lang="en-US" dirty="0">
              <a:solidFill>
                <a:schemeClr val="bg1"/>
              </a:solidFill>
              <a:latin typeface="+mj-lt"/>
            </a:endParaRPr>
          </a:p>
          <a:p>
            <a:r>
              <a:rPr lang="en-US" dirty="0">
                <a:solidFill>
                  <a:schemeClr val="bg1"/>
                </a:solidFill>
                <a:latin typeface="+mj-lt"/>
              </a:rPr>
              <a:t>Tejas Narendra Sakpal - 42208</a:t>
            </a:r>
          </a:p>
          <a:p>
            <a:r>
              <a:rPr lang="en-US" dirty="0">
                <a:solidFill>
                  <a:schemeClr val="bg1"/>
                </a:solidFill>
                <a:latin typeface="+mj-lt"/>
              </a:rPr>
              <a:t>Omkar </a:t>
            </a:r>
            <a:r>
              <a:rPr lang="en-US" dirty="0" err="1">
                <a:solidFill>
                  <a:schemeClr val="bg1"/>
                </a:solidFill>
                <a:latin typeface="+mj-lt"/>
              </a:rPr>
              <a:t>Dilip</a:t>
            </a:r>
            <a:r>
              <a:rPr lang="en-US" dirty="0">
                <a:solidFill>
                  <a:schemeClr val="bg1"/>
                </a:solidFill>
                <a:latin typeface="+mj-lt"/>
              </a:rPr>
              <a:t> More	 - 42225</a:t>
            </a:r>
          </a:p>
        </p:txBody>
      </p:sp>
    </p:spTree>
    <p:extLst>
      <p:ext uri="{BB962C8B-B14F-4D97-AF65-F5344CB8AC3E}">
        <p14:creationId xmlns:p14="http://schemas.microsoft.com/office/powerpoint/2010/main" val="1753796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3" name="Title 2">
            <a:extLst>
              <a:ext uri="{FF2B5EF4-FFF2-40B4-BE49-F238E27FC236}">
                <a16:creationId xmlns:a16="http://schemas.microsoft.com/office/drawing/2014/main" id="{77C25C59-3FC9-467C-98D4-72D5D9731E58}"/>
              </a:ext>
            </a:extLst>
          </p:cNvPr>
          <p:cNvSpPr>
            <a:spLocks noGrp="1"/>
          </p:cNvSpPr>
          <p:nvPr>
            <p:ph type="title"/>
          </p:nvPr>
        </p:nvSpPr>
        <p:spPr>
          <a:xfrm>
            <a:off x="3141786" y="89702"/>
            <a:ext cx="3027564" cy="621900"/>
          </a:xfrm>
        </p:spPr>
        <p:txBody>
          <a:bodyPr/>
          <a:lstStyle/>
          <a:p>
            <a:r>
              <a:rPr lang="en-US" dirty="0"/>
              <a:t>Screen Design</a:t>
            </a:r>
          </a:p>
        </p:txBody>
      </p:sp>
      <p:pic>
        <p:nvPicPr>
          <p:cNvPr id="14" name="Picture 13">
            <a:extLst>
              <a:ext uri="{FF2B5EF4-FFF2-40B4-BE49-F238E27FC236}">
                <a16:creationId xmlns:a16="http://schemas.microsoft.com/office/drawing/2014/main" id="{29422DA7-521B-47D7-B9F2-1A7510AB506D}"/>
              </a:ext>
            </a:extLst>
          </p:cNvPr>
          <p:cNvPicPr>
            <a:picLocks noChangeAspect="1"/>
          </p:cNvPicPr>
          <p:nvPr/>
        </p:nvPicPr>
        <p:blipFill>
          <a:blip r:embed="rId3"/>
          <a:stretch>
            <a:fillRect/>
          </a:stretch>
        </p:blipFill>
        <p:spPr>
          <a:xfrm>
            <a:off x="330611" y="657211"/>
            <a:ext cx="2467893" cy="4294758"/>
          </a:xfrm>
          <a:prstGeom prst="rect">
            <a:avLst/>
          </a:prstGeom>
        </p:spPr>
      </p:pic>
      <p:pic>
        <p:nvPicPr>
          <p:cNvPr id="16" name="Picture 15">
            <a:extLst>
              <a:ext uri="{FF2B5EF4-FFF2-40B4-BE49-F238E27FC236}">
                <a16:creationId xmlns:a16="http://schemas.microsoft.com/office/drawing/2014/main" id="{59DD98CE-0FE0-420B-9D4A-7FCB3F7A1B36}"/>
              </a:ext>
            </a:extLst>
          </p:cNvPr>
          <p:cNvPicPr>
            <a:picLocks noChangeAspect="1"/>
          </p:cNvPicPr>
          <p:nvPr/>
        </p:nvPicPr>
        <p:blipFill>
          <a:blip r:embed="rId4"/>
          <a:stretch>
            <a:fillRect/>
          </a:stretch>
        </p:blipFill>
        <p:spPr>
          <a:xfrm>
            <a:off x="3293457" y="657210"/>
            <a:ext cx="2468880" cy="4294365"/>
          </a:xfrm>
          <a:prstGeom prst="rect">
            <a:avLst/>
          </a:prstGeom>
        </p:spPr>
      </p:pic>
      <p:pic>
        <p:nvPicPr>
          <p:cNvPr id="18" name="Picture 17">
            <a:extLst>
              <a:ext uri="{FF2B5EF4-FFF2-40B4-BE49-F238E27FC236}">
                <a16:creationId xmlns:a16="http://schemas.microsoft.com/office/drawing/2014/main" id="{00A6D3F3-3B17-4F21-94F8-5A6CB5FD7E6C}"/>
              </a:ext>
            </a:extLst>
          </p:cNvPr>
          <p:cNvPicPr>
            <a:picLocks noChangeAspect="1"/>
          </p:cNvPicPr>
          <p:nvPr/>
        </p:nvPicPr>
        <p:blipFill>
          <a:blip r:embed="rId5"/>
          <a:stretch>
            <a:fillRect/>
          </a:stretch>
        </p:blipFill>
        <p:spPr>
          <a:xfrm>
            <a:off x="6257290" y="672576"/>
            <a:ext cx="2450366" cy="42789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3" name="Title 2">
            <a:extLst>
              <a:ext uri="{FF2B5EF4-FFF2-40B4-BE49-F238E27FC236}">
                <a16:creationId xmlns:a16="http://schemas.microsoft.com/office/drawing/2014/main" id="{77C25C59-3FC9-467C-98D4-72D5D9731E58}"/>
              </a:ext>
            </a:extLst>
          </p:cNvPr>
          <p:cNvSpPr>
            <a:spLocks noGrp="1"/>
          </p:cNvSpPr>
          <p:nvPr>
            <p:ph type="title"/>
          </p:nvPr>
        </p:nvSpPr>
        <p:spPr>
          <a:xfrm>
            <a:off x="3188678" y="89702"/>
            <a:ext cx="2922954" cy="621900"/>
          </a:xfrm>
        </p:spPr>
        <p:txBody>
          <a:bodyPr/>
          <a:lstStyle/>
          <a:p>
            <a:r>
              <a:rPr lang="en-US" dirty="0"/>
              <a:t>Screen Design</a:t>
            </a:r>
          </a:p>
        </p:txBody>
      </p:sp>
      <p:pic>
        <p:nvPicPr>
          <p:cNvPr id="4" name="Picture 3">
            <a:extLst>
              <a:ext uri="{FF2B5EF4-FFF2-40B4-BE49-F238E27FC236}">
                <a16:creationId xmlns:a16="http://schemas.microsoft.com/office/drawing/2014/main" id="{DAE8F32B-46F6-412B-9592-BC3473D554B9}"/>
              </a:ext>
            </a:extLst>
          </p:cNvPr>
          <p:cNvPicPr>
            <a:picLocks noChangeAspect="1"/>
          </p:cNvPicPr>
          <p:nvPr/>
        </p:nvPicPr>
        <p:blipFill>
          <a:blip r:embed="rId3"/>
          <a:stretch>
            <a:fillRect/>
          </a:stretch>
        </p:blipFill>
        <p:spPr>
          <a:xfrm>
            <a:off x="353153" y="711602"/>
            <a:ext cx="2416650" cy="4279392"/>
          </a:xfrm>
          <a:prstGeom prst="rect">
            <a:avLst/>
          </a:prstGeom>
        </p:spPr>
      </p:pic>
      <p:pic>
        <p:nvPicPr>
          <p:cNvPr id="6" name="Picture 5">
            <a:extLst>
              <a:ext uri="{FF2B5EF4-FFF2-40B4-BE49-F238E27FC236}">
                <a16:creationId xmlns:a16="http://schemas.microsoft.com/office/drawing/2014/main" id="{880CF384-EA7A-4490-9872-F59A387660CD}"/>
              </a:ext>
            </a:extLst>
          </p:cNvPr>
          <p:cNvPicPr>
            <a:picLocks noChangeAspect="1"/>
          </p:cNvPicPr>
          <p:nvPr/>
        </p:nvPicPr>
        <p:blipFill>
          <a:blip r:embed="rId4"/>
          <a:stretch>
            <a:fillRect/>
          </a:stretch>
        </p:blipFill>
        <p:spPr>
          <a:xfrm>
            <a:off x="3361931" y="711603"/>
            <a:ext cx="2414016" cy="4279392"/>
          </a:xfrm>
          <a:prstGeom prst="rect">
            <a:avLst/>
          </a:prstGeom>
        </p:spPr>
      </p:pic>
      <p:pic>
        <p:nvPicPr>
          <p:cNvPr id="8" name="Picture 7">
            <a:extLst>
              <a:ext uri="{FF2B5EF4-FFF2-40B4-BE49-F238E27FC236}">
                <a16:creationId xmlns:a16="http://schemas.microsoft.com/office/drawing/2014/main" id="{8C417E67-F82D-46F1-A2D4-9050D87C1D66}"/>
              </a:ext>
            </a:extLst>
          </p:cNvPr>
          <p:cNvPicPr>
            <a:picLocks noChangeAspect="1"/>
          </p:cNvPicPr>
          <p:nvPr/>
        </p:nvPicPr>
        <p:blipFill>
          <a:blip r:embed="rId5"/>
          <a:stretch>
            <a:fillRect/>
          </a:stretch>
        </p:blipFill>
        <p:spPr>
          <a:xfrm>
            <a:off x="6290861" y="711602"/>
            <a:ext cx="2414016" cy="4279392"/>
          </a:xfrm>
          <a:prstGeom prst="rect">
            <a:avLst/>
          </a:prstGeom>
        </p:spPr>
      </p:pic>
    </p:spTree>
    <p:extLst>
      <p:ext uri="{BB962C8B-B14F-4D97-AF65-F5344CB8AC3E}">
        <p14:creationId xmlns:p14="http://schemas.microsoft.com/office/powerpoint/2010/main" val="112893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a:spLocks noGrp="1"/>
          </p:cNvSpPr>
          <p:nvPr>
            <p:ph type="title"/>
          </p:nvPr>
        </p:nvSpPr>
        <p:spPr>
          <a:xfrm>
            <a:off x="3713150" y="1076456"/>
            <a:ext cx="4360200" cy="7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Introduction</a:t>
            </a:r>
            <a:endParaRPr dirty="0"/>
          </a:p>
        </p:txBody>
      </p:sp>
      <p:sp>
        <p:nvSpPr>
          <p:cNvPr id="312" name="Google Shape;312;p40"/>
          <p:cNvSpPr txBox="1">
            <a:spLocks noGrp="1"/>
          </p:cNvSpPr>
          <p:nvPr>
            <p:ph type="subTitle" idx="1"/>
          </p:nvPr>
        </p:nvSpPr>
        <p:spPr>
          <a:xfrm>
            <a:off x="3685125" y="2207769"/>
            <a:ext cx="4360200" cy="2590942"/>
          </a:xfrm>
          <a:prstGeom prst="rect">
            <a:avLst/>
          </a:prstGeom>
        </p:spPr>
        <p:txBody>
          <a:bodyPr spcFirstLastPara="1" wrap="square" lIns="91425" tIns="91425" rIns="91425" bIns="91425" anchor="ctr" anchorCtr="0">
            <a:noAutofit/>
          </a:bodyPr>
          <a:lstStyle/>
          <a:p>
            <a:pPr marL="285750" indent="-285750"/>
            <a:r>
              <a:rPr lang="en-US" b="1" dirty="0">
                <a:latin typeface="Arial Black" panose="020B0A04020102020204" pitchFamily="34" charset="0"/>
                <a:cs typeface="David" pitchFamily="34" charset="-79"/>
              </a:rPr>
              <a:t>“ Govt</a:t>
            </a:r>
            <a:r>
              <a:rPr lang="en-US" b="1" dirty="0">
                <a:latin typeface="David" pitchFamily="34" charset="-79"/>
                <a:cs typeface="David" pitchFamily="34" charset="-79"/>
              </a:rPr>
              <a:t> </a:t>
            </a:r>
            <a:r>
              <a:rPr lang="en-US" dirty="0">
                <a:latin typeface="Arial Black" pitchFamily="34" charset="0"/>
                <a:cs typeface="David" pitchFamily="34" charset="-79"/>
              </a:rPr>
              <a:t>Quiz application ” is a collection of different quizzes like General knowledge, Reasoning, English &amp; Mathematics.</a:t>
            </a:r>
          </a:p>
          <a:p>
            <a:pPr marL="285750" indent="-285750"/>
            <a:r>
              <a:rPr lang="en-US" dirty="0">
                <a:latin typeface="Arial Black" pitchFamily="34" charset="0"/>
                <a:cs typeface="David" pitchFamily="34" charset="-79"/>
              </a:rPr>
              <a:t>User can access only one quiz at a time.</a:t>
            </a:r>
          </a:p>
          <a:p>
            <a:pPr marL="285750" indent="-285750"/>
            <a:r>
              <a:rPr lang="en-US" sz="1400" dirty="0">
                <a:latin typeface="Arial Black" pitchFamily="34" charset="0"/>
                <a:cs typeface="David" pitchFamily="34" charset="-79"/>
              </a:rPr>
              <a:t>There will be a limited number of questions and for each question correct answer will be shown after attempting the question.</a:t>
            </a:r>
            <a:endParaRPr lang="en-US" dirty="0">
              <a:latin typeface="Arial Black" pitchFamily="34" charset="0"/>
              <a:cs typeface="David" pitchFamily="34" charset="-79"/>
            </a:endParaRPr>
          </a:p>
          <a:p>
            <a:pPr marL="0" lvl="0" indent="0" algn="l" rtl="0">
              <a:spcBef>
                <a:spcPts val="0"/>
              </a:spcBef>
              <a:spcAft>
                <a:spcPts val="0"/>
              </a:spcAft>
              <a:buNone/>
            </a:pPr>
            <a:endParaRPr dirty="0"/>
          </a:p>
        </p:txBody>
      </p:sp>
      <p:grpSp>
        <p:nvGrpSpPr>
          <p:cNvPr id="313" name="Google Shape;313;p40"/>
          <p:cNvGrpSpPr/>
          <p:nvPr/>
        </p:nvGrpSpPr>
        <p:grpSpPr>
          <a:xfrm>
            <a:off x="1098675" y="1782384"/>
            <a:ext cx="1628682" cy="1768201"/>
            <a:chOff x="1331075" y="1773675"/>
            <a:chExt cx="1628682" cy="1768201"/>
          </a:xfrm>
        </p:grpSpPr>
        <p:sp>
          <p:nvSpPr>
            <p:cNvPr id="314" name="Google Shape;314;p40"/>
            <p:cNvSpPr/>
            <p:nvPr/>
          </p:nvSpPr>
          <p:spPr>
            <a:xfrm>
              <a:off x="1627072" y="2086229"/>
              <a:ext cx="1022998" cy="1022931"/>
            </a:xfrm>
            <a:custGeom>
              <a:avLst/>
              <a:gdLst/>
              <a:ahLst/>
              <a:cxnLst/>
              <a:rect l="l" t="t" r="r" b="b"/>
              <a:pathLst>
                <a:path w="15200" h="15199" extrusionOk="0">
                  <a:moveTo>
                    <a:pt x="7600" y="706"/>
                  </a:moveTo>
                  <a:cubicBezTo>
                    <a:pt x="11406" y="706"/>
                    <a:pt x="14495" y="3795"/>
                    <a:pt x="14495" y="7600"/>
                  </a:cubicBezTo>
                  <a:cubicBezTo>
                    <a:pt x="14495" y="11405"/>
                    <a:pt x="11406" y="14494"/>
                    <a:pt x="7600" y="14494"/>
                  </a:cubicBezTo>
                  <a:cubicBezTo>
                    <a:pt x="3795" y="14494"/>
                    <a:pt x="695" y="11405"/>
                    <a:pt x="695" y="7600"/>
                  </a:cubicBezTo>
                  <a:cubicBezTo>
                    <a:pt x="695" y="3795"/>
                    <a:pt x="3795" y="706"/>
                    <a:pt x="7600" y="706"/>
                  </a:cubicBezTo>
                  <a:close/>
                  <a:moveTo>
                    <a:pt x="7600" y="0"/>
                  </a:moveTo>
                  <a:cubicBezTo>
                    <a:pt x="3403" y="0"/>
                    <a:pt x="1" y="3414"/>
                    <a:pt x="1" y="7600"/>
                  </a:cubicBezTo>
                  <a:cubicBezTo>
                    <a:pt x="1" y="11796"/>
                    <a:pt x="3403" y="15199"/>
                    <a:pt x="7600" y="15199"/>
                  </a:cubicBezTo>
                  <a:cubicBezTo>
                    <a:pt x="11786" y="15199"/>
                    <a:pt x="15199" y="11796"/>
                    <a:pt x="15199" y="7600"/>
                  </a:cubicBezTo>
                  <a:cubicBezTo>
                    <a:pt x="15199" y="3414"/>
                    <a:pt x="11786" y="0"/>
                    <a:pt x="7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0"/>
            <p:cNvSpPr/>
            <p:nvPr/>
          </p:nvSpPr>
          <p:spPr>
            <a:xfrm>
              <a:off x="1772513" y="2236852"/>
              <a:ext cx="745779" cy="774383"/>
            </a:xfrm>
            <a:custGeom>
              <a:avLst/>
              <a:gdLst/>
              <a:ahLst/>
              <a:cxnLst/>
              <a:rect l="l" t="t" r="r" b="b"/>
              <a:pathLst>
                <a:path w="11081" h="11506" extrusionOk="0">
                  <a:moveTo>
                    <a:pt x="5540" y="706"/>
                  </a:moveTo>
                  <a:cubicBezTo>
                    <a:pt x="8203" y="706"/>
                    <a:pt x="10375" y="2877"/>
                    <a:pt x="10375" y="5552"/>
                  </a:cubicBezTo>
                  <a:cubicBezTo>
                    <a:pt x="10375" y="7163"/>
                    <a:pt x="9569" y="8663"/>
                    <a:pt x="8226" y="9570"/>
                  </a:cubicBezTo>
                  <a:cubicBezTo>
                    <a:pt x="8125" y="9637"/>
                    <a:pt x="8069" y="9737"/>
                    <a:pt x="8069" y="9861"/>
                  </a:cubicBezTo>
                  <a:lnTo>
                    <a:pt x="8069" y="10801"/>
                  </a:lnTo>
                  <a:lnTo>
                    <a:pt x="3000" y="10801"/>
                  </a:lnTo>
                  <a:lnTo>
                    <a:pt x="3000" y="9861"/>
                  </a:lnTo>
                  <a:cubicBezTo>
                    <a:pt x="3000" y="9737"/>
                    <a:pt x="2943" y="9637"/>
                    <a:pt x="2843" y="9570"/>
                  </a:cubicBezTo>
                  <a:cubicBezTo>
                    <a:pt x="1500" y="8663"/>
                    <a:pt x="694" y="7163"/>
                    <a:pt x="694" y="5552"/>
                  </a:cubicBezTo>
                  <a:cubicBezTo>
                    <a:pt x="694" y="2877"/>
                    <a:pt x="2865" y="706"/>
                    <a:pt x="5540" y="706"/>
                  </a:cubicBezTo>
                  <a:close/>
                  <a:moveTo>
                    <a:pt x="5540" y="1"/>
                  </a:moveTo>
                  <a:cubicBezTo>
                    <a:pt x="2485" y="1"/>
                    <a:pt x="0" y="2497"/>
                    <a:pt x="0" y="5552"/>
                  </a:cubicBezTo>
                  <a:cubicBezTo>
                    <a:pt x="0" y="7332"/>
                    <a:pt x="851" y="8999"/>
                    <a:pt x="2306" y="10040"/>
                  </a:cubicBezTo>
                  <a:lnTo>
                    <a:pt x="2306" y="11148"/>
                  </a:lnTo>
                  <a:cubicBezTo>
                    <a:pt x="2306" y="11349"/>
                    <a:pt x="2462" y="11506"/>
                    <a:pt x="2652" y="11506"/>
                  </a:cubicBezTo>
                  <a:lnTo>
                    <a:pt x="8416" y="11506"/>
                  </a:lnTo>
                  <a:cubicBezTo>
                    <a:pt x="8618" y="11506"/>
                    <a:pt x="8775" y="11349"/>
                    <a:pt x="8775" y="11148"/>
                  </a:cubicBezTo>
                  <a:lnTo>
                    <a:pt x="8775" y="10040"/>
                  </a:lnTo>
                  <a:cubicBezTo>
                    <a:pt x="10218" y="8999"/>
                    <a:pt x="11080" y="7332"/>
                    <a:pt x="11080" y="5552"/>
                  </a:cubicBezTo>
                  <a:cubicBezTo>
                    <a:pt x="11080" y="2497"/>
                    <a:pt x="8595" y="1"/>
                    <a:pt x="5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0"/>
            <p:cNvSpPr/>
            <p:nvPr/>
          </p:nvSpPr>
          <p:spPr>
            <a:xfrm>
              <a:off x="1983373" y="2580500"/>
              <a:ext cx="185418" cy="430736"/>
            </a:xfrm>
            <a:custGeom>
              <a:avLst/>
              <a:gdLst/>
              <a:ahLst/>
              <a:cxnLst/>
              <a:rect l="l" t="t" r="r" b="b"/>
              <a:pathLst>
                <a:path w="2755" h="6400" extrusionOk="0">
                  <a:moveTo>
                    <a:pt x="1165" y="704"/>
                  </a:moveTo>
                  <a:cubicBezTo>
                    <a:pt x="1210" y="704"/>
                    <a:pt x="1243" y="714"/>
                    <a:pt x="1277" y="726"/>
                  </a:cubicBezTo>
                  <a:cubicBezTo>
                    <a:pt x="1635" y="849"/>
                    <a:pt x="2049" y="1453"/>
                    <a:pt x="2049" y="2057"/>
                  </a:cubicBezTo>
                  <a:lnTo>
                    <a:pt x="2049" y="2539"/>
                  </a:lnTo>
                  <a:cubicBezTo>
                    <a:pt x="1568" y="2326"/>
                    <a:pt x="1031" y="1878"/>
                    <a:pt x="840" y="1442"/>
                  </a:cubicBezTo>
                  <a:cubicBezTo>
                    <a:pt x="717" y="1151"/>
                    <a:pt x="795" y="995"/>
                    <a:pt x="874" y="893"/>
                  </a:cubicBezTo>
                  <a:cubicBezTo>
                    <a:pt x="986" y="748"/>
                    <a:pt x="1086" y="704"/>
                    <a:pt x="1165" y="704"/>
                  </a:cubicBezTo>
                  <a:close/>
                  <a:moveTo>
                    <a:pt x="1174" y="1"/>
                  </a:moveTo>
                  <a:cubicBezTo>
                    <a:pt x="846" y="1"/>
                    <a:pt x="539" y="167"/>
                    <a:pt x="303" y="480"/>
                  </a:cubicBezTo>
                  <a:cubicBezTo>
                    <a:pt x="46" y="826"/>
                    <a:pt x="1" y="1274"/>
                    <a:pt x="191" y="1711"/>
                  </a:cubicBezTo>
                  <a:cubicBezTo>
                    <a:pt x="493" y="2427"/>
                    <a:pt x="1355" y="3065"/>
                    <a:pt x="2049" y="3278"/>
                  </a:cubicBezTo>
                  <a:lnTo>
                    <a:pt x="2049" y="6042"/>
                  </a:lnTo>
                  <a:cubicBezTo>
                    <a:pt x="2049" y="6243"/>
                    <a:pt x="2205" y="6400"/>
                    <a:pt x="2407" y="6400"/>
                  </a:cubicBezTo>
                  <a:cubicBezTo>
                    <a:pt x="2597" y="6400"/>
                    <a:pt x="2754" y="6243"/>
                    <a:pt x="2754" y="6042"/>
                  </a:cubicBezTo>
                  <a:lnTo>
                    <a:pt x="2754" y="3009"/>
                  </a:lnTo>
                  <a:lnTo>
                    <a:pt x="2754" y="2997"/>
                  </a:lnTo>
                  <a:lnTo>
                    <a:pt x="2754" y="2057"/>
                  </a:lnTo>
                  <a:cubicBezTo>
                    <a:pt x="2754" y="1196"/>
                    <a:pt x="2183" y="289"/>
                    <a:pt x="1501" y="54"/>
                  </a:cubicBezTo>
                  <a:cubicBezTo>
                    <a:pt x="1391" y="19"/>
                    <a:pt x="1281" y="1"/>
                    <a:pt x="1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a:off x="2121209" y="2580500"/>
              <a:ext cx="185351" cy="430736"/>
            </a:xfrm>
            <a:custGeom>
              <a:avLst/>
              <a:gdLst/>
              <a:ahLst/>
              <a:cxnLst/>
              <a:rect l="l" t="t" r="r" b="b"/>
              <a:pathLst>
                <a:path w="2754" h="6400" extrusionOk="0">
                  <a:moveTo>
                    <a:pt x="1590" y="704"/>
                  </a:moveTo>
                  <a:cubicBezTo>
                    <a:pt x="1679" y="704"/>
                    <a:pt x="1780" y="748"/>
                    <a:pt x="1892" y="893"/>
                  </a:cubicBezTo>
                  <a:cubicBezTo>
                    <a:pt x="1960" y="995"/>
                    <a:pt x="2037" y="1151"/>
                    <a:pt x="1915" y="1442"/>
                  </a:cubicBezTo>
                  <a:cubicBezTo>
                    <a:pt x="1736" y="1878"/>
                    <a:pt x="1187" y="2326"/>
                    <a:pt x="706" y="2539"/>
                  </a:cubicBezTo>
                  <a:lnTo>
                    <a:pt x="706" y="2057"/>
                  </a:lnTo>
                  <a:cubicBezTo>
                    <a:pt x="706" y="1453"/>
                    <a:pt x="1120" y="849"/>
                    <a:pt x="1478" y="726"/>
                  </a:cubicBezTo>
                  <a:cubicBezTo>
                    <a:pt x="1512" y="714"/>
                    <a:pt x="1545" y="704"/>
                    <a:pt x="1590" y="704"/>
                  </a:cubicBezTo>
                  <a:close/>
                  <a:moveTo>
                    <a:pt x="1590" y="1"/>
                  </a:moveTo>
                  <a:cubicBezTo>
                    <a:pt x="1484" y="1"/>
                    <a:pt x="1376" y="19"/>
                    <a:pt x="1266" y="54"/>
                  </a:cubicBezTo>
                  <a:cubicBezTo>
                    <a:pt x="582" y="289"/>
                    <a:pt x="1" y="1196"/>
                    <a:pt x="1" y="2057"/>
                  </a:cubicBezTo>
                  <a:lnTo>
                    <a:pt x="1" y="2997"/>
                  </a:lnTo>
                  <a:lnTo>
                    <a:pt x="1" y="3009"/>
                  </a:lnTo>
                  <a:lnTo>
                    <a:pt x="1" y="6042"/>
                  </a:lnTo>
                  <a:cubicBezTo>
                    <a:pt x="1" y="6243"/>
                    <a:pt x="157" y="6400"/>
                    <a:pt x="359" y="6400"/>
                  </a:cubicBezTo>
                  <a:cubicBezTo>
                    <a:pt x="549" y="6400"/>
                    <a:pt x="706" y="6243"/>
                    <a:pt x="706" y="6042"/>
                  </a:cubicBezTo>
                  <a:lnTo>
                    <a:pt x="706" y="3278"/>
                  </a:lnTo>
                  <a:cubicBezTo>
                    <a:pt x="1411" y="3065"/>
                    <a:pt x="2261" y="2427"/>
                    <a:pt x="2564" y="1711"/>
                  </a:cubicBezTo>
                  <a:cubicBezTo>
                    <a:pt x="2754" y="1274"/>
                    <a:pt x="2709" y="826"/>
                    <a:pt x="2452" y="480"/>
                  </a:cubicBezTo>
                  <a:cubicBezTo>
                    <a:pt x="2216" y="167"/>
                    <a:pt x="1915"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1331075" y="2485401"/>
              <a:ext cx="233607" cy="136489"/>
            </a:xfrm>
            <a:custGeom>
              <a:avLst/>
              <a:gdLst/>
              <a:ahLst/>
              <a:cxnLst/>
              <a:rect l="l" t="t" r="r" b="b"/>
              <a:pathLst>
                <a:path w="3471" h="2028" extrusionOk="0">
                  <a:moveTo>
                    <a:pt x="2463" y="706"/>
                  </a:moveTo>
                  <a:cubicBezTo>
                    <a:pt x="2630" y="706"/>
                    <a:pt x="2776" y="841"/>
                    <a:pt x="2776" y="1008"/>
                  </a:cubicBezTo>
                  <a:cubicBezTo>
                    <a:pt x="2776" y="1187"/>
                    <a:pt x="2630" y="1321"/>
                    <a:pt x="2463" y="1321"/>
                  </a:cubicBezTo>
                  <a:lnTo>
                    <a:pt x="1008" y="1321"/>
                  </a:lnTo>
                  <a:cubicBezTo>
                    <a:pt x="840" y="1321"/>
                    <a:pt x="705" y="1187"/>
                    <a:pt x="705" y="1008"/>
                  </a:cubicBezTo>
                  <a:cubicBezTo>
                    <a:pt x="705" y="841"/>
                    <a:pt x="840" y="706"/>
                    <a:pt x="1008" y="706"/>
                  </a:cubicBezTo>
                  <a:close/>
                  <a:moveTo>
                    <a:pt x="1008" y="1"/>
                  </a:moveTo>
                  <a:cubicBezTo>
                    <a:pt x="448" y="1"/>
                    <a:pt x="1" y="460"/>
                    <a:pt x="1" y="1008"/>
                  </a:cubicBezTo>
                  <a:cubicBezTo>
                    <a:pt x="1" y="1568"/>
                    <a:pt x="448" y="2027"/>
                    <a:pt x="1008" y="2027"/>
                  </a:cubicBezTo>
                  <a:lnTo>
                    <a:pt x="2463" y="2027"/>
                  </a:lnTo>
                  <a:cubicBezTo>
                    <a:pt x="3023" y="2027"/>
                    <a:pt x="3470" y="1568"/>
                    <a:pt x="3470" y="1008"/>
                  </a:cubicBezTo>
                  <a:cubicBezTo>
                    <a:pt x="3470" y="460"/>
                    <a:pt x="3023"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1522417" y="2021685"/>
              <a:ext cx="223781" cy="196456"/>
            </a:xfrm>
            <a:custGeom>
              <a:avLst/>
              <a:gdLst/>
              <a:ahLst/>
              <a:cxnLst/>
              <a:rect l="l" t="t" r="r" b="b"/>
              <a:pathLst>
                <a:path w="3325" h="2919" extrusionOk="0">
                  <a:moveTo>
                    <a:pt x="1142" y="702"/>
                  </a:moveTo>
                  <a:cubicBezTo>
                    <a:pt x="1209" y="702"/>
                    <a:pt x="1276" y="725"/>
                    <a:pt x="1332" y="769"/>
                  </a:cubicBezTo>
                  <a:lnTo>
                    <a:pt x="2485" y="1665"/>
                  </a:lnTo>
                  <a:cubicBezTo>
                    <a:pt x="2541" y="1709"/>
                    <a:pt x="2585" y="1787"/>
                    <a:pt x="2597" y="1866"/>
                  </a:cubicBezTo>
                  <a:cubicBezTo>
                    <a:pt x="2608" y="1944"/>
                    <a:pt x="2585" y="2023"/>
                    <a:pt x="2541" y="2090"/>
                  </a:cubicBezTo>
                  <a:cubicBezTo>
                    <a:pt x="2485" y="2157"/>
                    <a:pt x="2418" y="2202"/>
                    <a:pt x="2328" y="2213"/>
                  </a:cubicBezTo>
                  <a:cubicBezTo>
                    <a:pt x="2315" y="2215"/>
                    <a:pt x="2301" y="2216"/>
                    <a:pt x="2288" y="2216"/>
                  </a:cubicBezTo>
                  <a:cubicBezTo>
                    <a:pt x="2223" y="2216"/>
                    <a:pt x="2160" y="2192"/>
                    <a:pt x="2105" y="2146"/>
                  </a:cubicBezTo>
                  <a:lnTo>
                    <a:pt x="951" y="1262"/>
                  </a:lnTo>
                  <a:cubicBezTo>
                    <a:pt x="884" y="1205"/>
                    <a:pt x="851" y="1138"/>
                    <a:pt x="839" y="1049"/>
                  </a:cubicBezTo>
                  <a:cubicBezTo>
                    <a:pt x="829" y="971"/>
                    <a:pt x="851" y="892"/>
                    <a:pt x="896" y="825"/>
                  </a:cubicBezTo>
                  <a:cubicBezTo>
                    <a:pt x="951" y="758"/>
                    <a:pt x="1019" y="713"/>
                    <a:pt x="1097" y="713"/>
                  </a:cubicBezTo>
                  <a:cubicBezTo>
                    <a:pt x="1120" y="702"/>
                    <a:pt x="1130" y="702"/>
                    <a:pt x="1142" y="702"/>
                  </a:cubicBezTo>
                  <a:close/>
                  <a:moveTo>
                    <a:pt x="1132" y="1"/>
                  </a:moveTo>
                  <a:cubicBezTo>
                    <a:pt x="1091" y="1"/>
                    <a:pt x="1049" y="3"/>
                    <a:pt x="1008" y="8"/>
                  </a:cubicBezTo>
                  <a:cubicBezTo>
                    <a:pt x="750" y="41"/>
                    <a:pt x="504" y="187"/>
                    <a:pt x="347" y="400"/>
                  </a:cubicBezTo>
                  <a:cubicBezTo>
                    <a:pt x="0" y="837"/>
                    <a:pt x="78" y="1474"/>
                    <a:pt x="526" y="1810"/>
                  </a:cubicBezTo>
                  <a:lnTo>
                    <a:pt x="1679" y="2705"/>
                  </a:lnTo>
                  <a:cubicBezTo>
                    <a:pt x="1858" y="2839"/>
                    <a:pt x="2071" y="2918"/>
                    <a:pt x="2294" y="2918"/>
                  </a:cubicBezTo>
                  <a:cubicBezTo>
                    <a:pt x="2597" y="2918"/>
                    <a:pt x="2899" y="2784"/>
                    <a:pt x="3089" y="2526"/>
                  </a:cubicBezTo>
                  <a:cubicBezTo>
                    <a:pt x="3257" y="2302"/>
                    <a:pt x="3324" y="2045"/>
                    <a:pt x="3291" y="1777"/>
                  </a:cubicBezTo>
                  <a:cubicBezTo>
                    <a:pt x="3257" y="1508"/>
                    <a:pt x="3123" y="1273"/>
                    <a:pt x="2910" y="1105"/>
                  </a:cubicBezTo>
                  <a:lnTo>
                    <a:pt x="1757" y="210"/>
                  </a:lnTo>
                  <a:cubicBezTo>
                    <a:pt x="1578" y="77"/>
                    <a:pt x="1358"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2524217" y="2021820"/>
              <a:ext cx="223781" cy="196321"/>
            </a:xfrm>
            <a:custGeom>
              <a:avLst/>
              <a:gdLst/>
              <a:ahLst/>
              <a:cxnLst/>
              <a:rect l="l" t="t" r="r" b="b"/>
              <a:pathLst>
                <a:path w="3325" h="2917" extrusionOk="0">
                  <a:moveTo>
                    <a:pt x="2188" y="708"/>
                  </a:moveTo>
                  <a:cubicBezTo>
                    <a:pt x="2201" y="708"/>
                    <a:pt x="2214" y="709"/>
                    <a:pt x="2227" y="711"/>
                  </a:cubicBezTo>
                  <a:cubicBezTo>
                    <a:pt x="2306" y="711"/>
                    <a:pt x="2384" y="756"/>
                    <a:pt x="2429" y="823"/>
                  </a:cubicBezTo>
                  <a:cubicBezTo>
                    <a:pt x="2530" y="957"/>
                    <a:pt x="2508" y="1148"/>
                    <a:pt x="2373" y="1248"/>
                  </a:cubicBezTo>
                  <a:lnTo>
                    <a:pt x="1220" y="2144"/>
                  </a:lnTo>
                  <a:cubicBezTo>
                    <a:pt x="1164" y="2186"/>
                    <a:pt x="1098" y="2206"/>
                    <a:pt x="1033" y="2206"/>
                  </a:cubicBezTo>
                  <a:cubicBezTo>
                    <a:pt x="943" y="2206"/>
                    <a:pt x="854" y="2166"/>
                    <a:pt x="795" y="2088"/>
                  </a:cubicBezTo>
                  <a:cubicBezTo>
                    <a:pt x="739" y="2021"/>
                    <a:pt x="717" y="1942"/>
                    <a:pt x="728" y="1864"/>
                  </a:cubicBezTo>
                  <a:cubicBezTo>
                    <a:pt x="739" y="1785"/>
                    <a:pt x="784" y="1707"/>
                    <a:pt x="851" y="1663"/>
                  </a:cubicBezTo>
                  <a:lnTo>
                    <a:pt x="2003" y="767"/>
                  </a:lnTo>
                  <a:cubicBezTo>
                    <a:pt x="2050" y="730"/>
                    <a:pt x="2120" y="708"/>
                    <a:pt x="2188" y="708"/>
                  </a:cubicBezTo>
                  <a:close/>
                  <a:moveTo>
                    <a:pt x="2184" y="0"/>
                  </a:moveTo>
                  <a:cubicBezTo>
                    <a:pt x="1970" y="0"/>
                    <a:pt x="1753" y="68"/>
                    <a:pt x="1567" y="208"/>
                  </a:cubicBezTo>
                  <a:lnTo>
                    <a:pt x="414" y="1103"/>
                  </a:lnTo>
                  <a:cubicBezTo>
                    <a:pt x="202" y="1271"/>
                    <a:pt x="68" y="1506"/>
                    <a:pt x="34" y="1775"/>
                  </a:cubicBezTo>
                  <a:cubicBezTo>
                    <a:pt x="1" y="2043"/>
                    <a:pt x="68" y="2300"/>
                    <a:pt x="235" y="2524"/>
                  </a:cubicBezTo>
                  <a:cubicBezTo>
                    <a:pt x="437" y="2782"/>
                    <a:pt x="728" y="2916"/>
                    <a:pt x="1030" y="2916"/>
                  </a:cubicBezTo>
                  <a:cubicBezTo>
                    <a:pt x="1254" y="2916"/>
                    <a:pt x="1466" y="2837"/>
                    <a:pt x="1657" y="2703"/>
                  </a:cubicBezTo>
                  <a:lnTo>
                    <a:pt x="2809" y="1808"/>
                  </a:lnTo>
                  <a:cubicBezTo>
                    <a:pt x="3246" y="1472"/>
                    <a:pt x="3324" y="835"/>
                    <a:pt x="2988" y="398"/>
                  </a:cubicBezTo>
                  <a:cubicBezTo>
                    <a:pt x="2786" y="136"/>
                    <a:pt x="2487" y="0"/>
                    <a:pt x="2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p:nvPr/>
          </p:nvSpPr>
          <p:spPr>
            <a:xfrm>
              <a:off x="2038359" y="1773675"/>
              <a:ext cx="136422" cy="233540"/>
            </a:xfrm>
            <a:custGeom>
              <a:avLst/>
              <a:gdLst/>
              <a:ahLst/>
              <a:cxnLst/>
              <a:rect l="l" t="t" r="r" b="b"/>
              <a:pathLst>
                <a:path w="2027" h="3470" extrusionOk="0">
                  <a:moveTo>
                    <a:pt x="1019" y="694"/>
                  </a:moveTo>
                  <a:cubicBezTo>
                    <a:pt x="1109" y="694"/>
                    <a:pt x="1176" y="727"/>
                    <a:pt x="1232" y="783"/>
                  </a:cubicBezTo>
                  <a:cubicBezTo>
                    <a:pt x="1288" y="851"/>
                    <a:pt x="1321" y="929"/>
                    <a:pt x="1321" y="1007"/>
                  </a:cubicBezTo>
                  <a:lnTo>
                    <a:pt x="1321" y="2462"/>
                  </a:lnTo>
                  <a:cubicBezTo>
                    <a:pt x="1321" y="2540"/>
                    <a:pt x="1288" y="2619"/>
                    <a:pt x="1232" y="2674"/>
                  </a:cubicBezTo>
                  <a:cubicBezTo>
                    <a:pt x="1164" y="2731"/>
                    <a:pt x="1097" y="2764"/>
                    <a:pt x="1008" y="2764"/>
                  </a:cubicBezTo>
                  <a:cubicBezTo>
                    <a:pt x="840" y="2764"/>
                    <a:pt x="706" y="2630"/>
                    <a:pt x="706" y="2462"/>
                  </a:cubicBezTo>
                  <a:lnTo>
                    <a:pt x="706" y="1007"/>
                  </a:lnTo>
                  <a:cubicBezTo>
                    <a:pt x="706" y="839"/>
                    <a:pt x="840" y="694"/>
                    <a:pt x="1019" y="694"/>
                  </a:cubicBezTo>
                  <a:close/>
                  <a:moveTo>
                    <a:pt x="1019" y="0"/>
                  </a:moveTo>
                  <a:cubicBezTo>
                    <a:pt x="460" y="0"/>
                    <a:pt x="0" y="448"/>
                    <a:pt x="0" y="1007"/>
                  </a:cubicBezTo>
                  <a:lnTo>
                    <a:pt x="0" y="2462"/>
                  </a:lnTo>
                  <a:cubicBezTo>
                    <a:pt x="0" y="3022"/>
                    <a:pt x="448" y="3469"/>
                    <a:pt x="1008" y="3469"/>
                  </a:cubicBezTo>
                  <a:cubicBezTo>
                    <a:pt x="1276" y="3469"/>
                    <a:pt x="1534" y="3368"/>
                    <a:pt x="1724" y="3179"/>
                  </a:cubicBezTo>
                  <a:cubicBezTo>
                    <a:pt x="1915" y="2988"/>
                    <a:pt x="2027" y="2731"/>
                    <a:pt x="2027" y="2462"/>
                  </a:cubicBezTo>
                  <a:lnTo>
                    <a:pt x="2027" y="1007"/>
                  </a:lnTo>
                  <a:cubicBezTo>
                    <a:pt x="2027" y="739"/>
                    <a:pt x="1915" y="481"/>
                    <a:pt x="1724" y="291"/>
                  </a:cubicBezTo>
                  <a:cubicBezTo>
                    <a:pt x="1534" y="100"/>
                    <a:pt x="1288" y="0"/>
                    <a:pt x="1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0"/>
            <p:cNvSpPr/>
            <p:nvPr/>
          </p:nvSpPr>
          <p:spPr>
            <a:xfrm>
              <a:off x="2036138" y="3323344"/>
              <a:ext cx="218464" cy="218531"/>
            </a:xfrm>
            <a:custGeom>
              <a:avLst/>
              <a:gdLst/>
              <a:ahLst/>
              <a:cxnLst/>
              <a:rect l="l" t="t" r="r" b="b"/>
              <a:pathLst>
                <a:path w="3246" h="3247" extrusionOk="0">
                  <a:moveTo>
                    <a:pt x="1623" y="706"/>
                  </a:moveTo>
                  <a:cubicBezTo>
                    <a:pt x="2127" y="706"/>
                    <a:pt x="2540" y="1120"/>
                    <a:pt x="2540" y="1624"/>
                  </a:cubicBezTo>
                  <a:cubicBezTo>
                    <a:pt x="2540" y="2127"/>
                    <a:pt x="2127" y="2541"/>
                    <a:pt x="1623" y="2541"/>
                  </a:cubicBezTo>
                  <a:cubicBezTo>
                    <a:pt x="1108" y="2541"/>
                    <a:pt x="705" y="2127"/>
                    <a:pt x="705" y="1624"/>
                  </a:cubicBezTo>
                  <a:cubicBezTo>
                    <a:pt x="705" y="1120"/>
                    <a:pt x="1108" y="706"/>
                    <a:pt x="1623" y="706"/>
                  </a:cubicBezTo>
                  <a:close/>
                  <a:moveTo>
                    <a:pt x="1623" y="0"/>
                  </a:moveTo>
                  <a:cubicBezTo>
                    <a:pt x="727" y="0"/>
                    <a:pt x="0" y="728"/>
                    <a:pt x="0" y="1624"/>
                  </a:cubicBezTo>
                  <a:cubicBezTo>
                    <a:pt x="0" y="2519"/>
                    <a:pt x="727" y="3246"/>
                    <a:pt x="1623" y="3246"/>
                  </a:cubicBezTo>
                  <a:cubicBezTo>
                    <a:pt x="2518" y="3246"/>
                    <a:pt x="3246" y="2519"/>
                    <a:pt x="3246" y="1624"/>
                  </a:cubicBezTo>
                  <a:cubicBezTo>
                    <a:pt x="3246" y="728"/>
                    <a:pt x="2518" y="0"/>
                    <a:pt x="1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0"/>
            <p:cNvSpPr/>
            <p:nvPr/>
          </p:nvSpPr>
          <p:spPr>
            <a:xfrm>
              <a:off x="1874948" y="3063364"/>
              <a:ext cx="540103" cy="137095"/>
            </a:xfrm>
            <a:custGeom>
              <a:avLst/>
              <a:gdLst/>
              <a:ahLst/>
              <a:cxnLst/>
              <a:rect l="l" t="t" r="r" b="b"/>
              <a:pathLst>
                <a:path w="8025" h="2037" extrusionOk="0">
                  <a:moveTo>
                    <a:pt x="7006" y="705"/>
                  </a:moveTo>
                  <a:cubicBezTo>
                    <a:pt x="7185" y="705"/>
                    <a:pt x="7330" y="839"/>
                    <a:pt x="7330" y="1018"/>
                  </a:cubicBezTo>
                  <a:cubicBezTo>
                    <a:pt x="7330" y="1197"/>
                    <a:pt x="7185" y="1331"/>
                    <a:pt x="7006" y="1331"/>
                  </a:cubicBezTo>
                  <a:lnTo>
                    <a:pt x="1018" y="1331"/>
                  </a:lnTo>
                  <a:cubicBezTo>
                    <a:pt x="839" y="1331"/>
                    <a:pt x="705" y="1197"/>
                    <a:pt x="705" y="1018"/>
                  </a:cubicBezTo>
                  <a:cubicBezTo>
                    <a:pt x="705" y="839"/>
                    <a:pt x="839" y="705"/>
                    <a:pt x="1018" y="705"/>
                  </a:cubicBezTo>
                  <a:close/>
                  <a:moveTo>
                    <a:pt x="1018" y="0"/>
                  </a:moveTo>
                  <a:cubicBezTo>
                    <a:pt x="459" y="0"/>
                    <a:pt x="0" y="459"/>
                    <a:pt x="0" y="1018"/>
                  </a:cubicBezTo>
                  <a:cubicBezTo>
                    <a:pt x="0" y="1578"/>
                    <a:pt x="459" y="2037"/>
                    <a:pt x="1018" y="2037"/>
                  </a:cubicBezTo>
                  <a:lnTo>
                    <a:pt x="7006" y="2037"/>
                  </a:lnTo>
                  <a:cubicBezTo>
                    <a:pt x="7577" y="2037"/>
                    <a:pt x="8024" y="1578"/>
                    <a:pt x="8024" y="1018"/>
                  </a:cubicBezTo>
                  <a:cubicBezTo>
                    <a:pt x="8024" y="459"/>
                    <a:pt x="7577" y="0"/>
                    <a:pt x="70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p:nvPr/>
          </p:nvSpPr>
          <p:spPr>
            <a:xfrm>
              <a:off x="1927646" y="3152944"/>
              <a:ext cx="435447" cy="126596"/>
            </a:xfrm>
            <a:custGeom>
              <a:avLst/>
              <a:gdLst/>
              <a:ahLst/>
              <a:cxnLst/>
              <a:rect l="l" t="t" r="r" b="b"/>
              <a:pathLst>
                <a:path w="6470" h="1881" extrusionOk="0">
                  <a:moveTo>
                    <a:pt x="5764" y="706"/>
                  </a:moveTo>
                  <a:lnTo>
                    <a:pt x="5764" y="1176"/>
                  </a:lnTo>
                  <a:lnTo>
                    <a:pt x="695" y="1176"/>
                  </a:lnTo>
                  <a:lnTo>
                    <a:pt x="695" y="706"/>
                  </a:lnTo>
                  <a:close/>
                  <a:moveTo>
                    <a:pt x="347" y="0"/>
                  </a:moveTo>
                  <a:cubicBezTo>
                    <a:pt x="157" y="0"/>
                    <a:pt x="1" y="169"/>
                    <a:pt x="1" y="359"/>
                  </a:cubicBezTo>
                  <a:lnTo>
                    <a:pt x="1" y="1523"/>
                  </a:lnTo>
                  <a:cubicBezTo>
                    <a:pt x="1" y="1724"/>
                    <a:pt x="157" y="1881"/>
                    <a:pt x="347" y="1881"/>
                  </a:cubicBezTo>
                  <a:lnTo>
                    <a:pt x="6111" y="1881"/>
                  </a:lnTo>
                  <a:cubicBezTo>
                    <a:pt x="6313" y="1881"/>
                    <a:pt x="6470" y="1724"/>
                    <a:pt x="6470" y="1523"/>
                  </a:cubicBezTo>
                  <a:lnTo>
                    <a:pt x="6470" y="359"/>
                  </a:lnTo>
                  <a:cubicBezTo>
                    <a:pt x="6470" y="169"/>
                    <a:pt x="6313" y="0"/>
                    <a:pt x="6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0"/>
            <p:cNvSpPr/>
            <p:nvPr/>
          </p:nvSpPr>
          <p:spPr>
            <a:xfrm>
              <a:off x="1874948" y="3232092"/>
              <a:ext cx="540103" cy="137095"/>
            </a:xfrm>
            <a:custGeom>
              <a:avLst/>
              <a:gdLst/>
              <a:ahLst/>
              <a:cxnLst/>
              <a:rect l="l" t="t" r="r" b="b"/>
              <a:pathLst>
                <a:path w="8025" h="2037" extrusionOk="0">
                  <a:moveTo>
                    <a:pt x="7006" y="705"/>
                  </a:moveTo>
                  <a:cubicBezTo>
                    <a:pt x="7185" y="705"/>
                    <a:pt x="7330" y="839"/>
                    <a:pt x="7330" y="1018"/>
                  </a:cubicBezTo>
                  <a:cubicBezTo>
                    <a:pt x="7330" y="1197"/>
                    <a:pt x="7185" y="1331"/>
                    <a:pt x="7006" y="1331"/>
                  </a:cubicBezTo>
                  <a:lnTo>
                    <a:pt x="1018" y="1331"/>
                  </a:lnTo>
                  <a:cubicBezTo>
                    <a:pt x="839" y="1331"/>
                    <a:pt x="705" y="1197"/>
                    <a:pt x="705" y="1018"/>
                  </a:cubicBezTo>
                  <a:cubicBezTo>
                    <a:pt x="705" y="839"/>
                    <a:pt x="839" y="705"/>
                    <a:pt x="1018" y="705"/>
                  </a:cubicBezTo>
                  <a:close/>
                  <a:moveTo>
                    <a:pt x="1018" y="0"/>
                  </a:moveTo>
                  <a:cubicBezTo>
                    <a:pt x="459" y="0"/>
                    <a:pt x="0" y="458"/>
                    <a:pt x="0" y="1018"/>
                  </a:cubicBezTo>
                  <a:cubicBezTo>
                    <a:pt x="0" y="1578"/>
                    <a:pt x="459" y="2037"/>
                    <a:pt x="1018" y="2037"/>
                  </a:cubicBezTo>
                  <a:lnTo>
                    <a:pt x="7006" y="2037"/>
                  </a:lnTo>
                  <a:cubicBezTo>
                    <a:pt x="7577" y="2037"/>
                    <a:pt x="8024" y="1578"/>
                    <a:pt x="8024" y="1018"/>
                  </a:cubicBezTo>
                  <a:cubicBezTo>
                    <a:pt x="8024" y="458"/>
                    <a:pt x="7577" y="0"/>
                    <a:pt x="70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0"/>
            <p:cNvSpPr/>
            <p:nvPr/>
          </p:nvSpPr>
          <p:spPr>
            <a:xfrm>
              <a:off x="2726150" y="2485401"/>
              <a:ext cx="233607" cy="136489"/>
            </a:xfrm>
            <a:custGeom>
              <a:avLst/>
              <a:gdLst/>
              <a:ahLst/>
              <a:cxnLst/>
              <a:rect l="l" t="t" r="r" b="b"/>
              <a:pathLst>
                <a:path w="3471" h="2028" extrusionOk="0">
                  <a:moveTo>
                    <a:pt x="2463" y="706"/>
                  </a:moveTo>
                  <a:cubicBezTo>
                    <a:pt x="2630" y="706"/>
                    <a:pt x="2776" y="841"/>
                    <a:pt x="2776" y="1008"/>
                  </a:cubicBezTo>
                  <a:cubicBezTo>
                    <a:pt x="2776" y="1187"/>
                    <a:pt x="2630" y="1321"/>
                    <a:pt x="2463" y="1321"/>
                  </a:cubicBezTo>
                  <a:lnTo>
                    <a:pt x="1008" y="1321"/>
                  </a:lnTo>
                  <a:cubicBezTo>
                    <a:pt x="840" y="1321"/>
                    <a:pt x="705" y="1187"/>
                    <a:pt x="705" y="1008"/>
                  </a:cubicBezTo>
                  <a:cubicBezTo>
                    <a:pt x="705" y="841"/>
                    <a:pt x="840" y="706"/>
                    <a:pt x="1008" y="706"/>
                  </a:cubicBezTo>
                  <a:close/>
                  <a:moveTo>
                    <a:pt x="1008" y="1"/>
                  </a:moveTo>
                  <a:cubicBezTo>
                    <a:pt x="448" y="1"/>
                    <a:pt x="1" y="460"/>
                    <a:pt x="1" y="1008"/>
                  </a:cubicBezTo>
                  <a:cubicBezTo>
                    <a:pt x="1" y="1568"/>
                    <a:pt x="448" y="2027"/>
                    <a:pt x="1008" y="2027"/>
                  </a:cubicBezTo>
                  <a:lnTo>
                    <a:pt x="2463" y="2027"/>
                  </a:lnTo>
                  <a:cubicBezTo>
                    <a:pt x="3023" y="2027"/>
                    <a:pt x="3470" y="1568"/>
                    <a:pt x="3470" y="1008"/>
                  </a:cubicBezTo>
                  <a:cubicBezTo>
                    <a:pt x="3470" y="460"/>
                    <a:pt x="3023"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7" name="Google Shape;327;p40"/>
          <p:cNvCxnSpPr>
            <a:cxnSpLocks/>
          </p:cNvCxnSpPr>
          <p:nvPr/>
        </p:nvCxnSpPr>
        <p:spPr>
          <a:xfrm>
            <a:off x="3840225" y="2005275"/>
            <a:ext cx="2347215" cy="10649"/>
          </a:xfrm>
          <a:prstGeom prst="straightConnector1">
            <a:avLst/>
          </a:prstGeom>
          <a:noFill/>
          <a:ln w="38100" cap="flat" cmpd="sng">
            <a:solidFill>
              <a:srgbClr val="00C1FF"/>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64"/>
          <p:cNvSpPr/>
          <p:nvPr/>
        </p:nvSpPr>
        <p:spPr>
          <a:xfrm rot="10800000" flipH="1">
            <a:off x="802750" y="1592158"/>
            <a:ext cx="3346800" cy="2682600"/>
          </a:xfrm>
          <a:prstGeom prst="roundRect">
            <a:avLst>
              <a:gd name="adj" fmla="val 7853"/>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958;p64"/>
          <p:cNvSpPr/>
          <p:nvPr/>
        </p:nvSpPr>
        <p:spPr>
          <a:xfrm rot="10800000" flipH="1">
            <a:off x="4994475" y="1592158"/>
            <a:ext cx="3346800" cy="2682600"/>
          </a:xfrm>
          <a:prstGeom prst="roundRect">
            <a:avLst>
              <a:gd name="adj" fmla="val 7853"/>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6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Synopsis</a:t>
            </a:r>
            <a:endParaRPr dirty="0"/>
          </a:p>
        </p:txBody>
      </p:sp>
      <p:sp>
        <p:nvSpPr>
          <p:cNvPr id="961" name="Google Shape;961;p64"/>
          <p:cNvSpPr txBox="1">
            <a:spLocks noGrp="1"/>
          </p:cNvSpPr>
          <p:nvPr>
            <p:ph type="title" idx="2"/>
          </p:nvPr>
        </p:nvSpPr>
        <p:spPr>
          <a:xfrm>
            <a:off x="1185826" y="1881500"/>
            <a:ext cx="2580600" cy="2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Technologies:</a:t>
            </a:r>
            <a:endParaRPr dirty="0"/>
          </a:p>
        </p:txBody>
      </p:sp>
      <p:sp>
        <p:nvSpPr>
          <p:cNvPr id="962" name="Google Shape;962;p64"/>
          <p:cNvSpPr txBox="1">
            <a:spLocks noGrp="1"/>
          </p:cNvSpPr>
          <p:nvPr>
            <p:ph type="subTitle" idx="1"/>
          </p:nvPr>
        </p:nvSpPr>
        <p:spPr>
          <a:xfrm>
            <a:off x="1185850" y="2303171"/>
            <a:ext cx="2580600" cy="1721400"/>
          </a:xfrm>
          <a:prstGeom prst="rect">
            <a:avLst/>
          </a:prstGeom>
        </p:spPr>
        <p:txBody>
          <a:bodyPr spcFirstLastPara="1" wrap="square" lIns="91425" tIns="91425" rIns="91425" bIns="91425" anchor="ctr" anchorCtr="0">
            <a:noAutofit/>
          </a:bodyPr>
          <a:lstStyle/>
          <a:p>
            <a:r>
              <a:rPr lang="en-US" sz="1800" dirty="0">
                <a:latin typeface="Arial Black" panose="020B0A04020102020204" pitchFamily="34" charset="0"/>
              </a:rPr>
              <a:t>XML</a:t>
            </a:r>
          </a:p>
          <a:p>
            <a:pPr algn="just"/>
            <a:r>
              <a:rPr lang="en-US" sz="1800" dirty="0">
                <a:latin typeface="Arial Black" panose="020B0A04020102020204" pitchFamily="34" charset="0"/>
              </a:rPr>
              <a:t>JAVA</a:t>
            </a:r>
          </a:p>
        </p:txBody>
      </p:sp>
      <p:sp>
        <p:nvSpPr>
          <p:cNvPr id="963" name="Google Shape;963;p64"/>
          <p:cNvSpPr txBox="1">
            <a:spLocks noGrp="1"/>
          </p:cNvSpPr>
          <p:nvPr>
            <p:ph type="title" idx="3"/>
          </p:nvPr>
        </p:nvSpPr>
        <p:spPr>
          <a:xfrm>
            <a:off x="5377555" y="1881499"/>
            <a:ext cx="2580595" cy="460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Software Requirements:</a:t>
            </a:r>
            <a:endParaRPr dirty="0"/>
          </a:p>
        </p:txBody>
      </p:sp>
      <p:sp>
        <p:nvSpPr>
          <p:cNvPr id="964" name="Google Shape;964;p64"/>
          <p:cNvSpPr txBox="1">
            <a:spLocks noGrp="1"/>
          </p:cNvSpPr>
          <p:nvPr>
            <p:ph type="subTitle" idx="4"/>
          </p:nvPr>
        </p:nvSpPr>
        <p:spPr>
          <a:xfrm>
            <a:off x="5377555" y="2592511"/>
            <a:ext cx="2580620" cy="1432060"/>
          </a:xfrm>
          <a:prstGeom prst="rect">
            <a:avLst/>
          </a:prstGeom>
        </p:spPr>
        <p:txBody>
          <a:bodyPr spcFirstLastPara="1" wrap="square" lIns="91425" tIns="91425" rIns="91425" bIns="91425" anchor="ctr" anchorCtr="0">
            <a:noAutofit/>
          </a:bodyPr>
          <a:lstStyle/>
          <a:p>
            <a:pPr marL="457200" lvl="0" indent="-317500" algn="ctr" rtl="0">
              <a:spcBef>
                <a:spcPts val="0"/>
              </a:spcBef>
              <a:spcAft>
                <a:spcPts val="0"/>
              </a:spcAft>
              <a:buSzPts val="1400"/>
              <a:buChar char="●"/>
            </a:pPr>
            <a:r>
              <a:rPr lang="en-US" sz="1800" dirty="0">
                <a:latin typeface="Arial Black" panose="020B0A04020102020204" pitchFamily="34" charset="0"/>
              </a:rPr>
              <a:t>Android Studio</a:t>
            </a:r>
            <a:endParaRPr sz="1800" dirty="0">
              <a:latin typeface="Arial Black" panose="020B0A04020102020204" pitchFamily="34" charset="0"/>
            </a:endParaRPr>
          </a:p>
        </p:txBody>
      </p:sp>
      <p:grpSp>
        <p:nvGrpSpPr>
          <p:cNvPr id="965" name="Google Shape;965;p64"/>
          <p:cNvGrpSpPr/>
          <p:nvPr/>
        </p:nvGrpSpPr>
        <p:grpSpPr>
          <a:xfrm rot="8100000">
            <a:off x="6682110" y="309859"/>
            <a:ext cx="1638984" cy="1059659"/>
            <a:chOff x="3366499" y="3734856"/>
            <a:chExt cx="948238" cy="613068"/>
          </a:xfrm>
        </p:grpSpPr>
        <p:sp>
          <p:nvSpPr>
            <p:cNvPr id="966" name="Google Shape;966;p64"/>
            <p:cNvSpPr/>
            <p:nvPr/>
          </p:nvSpPr>
          <p:spPr>
            <a:xfrm>
              <a:off x="3366499" y="3734856"/>
              <a:ext cx="228467" cy="184114"/>
            </a:xfrm>
            <a:custGeom>
              <a:avLst/>
              <a:gdLst/>
              <a:ahLst/>
              <a:cxnLst/>
              <a:rect l="l" t="t" r="r" b="b"/>
              <a:pathLst>
                <a:path w="7634" h="6152" extrusionOk="0">
                  <a:moveTo>
                    <a:pt x="2071" y="765"/>
                  </a:moveTo>
                  <a:cubicBezTo>
                    <a:pt x="2224" y="765"/>
                    <a:pt x="2379" y="806"/>
                    <a:pt x="2519" y="892"/>
                  </a:cubicBezTo>
                  <a:lnTo>
                    <a:pt x="6235" y="3175"/>
                  </a:lnTo>
                  <a:cubicBezTo>
                    <a:pt x="6638" y="3421"/>
                    <a:pt x="6760" y="3947"/>
                    <a:pt x="6514" y="4350"/>
                  </a:cubicBezTo>
                  <a:lnTo>
                    <a:pt x="6123" y="4988"/>
                  </a:lnTo>
                  <a:cubicBezTo>
                    <a:pt x="5962" y="5251"/>
                    <a:pt x="5682" y="5395"/>
                    <a:pt x="5395" y="5395"/>
                  </a:cubicBezTo>
                  <a:cubicBezTo>
                    <a:pt x="5242" y="5395"/>
                    <a:pt x="5087" y="5354"/>
                    <a:pt x="4947" y="5268"/>
                  </a:cubicBezTo>
                  <a:lnTo>
                    <a:pt x="1232" y="2973"/>
                  </a:lnTo>
                  <a:cubicBezTo>
                    <a:pt x="1030" y="2861"/>
                    <a:pt x="896" y="2672"/>
                    <a:pt x="851" y="2448"/>
                  </a:cubicBezTo>
                  <a:cubicBezTo>
                    <a:pt x="795" y="2224"/>
                    <a:pt x="829" y="2000"/>
                    <a:pt x="952" y="1799"/>
                  </a:cubicBezTo>
                  <a:lnTo>
                    <a:pt x="1343" y="1172"/>
                  </a:lnTo>
                  <a:cubicBezTo>
                    <a:pt x="1504" y="909"/>
                    <a:pt x="1784" y="765"/>
                    <a:pt x="2071" y="765"/>
                  </a:cubicBezTo>
                  <a:close/>
                  <a:moveTo>
                    <a:pt x="2061" y="1"/>
                  </a:moveTo>
                  <a:cubicBezTo>
                    <a:pt x="1520" y="1"/>
                    <a:pt x="993" y="273"/>
                    <a:pt x="694" y="769"/>
                  </a:cubicBezTo>
                  <a:lnTo>
                    <a:pt x="303" y="1406"/>
                  </a:lnTo>
                  <a:cubicBezTo>
                    <a:pt x="79" y="1776"/>
                    <a:pt x="0" y="2202"/>
                    <a:pt x="102" y="2627"/>
                  </a:cubicBezTo>
                  <a:cubicBezTo>
                    <a:pt x="202" y="3040"/>
                    <a:pt x="460" y="3399"/>
                    <a:pt x="829" y="3622"/>
                  </a:cubicBezTo>
                  <a:lnTo>
                    <a:pt x="4556" y="5917"/>
                  </a:lnTo>
                  <a:cubicBezTo>
                    <a:pt x="4813" y="6074"/>
                    <a:pt x="5104" y="6152"/>
                    <a:pt x="5395" y="6152"/>
                  </a:cubicBezTo>
                  <a:cubicBezTo>
                    <a:pt x="5944" y="6152"/>
                    <a:pt x="6469" y="5883"/>
                    <a:pt x="6772" y="5380"/>
                  </a:cubicBezTo>
                  <a:lnTo>
                    <a:pt x="7163" y="4753"/>
                  </a:lnTo>
                  <a:cubicBezTo>
                    <a:pt x="7633" y="3992"/>
                    <a:pt x="7387" y="2996"/>
                    <a:pt x="6638" y="2526"/>
                  </a:cubicBezTo>
                  <a:lnTo>
                    <a:pt x="2910" y="243"/>
                  </a:lnTo>
                  <a:cubicBezTo>
                    <a:pt x="2645" y="79"/>
                    <a:pt x="2351" y="1"/>
                    <a:pt x="2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7" name="Google Shape;967;p64"/>
            <p:cNvSpPr/>
            <p:nvPr/>
          </p:nvSpPr>
          <p:spPr>
            <a:xfrm>
              <a:off x="3518537" y="3817693"/>
              <a:ext cx="660859" cy="479977"/>
            </a:xfrm>
            <a:custGeom>
              <a:avLst/>
              <a:gdLst/>
              <a:ahLst/>
              <a:cxnLst/>
              <a:rect l="l" t="t" r="r" b="b"/>
              <a:pathLst>
                <a:path w="22082" h="16038" extrusionOk="0">
                  <a:moveTo>
                    <a:pt x="2765" y="906"/>
                  </a:moveTo>
                  <a:lnTo>
                    <a:pt x="21130" y="12199"/>
                  </a:lnTo>
                  <a:lnTo>
                    <a:pt x="19317" y="15142"/>
                  </a:lnTo>
                  <a:lnTo>
                    <a:pt x="963" y="3850"/>
                  </a:lnTo>
                  <a:lnTo>
                    <a:pt x="2765" y="906"/>
                  </a:lnTo>
                  <a:close/>
                  <a:moveTo>
                    <a:pt x="2647" y="0"/>
                  </a:moveTo>
                  <a:cubicBezTo>
                    <a:pt x="2615" y="0"/>
                    <a:pt x="2584" y="4"/>
                    <a:pt x="2552" y="11"/>
                  </a:cubicBezTo>
                  <a:cubicBezTo>
                    <a:pt x="2451" y="33"/>
                    <a:pt x="2373" y="90"/>
                    <a:pt x="2317" y="179"/>
                  </a:cubicBezTo>
                  <a:lnTo>
                    <a:pt x="112" y="3771"/>
                  </a:lnTo>
                  <a:cubicBezTo>
                    <a:pt x="0" y="3951"/>
                    <a:pt x="56" y="4186"/>
                    <a:pt x="235" y="4298"/>
                  </a:cubicBezTo>
                  <a:lnTo>
                    <a:pt x="19239" y="15982"/>
                  </a:lnTo>
                  <a:cubicBezTo>
                    <a:pt x="19306" y="16027"/>
                    <a:pt x="19373" y="16038"/>
                    <a:pt x="19441" y="16038"/>
                  </a:cubicBezTo>
                  <a:lnTo>
                    <a:pt x="19530" y="16038"/>
                  </a:lnTo>
                  <a:cubicBezTo>
                    <a:pt x="19630" y="16005"/>
                    <a:pt x="19709" y="15948"/>
                    <a:pt x="19765" y="15859"/>
                  </a:cubicBezTo>
                  <a:lnTo>
                    <a:pt x="21981" y="12267"/>
                  </a:lnTo>
                  <a:cubicBezTo>
                    <a:pt x="22082" y="12087"/>
                    <a:pt x="22025" y="11852"/>
                    <a:pt x="21846" y="11752"/>
                  </a:cubicBezTo>
                  <a:lnTo>
                    <a:pt x="2843" y="56"/>
                  </a:lnTo>
                  <a:cubicBezTo>
                    <a:pt x="2781" y="18"/>
                    <a:pt x="2715" y="0"/>
                    <a:pt x="26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8" name="Google Shape;968;p64"/>
            <p:cNvSpPr/>
            <p:nvPr/>
          </p:nvSpPr>
          <p:spPr>
            <a:xfrm>
              <a:off x="4227947" y="4278582"/>
              <a:ext cx="74729" cy="57940"/>
            </a:xfrm>
            <a:custGeom>
              <a:avLst/>
              <a:gdLst/>
              <a:ahLst/>
              <a:cxnLst/>
              <a:rect l="l" t="t" r="r" b="b"/>
              <a:pathLst>
                <a:path w="2497" h="1936" extrusionOk="0">
                  <a:moveTo>
                    <a:pt x="818" y="0"/>
                  </a:moveTo>
                  <a:lnTo>
                    <a:pt x="0" y="1321"/>
                  </a:lnTo>
                  <a:lnTo>
                    <a:pt x="2496" y="1936"/>
                  </a:lnTo>
                  <a:lnTo>
                    <a:pt x="818" y="0"/>
                  </a:lnTo>
                  <a:close/>
                </a:path>
              </a:pathLst>
            </a:custGeom>
            <a:solidFill>
              <a:srgbClr val="191E2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64"/>
            <p:cNvSpPr/>
            <p:nvPr/>
          </p:nvSpPr>
          <p:spPr>
            <a:xfrm>
              <a:off x="4216216" y="4267150"/>
              <a:ext cx="98521" cy="80774"/>
            </a:xfrm>
            <a:custGeom>
              <a:avLst/>
              <a:gdLst/>
              <a:ahLst/>
              <a:cxnLst/>
              <a:rect l="l" t="t" r="r" b="b"/>
              <a:pathLst>
                <a:path w="3292" h="2699" extrusionOk="0">
                  <a:moveTo>
                    <a:pt x="1265" y="1031"/>
                  </a:moveTo>
                  <a:lnTo>
                    <a:pt x="1814" y="1669"/>
                  </a:lnTo>
                  <a:lnTo>
                    <a:pt x="997" y="1457"/>
                  </a:lnTo>
                  <a:lnTo>
                    <a:pt x="1265" y="1031"/>
                  </a:lnTo>
                  <a:close/>
                  <a:moveTo>
                    <a:pt x="1208" y="0"/>
                  </a:moveTo>
                  <a:cubicBezTo>
                    <a:pt x="1197" y="0"/>
                    <a:pt x="1186" y="1"/>
                    <a:pt x="1176" y="2"/>
                  </a:cubicBezTo>
                  <a:cubicBezTo>
                    <a:pt x="1064" y="12"/>
                    <a:pt x="952" y="80"/>
                    <a:pt x="885" y="181"/>
                  </a:cubicBezTo>
                  <a:lnTo>
                    <a:pt x="79" y="1501"/>
                  </a:lnTo>
                  <a:cubicBezTo>
                    <a:pt x="12" y="1613"/>
                    <a:pt x="1" y="1736"/>
                    <a:pt x="46" y="1848"/>
                  </a:cubicBezTo>
                  <a:cubicBezTo>
                    <a:pt x="90" y="1960"/>
                    <a:pt x="191" y="2049"/>
                    <a:pt x="303" y="2072"/>
                  </a:cubicBezTo>
                  <a:lnTo>
                    <a:pt x="2787" y="2688"/>
                  </a:lnTo>
                  <a:cubicBezTo>
                    <a:pt x="2821" y="2698"/>
                    <a:pt x="2854" y="2698"/>
                    <a:pt x="2888" y="2698"/>
                  </a:cubicBezTo>
                  <a:cubicBezTo>
                    <a:pt x="3011" y="2698"/>
                    <a:pt x="3135" y="2643"/>
                    <a:pt x="3213" y="2519"/>
                  </a:cubicBezTo>
                  <a:cubicBezTo>
                    <a:pt x="3291" y="2385"/>
                    <a:pt x="3280" y="2195"/>
                    <a:pt x="3168" y="2072"/>
                  </a:cubicBezTo>
                  <a:lnTo>
                    <a:pt x="1501" y="136"/>
                  </a:lnTo>
                  <a:cubicBezTo>
                    <a:pt x="1429" y="54"/>
                    <a:pt x="1320" y="0"/>
                    <a:pt x="12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64"/>
            <p:cNvSpPr/>
            <p:nvPr/>
          </p:nvSpPr>
          <p:spPr>
            <a:xfrm>
              <a:off x="4088603" y="4167639"/>
              <a:ext cx="226132" cy="180283"/>
            </a:xfrm>
            <a:custGeom>
              <a:avLst/>
              <a:gdLst/>
              <a:ahLst/>
              <a:cxnLst/>
              <a:rect l="l" t="t" r="r" b="b"/>
              <a:pathLst>
                <a:path w="7556" h="6024" extrusionOk="0">
                  <a:moveTo>
                    <a:pt x="2653" y="1021"/>
                  </a:moveTo>
                  <a:lnTo>
                    <a:pt x="6078" y="4994"/>
                  </a:lnTo>
                  <a:lnTo>
                    <a:pt x="6078" y="4994"/>
                  </a:lnTo>
                  <a:lnTo>
                    <a:pt x="997" y="3730"/>
                  </a:lnTo>
                  <a:lnTo>
                    <a:pt x="2653" y="1021"/>
                  </a:lnTo>
                  <a:close/>
                  <a:moveTo>
                    <a:pt x="2610" y="1"/>
                  </a:moveTo>
                  <a:cubicBezTo>
                    <a:pt x="2599" y="1"/>
                    <a:pt x="2587" y="1"/>
                    <a:pt x="2575" y="2"/>
                  </a:cubicBezTo>
                  <a:cubicBezTo>
                    <a:pt x="2452" y="14"/>
                    <a:pt x="2340" y="81"/>
                    <a:pt x="2284" y="181"/>
                  </a:cubicBezTo>
                  <a:lnTo>
                    <a:pt x="68" y="3774"/>
                  </a:lnTo>
                  <a:cubicBezTo>
                    <a:pt x="12" y="3875"/>
                    <a:pt x="0" y="3998"/>
                    <a:pt x="45" y="4110"/>
                  </a:cubicBezTo>
                  <a:cubicBezTo>
                    <a:pt x="90" y="4222"/>
                    <a:pt x="191" y="4312"/>
                    <a:pt x="303" y="4334"/>
                  </a:cubicBezTo>
                  <a:lnTo>
                    <a:pt x="7051" y="6013"/>
                  </a:lnTo>
                  <a:cubicBezTo>
                    <a:pt x="7085" y="6023"/>
                    <a:pt x="7118" y="6023"/>
                    <a:pt x="7152" y="6023"/>
                  </a:cubicBezTo>
                  <a:cubicBezTo>
                    <a:pt x="7275" y="6023"/>
                    <a:pt x="7399" y="5968"/>
                    <a:pt x="7477" y="5844"/>
                  </a:cubicBezTo>
                  <a:cubicBezTo>
                    <a:pt x="7555" y="5710"/>
                    <a:pt x="7544" y="5520"/>
                    <a:pt x="7432" y="5397"/>
                  </a:cubicBezTo>
                  <a:lnTo>
                    <a:pt x="2888" y="126"/>
                  </a:lnTo>
                  <a:cubicBezTo>
                    <a:pt x="2818" y="45"/>
                    <a:pt x="2720" y="1"/>
                    <a:pt x="26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cxnSp>
        <p:nvCxnSpPr>
          <p:cNvPr id="16" name="Google Shape;327;p40">
            <a:extLst>
              <a:ext uri="{FF2B5EF4-FFF2-40B4-BE49-F238E27FC236}">
                <a16:creationId xmlns:a16="http://schemas.microsoft.com/office/drawing/2014/main" id="{4700B25F-0F2D-4A5D-8DA4-E368503EF008}"/>
              </a:ext>
            </a:extLst>
          </p:cNvPr>
          <p:cNvCxnSpPr>
            <a:cxnSpLocks/>
          </p:cNvCxnSpPr>
          <p:nvPr/>
        </p:nvCxnSpPr>
        <p:spPr>
          <a:xfrm flipV="1">
            <a:off x="818380" y="1069830"/>
            <a:ext cx="1281406" cy="1"/>
          </a:xfrm>
          <a:prstGeom prst="straightConnector1">
            <a:avLst/>
          </a:prstGeom>
          <a:noFill/>
          <a:ln w="38100" cap="flat" cmpd="sng">
            <a:solidFill>
              <a:srgbClr val="00C1FF"/>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Problem Definition</a:t>
            </a:r>
            <a:endParaRPr dirty="0"/>
          </a:p>
        </p:txBody>
      </p:sp>
      <p:sp>
        <p:nvSpPr>
          <p:cNvPr id="242" name="Google Shape;242;p36"/>
          <p:cNvSpPr txBox="1">
            <a:spLocks noGrp="1"/>
          </p:cNvSpPr>
          <p:nvPr>
            <p:ph type="body" idx="1"/>
          </p:nvPr>
        </p:nvSpPr>
        <p:spPr>
          <a:xfrm>
            <a:off x="720000" y="1304875"/>
            <a:ext cx="7704000" cy="3281400"/>
          </a:xfrm>
          <a:prstGeom prst="rect">
            <a:avLst/>
          </a:prstGeom>
        </p:spPr>
        <p:txBody>
          <a:bodyPr spcFirstLastPara="1" wrap="square" lIns="91425" tIns="91425" rIns="91425" bIns="91425" anchor="t" anchorCtr="0">
            <a:noAutofit/>
          </a:bodyPr>
          <a:lstStyle/>
          <a:p>
            <a:pPr marL="285750" indent="-285750" algn="just">
              <a:buClr>
                <a:schemeClr val="hlink"/>
              </a:buClr>
              <a:buSzPts val="1100"/>
              <a:buFont typeface="Wingdings" panose="05000000000000000000" pitchFamily="2" charset="2"/>
              <a:buChar char="q"/>
            </a:pPr>
            <a:r>
              <a:rPr lang="en-US" sz="1400" dirty="0">
                <a:solidFill>
                  <a:schemeClr val="bg1"/>
                </a:solidFill>
                <a:latin typeface="Arial Black" pitchFamily="34" charset="0"/>
              </a:rPr>
              <a:t>“Our aim  is to develop a Govt Quiz Preparation application for the users in which a user can attempt number of quiz related to his/her choice</a:t>
            </a:r>
            <a:r>
              <a:rPr lang="en-US" sz="1100" dirty="0">
                <a:solidFill>
                  <a:schemeClr val="bg1"/>
                </a:solidFill>
                <a:latin typeface="Arial Black" pitchFamily="34" charset="0"/>
              </a:rPr>
              <a:t>”</a:t>
            </a:r>
          </a:p>
          <a:p>
            <a:pPr marL="285750" indent="-285750" algn="just">
              <a:buClr>
                <a:schemeClr val="hlink"/>
              </a:buClr>
              <a:buSzPts val="1100"/>
              <a:buFont typeface="Wingdings" panose="05000000000000000000" pitchFamily="2" charset="2"/>
              <a:buChar char="q"/>
            </a:pPr>
            <a:endParaRPr lang="en-US" dirty="0">
              <a:solidFill>
                <a:schemeClr val="bg1"/>
              </a:solidFill>
              <a:latin typeface="Arial Black" pitchFamily="34" charset="0"/>
            </a:endParaRPr>
          </a:p>
          <a:p>
            <a:pPr marL="285750" indent="-285750" algn="just">
              <a:buClr>
                <a:schemeClr val="hlink"/>
              </a:buClr>
              <a:buSzPts val="1100"/>
              <a:buFont typeface="Wingdings" panose="05000000000000000000" pitchFamily="2" charset="2"/>
              <a:buChar char="q"/>
            </a:pPr>
            <a:endParaRPr lang="en-US" sz="1100" dirty="0">
              <a:solidFill>
                <a:schemeClr val="bg1"/>
              </a:solidFill>
              <a:latin typeface="Arial Black" pitchFamily="34" charset="0"/>
            </a:endParaRPr>
          </a:p>
          <a:p>
            <a:pPr marL="285750" indent="-285750" algn="just">
              <a:buClr>
                <a:schemeClr val="hlink"/>
              </a:buClr>
              <a:buSzPts val="1100"/>
              <a:buFont typeface="Wingdings" panose="05000000000000000000" pitchFamily="2" charset="2"/>
              <a:buChar char="q"/>
            </a:pPr>
            <a:r>
              <a:rPr lang="en-US" sz="1400" dirty="0">
                <a:solidFill>
                  <a:schemeClr val="bg1"/>
                </a:solidFill>
                <a:latin typeface="Arial Black" pitchFamily="34" charset="0"/>
              </a:rPr>
              <a:t>Firstly, we have to make interface for Home Page, Category Page Question Attempting Forum, Result Page. </a:t>
            </a:r>
          </a:p>
          <a:p>
            <a:pPr marL="285750" indent="-285750" algn="just">
              <a:buClr>
                <a:schemeClr val="hlink"/>
              </a:buClr>
              <a:buSzPts val="1100"/>
              <a:buFont typeface="Wingdings" panose="05000000000000000000" pitchFamily="2" charset="2"/>
              <a:buChar char="q"/>
            </a:pPr>
            <a:endParaRPr lang="en-US" sz="1400" dirty="0">
              <a:solidFill>
                <a:schemeClr val="bg1"/>
              </a:solidFill>
              <a:latin typeface="Arial Black" pitchFamily="34" charset="0"/>
            </a:endParaRPr>
          </a:p>
          <a:p>
            <a:pPr marL="285750" indent="-285750" algn="just">
              <a:buClr>
                <a:schemeClr val="hlink"/>
              </a:buClr>
              <a:buSzPts val="1100"/>
              <a:buFont typeface="Wingdings" panose="05000000000000000000" pitchFamily="2" charset="2"/>
              <a:buChar char="q"/>
            </a:pPr>
            <a:endParaRPr lang="en-US" sz="1400" dirty="0">
              <a:solidFill>
                <a:schemeClr val="bg1"/>
              </a:solidFill>
              <a:latin typeface="Arial Black" pitchFamily="34" charset="0"/>
            </a:endParaRPr>
          </a:p>
          <a:p>
            <a:pPr marL="285750" indent="-285750" algn="just">
              <a:buClr>
                <a:schemeClr val="hlink"/>
              </a:buClr>
              <a:buSzPts val="1100"/>
              <a:buFont typeface="Wingdings" panose="05000000000000000000" pitchFamily="2" charset="2"/>
              <a:buChar char="q"/>
            </a:pPr>
            <a:r>
              <a:rPr lang="en-US" sz="1400" dirty="0">
                <a:solidFill>
                  <a:schemeClr val="bg1"/>
                </a:solidFill>
                <a:latin typeface="Arial Black" pitchFamily="34" charset="0"/>
              </a:rPr>
              <a:t>Many Android Applications do not have a single platform for quizzes related to </a:t>
            </a:r>
            <a:r>
              <a:rPr lang="en-US" sz="1400" dirty="0">
                <a:latin typeface="Arial Black" pitchFamily="34" charset="0"/>
                <a:cs typeface="David" pitchFamily="34" charset="-79"/>
              </a:rPr>
              <a:t>General knowledge, Reasoning, English &amp; Mathematics, </a:t>
            </a:r>
            <a:r>
              <a:rPr lang="en-US" sz="1400" dirty="0">
                <a:solidFill>
                  <a:schemeClr val="bg1"/>
                </a:solidFill>
                <a:latin typeface="Arial Black" pitchFamily="34" charset="0"/>
              </a:rPr>
              <a:t>etc. </a:t>
            </a:r>
          </a:p>
          <a:p>
            <a:pPr marL="285750" indent="-285750" algn="just">
              <a:buClr>
                <a:schemeClr val="hlink"/>
              </a:buClr>
              <a:buSzPts val="1100"/>
              <a:buFont typeface="Wingdings" panose="05000000000000000000" pitchFamily="2" charset="2"/>
              <a:buChar char="q"/>
            </a:pPr>
            <a:endParaRPr lang="en-US" sz="1400" dirty="0">
              <a:solidFill>
                <a:schemeClr val="bg1"/>
              </a:solidFill>
              <a:latin typeface="Arial Black" pitchFamily="34" charset="0"/>
            </a:endParaRPr>
          </a:p>
          <a:p>
            <a:pPr marL="285750" indent="-285750" algn="just">
              <a:buClr>
                <a:schemeClr val="hlink"/>
              </a:buClr>
              <a:buSzPts val="1100"/>
              <a:buFont typeface="Wingdings" panose="05000000000000000000" pitchFamily="2" charset="2"/>
              <a:buChar char="q"/>
            </a:pPr>
            <a:endParaRPr lang="en-US" sz="1400" dirty="0">
              <a:solidFill>
                <a:schemeClr val="bg1"/>
              </a:solidFill>
              <a:latin typeface="Arial Black" pitchFamily="34" charset="0"/>
            </a:endParaRPr>
          </a:p>
          <a:p>
            <a:pPr marL="285750" indent="-285750" algn="just">
              <a:buClr>
                <a:schemeClr val="hlink"/>
              </a:buClr>
              <a:buSzPts val="1100"/>
              <a:buFont typeface="Wingdings" panose="05000000000000000000" pitchFamily="2" charset="2"/>
              <a:buChar char="q"/>
            </a:pPr>
            <a:r>
              <a:rPr lang="en-US" sz="1400" dirty="0">
                <a:solidFill>
                  <a:schemeClr val="bg1"/>
                </a:solidFill>
                <a:latin typeface="Arial Black" pitchFamily="34" charset="0"/>
              </a:rPr>
              <a:t>We have to develop a application which can resolve all the problems.</a:t>
            </a:r>
          </a:p>
          <a:p>
            <a:pPr marL="285750" indent="-285750" algn="just">
              <a:buClr>
                <a:schemeClr val="hlink"/>
              </a:buClr>
              <a:buSzPts val="1100"/>
              <a:buFont typeface="Wingdings" panose="05000000000000000000" pitchFamily="2" charset="2"/>
              <a:buChar char="q"/>
            </a:pPr>
            <a:endParaRPr lang="en-US" sz="1400" dirty="0">
              <a:solidFill>
                <a:schemeClr val="bg1"/>
              </a:solidFill>
              <a:latin typeface="Arial Black" pitchFamily="34" charset="0"/>
            </a:endParaRPr>
          </a:p>
          <a:p>
            <a:pPr marL="285750" indent="-285750" algn="just">
              <a:buClr>
                <a:schemeClr val="hlink"/>
              </a:buClr>
              <a:buSzPts val="1100"/>
              <a:buFont typeface="Arial" panose="020B0604020202020204" pitchFamily="34" charset="0"/>
              <a:buChar char="•"/>
            </a:pPr>
            <a:endParaRPr lang="en-US" sz="1100" dirty="0">
              <a:solidFill>
                <a:schemeClr val="bg1"/>
              </a:solidFill>
              <a:latin typeface="Arial Black" pitchFamily="34" charset="0"/>
            </a:endParaRPr>
          </a:p>
          <a:p>
            <a:pPr marL="285750" indent="-285750" algn="just">
              <a:buClr>
                <a:schemeClr val="hlink"/>
              </a:buClr>
              <a:buSzPts val="1100"/>
              <a:buFont typeface="Arial" panose="020B0604020202020204" pitchFamily="34" charset="0"/>
              <a:buChar char="•"/>
            </a:pPr>
            <a:endParaRPr lang="en-US" dirty="0">
              <a:solidFill>
                <a:schemeClr val="bg1"/>
              </a:solidFill>
              <a:latin typeface="Arial Black" pitchFamily="34" charset="0"/>
            </a:endParaRPr>
          </a:p>
          <a:p>
            <a:pPr marL="285750" indent="-285750" algn="just">
              <a:buClr>
                <a:schemeClr val="hlink"/>
              </a:buClr>
              <a:buSzPts val="1100"/>
              <a:buFont typeface="Arial" panose="020B0604020202020204" pitchFamily="34" charset="0"/>
              <a:buChar char="•"/>
            </a:pPr>
            <a:endParaRPr lang="en-US" sz="1100" dirty="0">
              <a:solidFill>
                <a:schemeClr val="bg1"/>
              </a:solidFill>
              <a:latin typeface="Arial Black" pitchFamily="34" charset="0"/>
            </a:endParaRPr>
          </a:p>
          <a:p>
            <a:pPr marL="0" lvl="0" indent="0" algn="just" rtl="0">
              <a:spcBef>
                <a:spcPts val="0"/>
              </a:spcBef>
              <a:spcAft>
                <a:spcPts val="0"/>
              </a:spcAft>
              <a:buClr>
                <a:schemeClr val="hlink"/>
              </a:buClr>
              <a:buSzPts val="1100"/>
              <a:buFont typeface="Arial"/>
              <a:buNone/>
            </a:pPr>
            <a:endParaRPr dirty="0">
              <a:solidFill>
                <a:schemeClr val="lt1"/>
              </a:solidFill>
            </a:endParaRPr>
          </a:p>
        </p:txBody>
      </p:sp>
      <p:cxnSp>
        <p:nvCxnSpPr>
          <p:cNvPr id="244" name="Google Shape;244;p36"/>
          <p:cNvCxnSpPr>
            <a:cxnSpLocks/>
          </p:cNvCxnSpPr>
          <p:nvPr/>
        </p:nvCxnSpPr>
        <p:spPr>
          <a:xfrm>
            <a:off x="847100" y="1085225"/>
            <a:ext cx="2741920" cy="0"/>
          </a:xfrm>
          <a:prstGeom prst="straightConnector1">
            <a:avLst/>
          </a:prstGeom>
          <a:noFill/>
          <a:ln w="38100" cap="flat" cmpd="sng">
            <a:solidFill>
              <a:srgbClr val="00C1FF"/>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2" name="Google Shape;592;p52"/>
          <p:cNvSpPr txBox="1">
            <a:spLocks noGrp="1"/>
          </p:cNvSpPr>
          <p:nvPr>
            <p:ph type="subTitle" idx="1"/>
          </p:nvPr>
        </p:nvSpPr>
        <p:spPr>
          <a:xfrm>
            <a:off x="347686" y="1348938"/>
            <a:ext cx="4447382" cy="2743200"/>
          </a:xfrm>
          <a:prstGeom prst="rect">
            <a:avLst/>
          </a:prstGeom>
        </p:spPr>
        <p:txBody>
          <a:bodyPr spcFirstLastPara="1" wrap="square" lIns="91425" tIns="91425" rIns="91425" bIns="91425" anchor="ctr" anchorCtr="0">
            <a:noAutofit/>
          </a:bodyPr>
          <a:lstStyle/>
          <a:p>
            <a:pPr marL="0" indent="0" algn="just"/>
            <a:r>
              <a:rPr lang="en-US" dirty="0">
                <a:solidFill>
                  <a:schemeClr val="bg1"/>
                </a:solidFill>
                <a:latin typeface="Arial Black" pitchFamily="34" charset="0"/>
              </a:rPr>
              <a:t>The Project “Govt Quizzer Application” can be used for educational purpose by many aspirants, school and also by coaching institute.</a:t>
            </a:r>
          </a:p>
          <a:p>
            <a:pPr marL="0" indent="0" algn="just"/>
            <a:endParaRPr lang="en-US" sz="1400" dirty="0">
              <a:solidFill>
                <a:schemeClr val="bg1"/>
              </a:solidFill>
              <a:latin typeface="Arial Black" pitchFamily="34" charset="0"/>
            </a:endParaRPr>
          </a:p>
          <a:p>
            <a:pPr marL="0" indent="0" algn="just"/>
            <a:r>
              <a:rPr lang="en-US" sz="1400" dirty="0">
                <a:solidFill>
                  <a:schemeClr val="bg1"/>
                </a:solidFill>
                <a:latin typeface="Arial Black" pitchFamily="34" charset="0"/>
              </a:rPr>
              <a:t>It can also be used by a person for his/her self improvement and knowledge test</a:t>
            </a:r>
            <a:r>
              <a:rPr lang="en-US" sz="1400" dirty="0">
                <a:solidFill>
                  <a:schemeClr val="tx1"/>
                </a:solidFill>
                <a:latin typeface="Arial Black" pitchFamily="34" charset="0"/>
              </a:rPr>
              <a:t>.</a:t>
            </a:r>
          </a:p>
          <a:p>
            <a:pPr marL="0" indent="0" algn="just">
              <a:buClr>
                <a:schemeClr val="hlink"/>
              </a:buClr>
              <a:buSzPts val="1100"/>
            </a:pPr>
            <a:endParaRPr lang="en-US" sz="1400" dirty="0">
              <a:solidFill>
                <a:schemeClr val="bg1"/>
              </a:solidFill>
              <a:latin typeface="Arial Black" pitchFamily="34" charset="0"/>
            </a:endParaRPr>
          </a:p>
          <a:p>
            <a:pPr marL="0" indent="0" algn="just">
              <a:buClr>
                <a:schemeClr val="hlink"/>
              </a:buClr>
              <a:buSzPts val="1100"/>
            </a:pPr>
            <a:r>
              <a:rPr lang="en-US" sz="1400" dirty="0">
                <a:solidFill>
                  <a:schemeClr val="bg1"/>
                </a:solidFill>
                <a:latin typeface="Arial Black" pitchFamily="34" charset="0"/>
              </a:rPr>
              <a:t>A user can gain knowledge by </a:t>
            </a:r>
            <a:r>
              <a:rPr lang="en-US" dirty="0">
                <a:solidFill>
                  <a:schemeClr val="bg1"/>
                </a:solidFill>
                <a:latin typeface="Arial Black" pitchFamily="34" charset="0"/>
              </a:rPr>
              <a:t>attempting </a:t>
            </a:r>
            <a:r>
              <a:rPr lang="en-US" sz="1400" dirty="0">
                <a:solidFill>
                  <a:schemeClr val="bg1"/>
                </a:solidFill>
                <a:latin typeface="Arial Black" pitchFamily="34" charset="0"/>
              </a:rPr>
              <a:t>the quiz  in various fields like </a:t>
            </a:r>
            <a:r>
              <a:rPr lang="en-US" sz="1400" dirty="0">
                <a:latin typeface="Arial Black" pitchFamily="34" charset="0"/>
                <a:cs typeface="David" pitchFamily="34" charset="-79"/>
              </a:rPr>
              <a:t>General knowledge, Reasoning, English &amp; </a:t>
            </a:r>
          </a:p>
          <a:p>
            <a:pPr marL="0" indent="0" algn="just">
              <a:buClr>
                <a:schemeClr val="hlink"/>
              </a:buClr>
              <a:buSzPts val="1100"/>
            </a:pPr>
            <a:r>
              <a:rPr lang="en-US" sz="1400" dirty="0">
                <a:latin typeface="Arial Black" pitchFamily="34" charset="0"/>
                <a:cs typeface="David" pitchFamily="34" charset="-79"/>
              </a:rPr>
              <a:t>Mathematics, </a:t>
            </a:r>
            <a:r>
              <a:rPr lang="en-US" sz="1400" dirty="0">
                <a:solidFill>
                  <a:schemeClr val="bg1"/>
                </a:solidFill>
                <a:latin typeface="Arial Black" pitchFamily="34" charset="0"/>
              </a:rPr>
              <a:t>etc. </a:t>
            </a:r>
          </a:p>
          <a:p>
            <a:pPr marL="0" indent="0" algn="just"/>
            <a:endParaRPr lang="en-US" sz="1400" dirty="0">
              <a:solidFill>
                <a:schemeClr val="bg1"/>
              </a:solidFill>
              <a:latin typeface="Arial Black" pitchFamily="34" charset="0"/>
            </a:endParaRPr>
          </a:p>
        </p:txBody>
      </p:sp>
      <p:grpSp>
        <p:nvGrpSpPr>
          <p:cNvPr id="594" name="Google Shape;594;p52"/>
          <p:cNvGrpSpPr/>
          <p:nvPr/>
        </p:nvGrpSpPr>
        <p:grpSpPr>
          <a:xfrm>
            <a:off x="5500727" y="1341318"/>
            <a:ext cx="3303207" cy="2675405"/>
            <a:chOff x="5151191" y="1222542"/>
            <a:chExt cx="3514800" cy="2675405"/>
          </a:xfrm>
        </p:grpSpPr>
        <p:sp>
          <p:nvSpPr>
            <p:cNvPr id="595" name="Google Shape;595;p52"/>
            <p:cNvSpPr/>
            <p:nvPr/>
          </p:nvSpPr>
          <p:spPr>
            <a:xfrm>
              <a:off x="6308460" y="3444606"/>
              <a:ext cx="1200357" cy="453342"/>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38100" cap="flat" cmpd="sng">
              <a:solidFill>
                <a:schemeClr val="lt2"/>
              </a:solidFill>
              <a:prstDash val="solid"/>
              <a:round/>
              <a:headEnd type="none" w="med" len="med"/>
              <a:tailEnd type="none" w="med" len="med"/>
            </a:ln>
          </p:spPr>
        </p:sp>
        <p:sp>
          <p:nvSpPr>
            <p:cNvPr id="596" name="Google Shape;596;p52"/>
            <p:cNvSpPr/>
            <p:nvPr/>
          </p:nvSpPr>
          <p:spPr>
            <a:xfrm>
              <a:off x="5151191" y="1222542"/>
              <a:ext cx="3514800" cy="2223900"/>
            </a:xfrm>
            <a:prstGeom prst="roundRect">
              <a:avLst>
                <a:gd name="adj" fmla="val 3857"/>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0587529-4B37-411B-B081-51B5662B6E7F}"/>
              </a:ext>
            </a:extLst>
          </p:cNvPr>
          <p:cNvSpPr txBox="1"/>
          <p:nvPr/>
        </p:nvSpPr>
        <p:spPr>
          <a:xfrm>
            <a:off x="5750896" y="1617192"/>
            <a:ext cx="2864112" cy="646331"/>
          </a:xfrm>
          <a:prstGeom prst="rect">
            <a:avLst/>
          </a:prstGeom>
          <a:noFill/>
        </p:spPr>
        <p:txBody>
          <a:bodyPr wrap="square" rtlCol="0">
            <a:spAutoFit/>
          </a:bodyPr>
          <a:lstStyle/>
          <a:p>
            <a:pPr algn="ctr"/>
            <a:r>
              <a:rPr lang="en-US" sz="2200" dirty="0">
                <a:solidFill>
                  <a:srgbClr val="00C1FF"/>
                </a:solidFill>
                <a:latin typeface="Arial Black" panose="020B0A04020102020204" pitchFamily="34" charset="0"/>
              </a:rPr>
              <a:t>Need  for</a:t>
            </a:r>
          </a:p>
          <a:p>
            <a:endParaRPr lang="en-US" dirty="0">
              <a:solidFill>
                <a:schemeClr val="bg1"/>
              </a:solidFill>
              <a:latin typeface="Arial Black" panose="020B0A04020102020204" pitchFamily="34" charset="0"/>
            </a:endParaRPr>
          </a:p>
        </p:txBody>
      </p:sp>
      <p:sp>
        <p:nvSpPr>
          <p:cNvPr id="8" name="TextBox 7">
            <a:extLst>
              <a:ext uri="{FF2B5EF4-FFF2-40B4-BE49-F238E27FC236}">
                <a16:creationId xmlns:a16="http://schemas.microsoft.com/office/drawing/2014/main" id="{D2355D11-C2AF-45C3-871C-67B97E8722FC}"/>
              </a:ext>
            </a:extLst>
          </p:cNvPr>
          <p:cNvSpPr txBox="1"/>
          <p:nvPr/>
        </p:nvSpPr>
        <p:spPr>
          <a:xfrm>
            <a:off x="5750896" y="2263523"/>
            <a:ext cx="2864112" cy="848353"/>
          </a:xfrm>
          <a:prstGeom prst="rect">
            <a:avLst/>
          </a:prstGeom>
          <a:noFill/>
        </p:spPr>
        <p:txBody>
          <a:bodyPr wrap="square" rtlCol="0">
            <a:spAutoFit/>
          </a:bodyPr>
          <a:lstStyle/>
          <a:p>
            <a:pPr algn="ctr"/>
            <a:r>
              <a:rPr lang="en-US" sz="2400" dirty="0" err="1">
                <a:solidFill>
                  <a:srgbClr val="00C1FF"/>
                </a:solidFill>
                <a:latin typeface="Arial Black" panose="020B0A04020102020204" pitchFamily="34" charset="0"/>
              </a:rPr>
              <a:t>Computerised</a:t>
            </a:r>
            <a:r>
              <a:rPr lang="en-US" sz="2400" dirty="0">
                <a:solidFill>
                  <a:srgbClr val="00C1FF"/>
                </a:solidFill>
                <a:latin typeface="Arial Black" panose="020B0A04020102020204" pitchFamily="34" charset="0"/>
              </a:rPr>
              <a:t> System</a:t>
            </a:r>
          </a:p>
        </p:txBody>
      </p:sp>
      <p:sp>
        <p:nvSpPr>
          <p:cNvPr id="5" name="Rectangle: Rounded Corners 4">
            <a:extLst>
              <a:ext uri="{FF2B5EF4-FFF2-40B4-BE49-F238E27FC236}">
                <a16:creationId xmlns:a16="http://schemas.microsoft.com/office/drawing/2014/main" id="{BAE5827E-901B-490B-AF58-6B3876AC4B11}"/>
              </a:ext>
            </a:extLst>
          </p:cNvPr>
          <p:cNvSpPr/>
          <p:nvPr/>
        </p:nvSpPr>
        <p:spPr>
          <a:xfrm>
            <a:off x="5690439" y="1496290"/>
            <a:ext cx="2977467" cy="1911928"/>
          </a:xfrm>
          <a:prstGeom prst="roundRect">
            <a:avLst>
              <a:gd name="adj" fmla="val 4414"/>
            </a:avLst>
          </a:prstGeom>
          <a:noFill/>
          <a:ln w="57150">
            <a:solidFill>
              <a:srgbClr val="FA6A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Proposed System</a:t>
            </a:r>
            <a:endParaRPr dirty="0"/>
          </a:p>
        </p:txBody>
      </p:sp>
      <p:sp>
        <p:nvSpPr>
          <p:cNvPr id="242" name="Google Shape;242;p36"/>
          <p:cNvSpPr txBox="1">
            <a:spLocks noGrp="1"/>
          </p:cNvSpPr>
          <p:nvPr>
            <p:ph type="body" idx="1"/>
          </p:nvPr>
        </p:nvSpPr>
        <p:spPr>
          <a:xfrm>
            <a:off x="720000" y="1304875"/>
            <a:ext cx="7704000" cy="3281400"/>
          </a:xfrm>
          <a:prstGeom prst="rect">
            <a:avLst/>
          </a:prstGeom>
        </p:spPr>
        <p:txBody>
          <a:bodyPr spcFirstLastPara="1" wrap="square" lIns="91425" tIns="91425" rIns="91425" bIns="91425" anchor="t" anchorCtr="0">
            <a:noAutofit/>
          </a:bodyPr>
          <a:lstStyle/>
          <a:p>
            <a:pPr marL="285750" indent="-285750" algn="just">
              <a:buClr>
                <a:schemeClr val="hlink"/>
              </a:buClr>
              <a:buSzPts val="1100"/>
              <a:buFont typeface="Arial" panose="020B0604020202020204" pitchFamily="34" charset="0"/>
              <a:buChar char="•"/>
            </a:pPr>
            <a:endParaRPr lang="en-US" sz="1400" dirty="0">
              <a:solidFill>
                <a:schemeClr val="bg1"/>
              </a:solidFill>
              <a:latin typeface="Arial Black" pitchFamily="34" charset="0"/>
            </a:endParaRPr>
          </a:p>
          <a:p>
            <a:pPr marL="285750" indent="-285750" algn="just">
              <a:buClr>
                <a:schemeClr val="hlink"/>
              </a:buClr>
              <a:buSzPts val="1100"/>
              <a:buFont typeface="Arial" panose="020B0604020202020204" pitchFamily="34" charset="0"/>
              <a:buChar char="•"/>
            </a:pPr>
            <a:endParaRPr lang="en-US" sz="1400" dirty="0">
              <a:solidFill>
                <a:schemeClr val="bg1"/>
              </a:solidFill>
              <a:latin typeface="Arial Black" pitchFamily="34" charset="0"/>
            </a:endParaRPr>
          </a:p>
          <a:p>
            <a:pPr marL="0" indent="0" algn="just">
              <a:buClr>
                <a:schemeClr val="hlink"/>
              </a:buClr>
              <a:buSzPts val="1100"/>
              <a:buNone/>
            </a:pPr>
            <a:r>
              <a:rPr lang="en-US" sz="1400" dirty="0">
                <a:latin typeface="Arial Black" panose="020B0A04020102020204" pitchFamily="34" charset="0"/>
              </a:rPr>
              <a:t>	Unlike the websites where you need to make account for every quiz you want to attempt, using this application based on android, you just have to start the application and then you will get access to all quizzes from it. The proposed system is an application for the Android platform mobiles will help in improving the knowledge and accuracy. </a:t>
            </a:r>
          </a:p>
          <a:p>
            <a:pPr marL="0" indent="0" algn="just">
              <a:buClr>
                <a:schemeClr val="hlink"/>
              </a:buClr>
              <a:buSzPts val="1100"/>
              <a:buNone/>
            </a:pPr>
            <a:endParaRPr lang="en-US" sz="1400" dirty="0">
              <a:latin typeface="Arial Black" panose="020B0A04020102020204" pitchFamily="34" charset="0"/>
            </a:endParaRPr>
          </a:p>
          <a:p>
            <a:pPr marL="0" indent="0" algn="just">
              <a:buClr>
                <a:schemeClr val="hlink"/>
              </a:buClr>
              <a:buSzPts val="1100"/>
              <a:buNone/>
            </a:pPr>
            <a:endParaRPr lang="en-US" sz="1400" dirty="0">
              <a:latin typeface="Arial Black" panose="020B0A04020102020204" pitchFamily="34" charset="0"/>
            </a:endParaRPr>
          </a:p>
          <a:p>
            <a:pPr marL="0" indent="0" algn="just">
              <a:buClr>
                <a:schemeClr val="hlink"/>
              </a:buClr>
              <a:buSzPts val="1100"/>
              <a:buNone/>
            </a:pPr>
            <a:r>
              <a:rPr lang="en-US" sz="1400" dirty="0">
                <a:latin typeface="Arial Black" panose="020B0A04020102020204" pitchFamily="34" charset="0"/>
              </a:rPr>
              <a:t>	The proposed system will be developed for Android mobiles only because the market share of Android is more than other operating systems.</a:t>
            </a:r>
            <a:endParaRPr lang="en-US" sz="1400" dirty="0">
              <a:solidFill>
                <a:schemeClr val="bg1"/>
              </a:solidFill>
              <a:latin typeface="Arial Black" pitchFamily="34" charset="0"/>
            </a:endParaRPr>
          </a:p>
          <a:p>
            <a:pPr marL="285750" indent="-285750" algn="just">
              <a:buClr>
                <a:schemeClr val="hlink"/>
              </a:buClr>
              <a:buSzPts val="1100"/>
              <a:buFont typeface="Arial" panose="020B0604020202020204" pitchFamily="34" charset="0"/>
              <a:buChar char="•"/>
            </a:pPr>
            <a:endParaRPr lang="en-US" sz="1400" dirty="0">
              <a:solidFill>
                <a:schemeClr val="bg1"/>
              </a:solidFill>
              <a:latin typeface="Arial Black" pitchFamily="34" charset="0"/>
            </a:endParaRPr>
          </a:p>
          <a:p>
            <a:pPr marL="285750" indent="-285750" algn="just">
              <a:buClr>
                <a:schemeClr val="hlink"/>
              </a:buClr>
              <a:buSzPts val="1100"/>
              <a:buFont typeface="Arial" panose="020B0604020202020204" pitchFamily="34" charset="0"/>
              <a:buChar char="•"/>
            </a:pPr>
            <a:endParaRPr lang="en-US" sz="1400" dirty="0">
              <a:solidFill>
                <a:schemeClr val="bg1"/>
              </a:solidFill>
              <a:latin typeface="Arial Black" pitchFamily="34" charset="0"/>
            </a:endParaRPr>
          </a:p>
          <a:p>
            <a:pPr marL="0" lvl="0" indent="0" algn="just" rtl="0">
              <a:spcBef>
                <a:spcPts val="0"/>
              </a:spcBef>
              <a:spcAft>
                <a:spcPts val="0"/>
              </a:spcAft>
              <a:buClr>
                <a:schemeClr val="hlink"/>
              </a:buClr>
              <a:buSzPts val="1100"/>
              <a:buFont typeface="Arial"/>
              <a:buNone/>
            </a:pPr>
            <a:endParaRPr sz="1400" dirty="0">
              <a:solidFill>
                <a:schemeClr val="lt1"/>
              </a:solidFill>
              <a:latin typeface="Arial Black" panose="020B0A04020102020204" pitchFamily="34" charset="0"/>
            </a:endParaRPr>
          </a:p>
        </p:txBody>
      </p:sp>
      <p:cxnSp>
        <p:nvCxnSpPr>
          <p:cNvPr id="244" name="Google Shape;244;p36"/>
          <p:cNvCxnSpPr>
            <a:cxnSpLocks/>
          </p:cNvCxnSpPr>
          <p:nvPr/>
        </p:nvCxnSpPr>
        <p:spPr>
          <a:xfrm>
            <a:off x="847100" y="1085225"/>
            <a:ext cx="2513320" cy="0"/>
          </a:xfrm>
          <a:prstGeom prst="straightConnector1">
            <a:avLst/>
          </a:prstGeom>
          <a:noFill/>
          <a:ln w="38100" cap="flat" cmpd="sng">
            <a:solidFill>
              <a:srgbClr val="00C1FF"/>
            </a:solidFill>
            <a:prstDash val="solid"/>
            <a:round/>
            <a:headEnd type="none" w="med" len="med"/>
            <a:tailEnd type="none" w="med" len="med"/>
          </a:ln>
        </p:spPr>
      </p:cxnSp>
    </p:spTree>
    <p:extLst>
      <p:ext uri="{BB962C8B-B14F-4D97-AF65-F5344CB8AC3E}">
        <p14:creationId xmlns:p14="http://schemas.microsoft.com/office/powerpoint/2010/main" val="77183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5" name="Picture 4">
            <a:extLst>
              <a:ext uri="{FF2B5EF4-FFF2-40B4-BE49-F238E27FC236}">
                <a16:creationId xmlns:a16="http://schemas.microsoft.com/office/drawing/2014/main" id="{E3B0AF6F-654E-4539-AE7F-D460C29AB71D}"/>
              </a:ext>
            </a:extLst>
          </p:cNvPr>
          <p:cNvPicPr>
            <a:picLocks noChangeAspect="1"/>
          </p:cNvPicPr>
          <p:nvPr/>
        </p:nvPicPr>
        <p:blipFill>
          <a:blip r:embed="rId3"/>
          <a:stretch>
            <a:fillRect/>
          </a:stretch>
        </p:blipFill>
        <p:spPr>
          <a:xfrm>
            <a:off x="1066778" y="506321"/>
            <a:ext cx="7010443" cy="5025421"/>
          </a:xfrm>
          <a:prstGeom prst="rect">
            <a:avLst/>
          </a:prstGeom>
        </p:spPr>
      </p:pic>
      <p:sp>
        <p:nvSpPr>
          <p:cNvPr id="6" name="TextBox 5">
            <a:extLst>
              <a:ext uri="{FF2B5EF4-FFF2-40B4-BE49-F238E27FC236}">
                <a16:creationId xmlns:a16="http://schemas.microsoft.com/office/drawing/2014/main" id="{B6CC21DC-9C3D-4D2C-851C-32ADE4770399}"/>
              </a:ext>
            </a:extLst>
          </p:cNvPr>
          <p:cNvSpPr txBox="1"/>
          <p:nvPr/>
        </p:nvSpPr>
        <p:spPr>
          <a:xfrm>
            <a:off x="2248214" y="176698"/>
            <a:ext cx="4647570" cy="523220"/>
          </a:xfrm>
          <a:prstGeom prst="rect">
            <a:avLst/>
          </a:prstGeom>
          <a:noFill/>
        </p:spPr>
        <p:txBody>
          <a:bodyPr wrap="square" rtlCol="0">
            <a:spAutoFit/>
          </a:bodyPr>
          <a:lstStyle/>
          <a:p>
            <a:r>
              <a:rPr lang="en-US" sz="2800" dirty="0">
                <a:solidFill>
                  <a:srgbClr val="00C1FF"/>
                </a:solidFill>
                <a:latin typeface="Arial Black" panose="020B0A04020102020204" pitchFamily="34" charset="0"/>
              </a:rPr>
              <a:t>Data Flow Diagram</a:t>
            </a:r>
          </a:p>
        </p:txBody>
      </p:sp>
      <p:cxnSp>
        <p:nvCxnSpPr>
          <p:cNvPr id="8" name="Straight Connector 7">
            <a:extLst>
              <a:ext uri="{FF2B5EF4-FFF2-40B4-BE49-F238E27FC236}">
                <a16:creationId xmlns:a16="http://schemas.microsoft.com/office/drawing/2014/main" id="{903F8064-4EA6-41B4-B8AE-3B1BEC61C6B2}"/>
              </a:ext>
            </a:extLst>
          </p:cNvPr>
          <p:cNvCxnSpPr/>
          <p:nvPr/>
        </p:nvCxnSpPr>
        <p:spPr>
          <a:xfrm>
            <a:off x="2362200" y="699918"/>
            <a:ext cx="366522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92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522335" y="407071"/>
            <a:ext cx="3941700" cy="1165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2800" dirty="0"/>
              <a:t>Solution Domain</a:t>
            </a:r>
            <a:endParaRPr sz="2800" dirty="0"/>
          </a:p>
        </p:txBody>
      </p:sp>
      <p:sp>
        <p:nvSpPr>
          <p:cNvPr id="250" name="Google Shape;250;p37"/>
          <p:cNvSpPr txBox="1">
            <a:spLocks noGrp="1"/>
          </p:cNvSpPr>
          <p:nvPr>
            <p:ph type="subTitle" idx="1"/>
          </p:nvPr>
        </p:nvSpPr>
        <p:spPr>
          <a:xfrm>
            <a:off x="231858" y="1327813"/>
            <a:ext cx="7931816" cy="3487421"/>
          </a:xfrm>
          <a:prstGeom prst="rect">
            <a:avLst/>
          </a:prstGeom>
        </p:spPr>
        <p:txBody>
          <a:bodyPr spcFirstLastPara="1" wrap="square" lIns="91425" tIns="91425" rIns="91425" bIns="91425" anchor="ctr" anchorCtr="0">
            <a:noAutofit/>
          </a:bodyPr>
          <a:lstStyle/>
          <a:p>
            <a:pPr algn="just"/>
            <a:r>
              <a:rPr lang="en-US" b="1" dirty="0">
                <a:solidFill>
                  <a:schemeClr val="bg1"/>
                </a:solidFill>
                <a:latin typeface="Arial Black" panose="020B0A04020102020204" pitchFamily="34" charset="0"/>
              </a:rPr>
              <a:t>In this application firstly we have included the Home Page</a:t>
            </a:r>
          </a:p>
          <a:p>
            <a:pPr marL="139700" indent="0" algn="just">
              <a:buNone/>
            </a:pPr>
            <a:endParaRPr lang="en-US" b="1" dirty="0">
              <a:solidFill>
                <a:schemeClr val="bg1"/>
              </a:solidFill>
              <a:latin typeface="Arial Black" panose="020B0A04020102020204" pitchFamily="34" charset="0"/>
            </a:endParaRPr>
          </a:p>
          <a:p>
            <a:pPr algn="just"/>
            <a:r>
              <a:rPr lang="en-US" b="1" dirty="0">
                <a:solidFill>
                  <a:schemeClr val="bg1"/>
                </a:solidFill>
                <a:latin typeface="Arial Black" panose="020B0A04020102020204" pitchFamily="34" charset="0"/>
              </a:rPr>
              <a:t>Then the user can choose any of the quiz of his/her choice. </a:t>
            </a:r>
          </a:p>
          <a:p>
            <a:pPr marL="139700" indent="0" algn="just">
              <a:buNone/>
            </a:pPr>
            <a:endParaRPr lang="en-US" b="1" dirty="0">
              <a:solidFill>
                <a:schemeClr val="bg1"/>
              </a:solidFill>
              <a:latin typeface="Arial Black" panose="020B0A04020102020204" pitchFamily="34" charset="0"/>
            </a:endParaRPr>
          </a:p>
          <a:p>
            <a:pPr algn="just"/>
            <a:r>
              <a:rPr lang="en-US" b="1" dirty="0">
                <a:solidFill>
                  <a:schemeClr val="bg1"/>
                </a:solidFill>
                <a:latin typeface="Arial Black" panose="020B0A04020102020204" pitchFamily="34" charset="0"/>
              </a:rPr>
              <a:t>User can start attaining the quiz. </a:t>
            </a:r>
          </a:p>
          <a:p>
            <a:pPr marL="139700" indent="0" algn="just">
              <a:buNone/>
            </a:pPr>
            <a:endParaRPr lang="en-US" b="1" dirty="0">
              <a:solidFill>
                <a:schemeClr val="bg1"/>
              </a:solidFill>
              <a:latin typeface="Arial Black" panose="020B0A04020102020204" pitchFamily="34" charset="0"/>
            </a:endParaRPr>
          </a:p>
          <a:p>
            <a:pPr algn="just"/>
            <a:r>
              <a:rPr lang="en-US" b="1" dirty="0">
                <a:solidFill>
                  <a:schemeClr val="bg1"/>
                </a:solidFill>
                <a:latin typeface="Arial Black" panose="020B0A04020102020204" pitchFamily="34" charset="0"/>
              </a:rPr>
              <a:t>User can see his/her answers are right or wrong and can also see the answer of each.</a:t>
            </a:r>
          </a:p>
          <a:p>
            <a:pPr marL="139700" indent="0" algn="just">
              <a:buNone/>
            </a:pPr>
            <a:endParaRPr lang="en-US" b="1" dirty="0">
              <a:solidFill>
                <a:schemeClr val="bg1"/>
              </a:solidFill>
              <a:latin typeface="Arial Black" panose="020B0A04020102020204" pitchFamily="34" charset="0"/>
            </a:endParaRPr>
          </a:p>
          <a:p>
            <a:pPr algn="just"/>
            <a:r>
              <a:rPr lang="en-US" b="1" dirty="0">
                <a:solidFill>
                  <a:schemeClr val="bg1"/>
                </a:solidFill>
                <a:latin typeface="Arial Black" panose="020B0A04020102020204" pitchFamily="34" charset="0"/>
              </a:rPr>
              <a:t>After completion of the quiz user will get credit score for each of its correct answers.</a:t>
            </a:r>
          </a:p>
          <a:p>
            <a:pPr algn="just"/>
            <a:endParaRPr lang="en-US" b="1" dirty="0">
              <a:solidFill>
                <a:schemeClr val="bg1"/>
              </a:solidFill>
              <a:latin typeface="Arial Black" panose="020B0A04020102020204" pitchFamily="34" charset="0"/>
            </a:endParaRPr>
          </a:p>
          <a:p>
            <a:pPr algn="just"/>
            <a:r>
              <a:rPr lang="en-US" dirty="0">
                <a:solidFill>
                  <a:schemeClr val="bg1"/>
                </a:solidFill>
                <a:latin typeface="Arial Black" panose="020B0A04020102020204" pitchFamily="34" charset="0"/>
              </a:rPr>
              <a:t>Then again user can start the new quiz with another category or he can close the application.</a:t>
            </a:r>
            <a:endParaRPr dirty="0">
              <a:solidFill>
                <a:schemeClr val="bg1"/>
              </a:solidFill>
              <a:latin typeface="Arial Black" panose="020B0A04020102020204" pitchFamily="34" charset="0"/>
            </a:endParaRPr>
          </a:p>
        </p:txBody>
      </p:sp>
      <p:cxnSp>
        <p:nvCxnSpPr>
          <p:cNvPr id="251" name="Google Shape;251;p37"/>
          <p:cNvCxnSpPr>
            <a:cxnSpLocks/>
          </p:cNvCxnSpPr>
          <p:nvPr/>
        </p:nvCxnSpPr>
        <p:spPr>
          <a:xfrm>
            <a:off x="564485" y="1327813"/>
            <a:ext cx="2521615" cy="0"/>
          </a:xfrm>
          <a:prstGeom prst="straightConnector1">
            <a:avLst/>
          </a:prstGeom>
          <a:noFill/>
          <a:ln w="38100" cap="flat" cmpd="sng">
            <a:solidFill>
              <a:srgbClr val="00C1FF"/>
            </a:solidFill>
            <a:prstDash val="solid"/>
            <a:round/>
            <a:headEnd type="none" w="med" len="med"/>
            <a:tailEnd type="none" w="med" len="med"/>
          </a:ln>
        </p:spPr>
      </p:cxnSp>
      <p:grpSp>
        <p:nvGrpSpPr>
          <p:cNvPr id="252" name="Google Shape;252;p37"/>
          <p:cNvGrpSpPr/>
          <p:nvPr/>
        </p:nvGrpSpPr>
        <p:grpSpPr>
          <a:xfrm>
            <a:off x="6978470" y="178411"/>
            <a:ext cx="1933672" cy="1997758"/>
            <a:chOff x="5850710" y="1471588"/>
            <a:chExt cx="1933672" cy="1997758"/>
          </a:xfrm>
        </p:grpSpPr>
        <p:grpSp>
          <p:nvGrpSpPr>
            <p:cNvPr id="253" name="Google Shape;253;p37"/>
            <p:cNvGrpSpPr/>
            <p:nvPr/>
          </p:nvGrpSpPr>
          <p:grpSpPr>
            <a:xfrm>
              <a:off x="5856045" y="1471588"/>
              <a:ext cx="1928337" cy="1997758"/>
              <a:chOff x="5681508" y="1654900"/>
              <a:chExt cx="1589201" cy="1646414"/>
            </a:xfrm>
          </p:grpSpPr>
          <p:sp>
            <p:nvSpPr>
              <p:cNvPr id="254" name="Google Shape;254;p37"/>
              <p:cNvSpPr/>
              <p:nvPr/>
            </p:nvSpPr>
            <p:spPr>
              <a:xfrm>
                <a:off x="5681508" y="1654900"/>
                <a:ext cx="1589201" cy="1646414"/>
              </a:xfrm>
              <a:custGeom>
                <a:avLst/>
                <a:gdLst/>
                <a:ahLst/>
                <a:cxnLst/>
                <a:rect l="l" t="t" r="r" b="b"/>
                <a:pathLst>
                  <a:path w="22194" h="22993" extrusionOk="0">
                    <a:moveTo>
                      <a:pt x="10923" y="766"/>
                    </a:moveTo>
                    <a:cubicBezTo>
                      <a:pt x="11102" y="766"/>
                      <a:pt x="11281" y="811"/>
                      <a:pt x="11427" y="923"/>
                    </a:cubicBezTo>
                    <a:lnTo>
                      <a:pt x="21030" y="7862"/>
                    </a:lnTo>
                    <a:cubicBezTo>
                      <a:pt x="21220" y="7996"/>
                      <a:pt x="21332" y="8187"/>
                      <a:pt x="21376" y="8410"/>
                    </a:cubicBezTo>
                    <a:cubicBezTo>
                      <a:pt x="21410" y="8634"/>
                      <a:pt x="21354" y="8869"/>
                      <a:pt x="21220" y="9048"/>
                    </a:cubicBezTo>
                    <a:lnTo>
                      <a:pt x="11953" y="21885"/>
                    </a:lnTo>
                    <a:cubicBezTo>
                      <a:pt x="11819" y="22064"/>
                      <a:pt x="11629" y="22187"/>
                      <a:pt x="11405" y="22221"/>
                    </a:cubicBezTo>
                    <a:cubicBezTo>
                      <a:pt x="11354" y="22231"/>
                      <a:pt x="11303" y="22236"/>
                      <a:pt x="11251" y="22236"/>
                    </a:cubicBezTo>
                    <a:cubicBezTo>
                      <a:pt x="11077" y="22236"/>
                      <a:pt x="10905" y="22179"/>
                      <a:pt x="10767" y="22075"/>
                    </a:cubicBezTo>
                    <a:lnTo>
                      <a:pt x="1164" y="15136"/>
                    </a:lnTo>
                    <a:cubicBezTo>
                      <a:pt x="974" y="15014"/>
                      <a:pt x="851" y="14812"/>
                      <a:pt x="818" y="14588"/>
                    </a:cubicBezTo>
                    <a:cubicBezTo>
                      <a:pt x="784" y="14364"/>
                      <a:pt x="840" y="14141"/>
                      <a:pt x="974" y="13950"/>
                    </a:cubicBezTo>
                    <a:lnTo>
                      <a:pt x="10229" y="1113"/>
                    </a:lnTo>
                    <a:cubicBezTo>
                      <a:pt x="10398" y="889"/>
                      <a:pt x="10666" y="766"/>
                      <a:pt x="10923" y="766"/>
                    </a:cubicBezTo>
                    <a:close/>
                    <a:moveTo>
                      <a:pt x="10931" y="0"/>
                    </a:moveTo>
                    <a:cubicBezTo>
                      <a:pt x="10428" y="0"/>
                      <a:pt x="9933" y="236"/>
                      <a:pt x="9614" y="676"/>
                    </a:cubicBezTo>
                    <a:lnTo>
                      <a:pt x="348" y="13502"/>
                    </a:lnTo>
                    <a:cubicBezTo>
                      <a:pt x="101" y="13850"/>
                      <a:pt x="0" y="14286"/>
                      <a:pt x="67" y="14711"/>
                    </a:cubicBezTo>
                    <a:cubicBezTo>
                      <a:pt x="134" y="15136"/>
                      <a:pt x="370" y="15506"/>
                      <a:pt x="716" y="15763"/>
                    </a:cubicBezTo>
                    <a:lnTo>
                      <a:pt x="10319" y="22691"/>
                    </a:lnTo>
                    <a:cubicBezTo>
                      <a:pt x="10599" y="22893"/>
                      <a:pt x="10923" y="22993"/>
                      <a:pt x="11259" y="22993"/>
                    </a:cubicBezTo>
                    <a:cubicBezTo>
                      <a:pt x="11349" y="22993"/>
                      <a:pt x="11438" y="22993"/>
                      <a:pt x="11528" y="22982"/>
                    </a:cubicBezTo>
                    <a:cubicBezTo>
                      <a:pt x="11953" y="22903"/>
                      <a:pt x="12323" y="22679"/>
                      <a:pt x="12569" y="22333"/>
                    </a:cubicBezTo>
                    <a:lnTo>
                      <a:pt x="12580" y="22333"/>
                    </a:lnTo>
                    <a:lnTo>
                      <a:pt x="21836" y="9496"/>
                    </a:lnTo>
                    <a:cubicBezTo>
                      <a:pt x="22093" y="9149"/>
                      <a:pt x="22194" y="8724"/>
                      <a:pt x="22127" y="8298"/>
                    </a:cubicBezTo>
                    <a:cubicBezTo>
                      <a:pt x="22060" y="7862"/>
                      <a:pt x="21824" y="7493"/>
                      <a:pt x="21478" y="7246"/>
                    </a:cubicBezTo>
                    <a:lnTo>
                      <a:pt x="11875" y="307"/>
                    </a:lnTo>
                    <a:cubicBezTo>
                      <a:pt x="11588" y="100"/>
                      <a:pt x="11258" y="0"/>
                      <a:pt x="10931"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5" name="Google Shape;255;p37"/>
              <p:cNvSpPr/>
              <p:nvPr/>
            </p:nvSpPr>
            <p:spPr>
              <a:xfrm>
                <a:off x="5736786" y="1685475"/>
                <a:ext cx="828756" cy="1116608"/>
              </a:xfrm>
              <a:custGeom>
                <a:avLst/>
                <a:gdLst/>
                <a:ahLst/>
                <a:cxnLst/>
                <a:rect l="l" t="t" r="r" b="b"/>
                <a:pathLst>
                  <a:path w="11574" h="15594" extrusionOk="0">
                    <a:moveTo>
                      <a:pt x="11153" y="1"/>
                    </a:moveTo>
                    <a:cubicBezTo>
                      <a:pt x="11032" y="1"/>
                      <a:pt x="10910" y="57"/>
                      <a:pt x="10834" y="160"/>
                    </a:cubicBezTo>
                    <a:lnTo>
                      <a:pt x="123" y="14989"/>
                    </a:lnTo>
                    <a:cubicBezTo>
                      <a:pt x="1" y="15169"/>
                      <a:pt x="46" y="15403"/>
                      <a:pt x="213" y="15527"/>
                    </a:cubicBezTo>
                    <a:cubicBezTo>
                      <a:pt x="280" y="15571"/>
                      <a:pt x="359" y="15594"/>
                      <a:pt x="437" y="15594"/>
                    </a:cubicBezTo>
                    <a:cubicBezTo>
                      <a:pt x="549" y="15594"/>
                      <a:pt x="672" y="15537"/>
                      <a:pt x="739" y="15437"/>
                    </a:cubicBezTo>
                    <a:lnTo>
                      <a:pt x="11450" y="608"/>
                    </a:lnTo>
                    <a:cubicBezTo>
                      <a:pt x="11573" y="440"/>
                      <a:pt x="11539" y="194"/>
                      <a:pt x="11372" y="70"/>
                    </a:cubicBezTo>
                    <a:cubicBezTo>
                      <a:pt x="11307" y="23"/>
                      <a:pt x="11230" y="1"/>
                      <a:pt x="11153"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6" name="Google Shape;256;p37"/>
              <p:cNvSpPr/>
              <p:nvPr/>
            </p:nvSpPr>
            <p:spPr>
              <a:xfrm>
                <a:off x="5681508" y="1654900"/>
                <a:ext cx="1589201" cy="1646414"/>
              </a:xfrm>
              <a:custGeom>
                <a:avLst/>
                <a:gdLst/>
                <a:ahLst/>
                <a:cxnLst/>
                <a:rect l="l" t="t" r="r" b="b"/>
                <a:pathLst>
                  <a:path w="22194" h="22993" extrusionOk="0">
                    <a:moveTo>
                      <a:pt x="10923" y="766"/>
                    </a:moveTo>
                    <a:cubicBezTo>
                      <a:pt x="11102" y="766"/>
                      <a:pt x="11281" y="811"/>
                      <a:pt x="11427" y="923"/>
                    </a:cubicBezTo>
                    <a:lnTo>
                      <a:pt x="21030" y="7862"/>
                    </a:lnTo>
                    <a:cubicBezTo>
                      <a:pt x="21220" y="7996"/>
                      <a:pt x="21332" y="8187"/>
                      <a:pt x="21376" y="8410"/>
                    </a:cubicBezTo>
                    <a:cubicBezTo>
                      <a:pt x="21410" y="8634"/>
                      <a:pt x="21354" y="8869"/>
                      <a:pt x="21220" y="9048"/>
                    </a:cubicBezTo>
                    <a:lnTo>
                      <a:pt x="11953" y="21885"/>
                    </a:lnTo>
                    <a:cubicBezTo>
                      <a:pt x="11819" y="22064"/>
                      <a:pt x="11629" y="22187"/>
                      <a:pt x="11405" y="22221"/>
                    </a:cubicBezTo>
                    <a:cubicBezTo>
                      <a:pt x="11354" y="22231"/>
                      <a:pt x="11303" y="22236"/>
                      <a:pt x="11251" y="22236"/>
                    </a:cubicBezTo>
                    <a:cubicBezTo>
                      <a:pt x="11077" y="22236"/>
                      <a:pt x="10905" y="22179"/>
                      <a:pt x="10767" y="22075"/>
                    </a:cubicBezTo>
                    <a:lnTo>
                      <a:pt x="1164" y="15136"/>
                    </a:lnTo>
                    <a:cubicBezTo>
                      <a:pt x="974" y="15014"/>
                      <a:pt x="851" y="14812"/>
                      <a:pt x="818" y="14588"/>
                    </a:cubicBezTo>
                    <a:cubicBezTo>
                      <a:pt x="784" y="14364"/>
                      <a:pt x="840" y="14141"/>
                      <a:pt x="974" y="13950"/>
                    </a:cubicBezTo>
                    <a:lnTo>
                      <a:pt x="10229" y="1113"/>
                    </a:lnTo>
                    <a:cubicBezTo>
                      <a:pt x="10398" y="889"/>
                      <a:pt x="10666" y="766"/>
                      <a:pt x="10923" y="766"/>
                    </a:cubicBezTo>
                    <a:close/>
                    <a:moveTo>
                      <a:pt x="10931" y="0"/>
                    </a:moveTo>
                    <a:cubicBezTo>
                      <a:pt x="10428" y="0"/>
                      <a:pt x="9933" y="236"/>
                      <a:pt x="9614" y="676"/>
                    </a:cubicBezTo>
                    <a:lnTo>
                      <a:pt x="348" y="13502"/>
                    </a:lnTo>
                    <a:cubicBezTo>
                      <a:pt x="101" y="13850"/>
                      <a:pt x="0" y="14286"/>
                      <a:pt x="67" y="14711"/>
                    </a:cubicBezTo>
                    <a:cubicBezTo>
                      <a:pt x="134" y="15136"/>
                      <a:pt x="370" y="15506"/>
                      <a:pt x="716" y="15763"/>
                    </a:cubicBezTo>
                    <a:lnTo>
                      <a:pt x="10319" y="22691"/>
                    </a:lnTo>
                    <a:cubicBezTo>
                      <a:pt x="10599" y="22893"/>
                      <a:pt x="10923" y="22993"/>
                      <a:pt x="11259" y="22993"/>
                    </a:cubicBezTo>
                    <a:cubicBezTo>
                      <a:pt x="11349" y="22993"/>
                      <a:pt x="11438" y="22993"/>
                      <a:pt x="11528" y="22982"/>
                    </a:cubicBezTo>
                    <a:cubicBezTo>
                      <a:pt x="11953" y="22903"/>
                      <a:pt x="12323" y="22679"/>
                      <a:pt x="12569" y="22333"/>
                    </a:cubicBezTo>
                    <a:lnTo>
                      <a:pt x="12580" y="22333"/>
                    </a:lnTo>
                    <a:lnTo>
                      <a:pt x="21836" y="9496"/>
                    </a:lnTo>
                    <a:cubicBezTo>
                      <a:pt x="22093" y="9149"/>
                      <a:pt x="22194" y="8724"/>
                      <a:pt x="22127" y="8298"/>
                    </a:cubicBezTo>
                    <a:cubicBezTo>
                      <a:pt x="22060" y="7862"/>
                      <a:pt x="21824" y="7493"/>
                      <a:pt x="21478" y="7246"/>
                    </a:cubicBezTo>
                    <a:lnTo>
                      <a:pt x="11875" y="307"/>
                    </a:lnTo>
                    <a:cubicBezTo>
                      <a:pt x="11588" y="100"/>
                      <a:pt x="11258" y="0"/>
                      <a:pt x="10931" y="0"/>
                    </a:cubicBezTo>
                    <a:close/>
                  </a:path>
                </a:pathLst>
              </a:custGeom>
              <a:solidFill>
                <a:schemeClr val="l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57" name="Google Shape;257;p37"/>
              <p:cNvSpPr/>
              <p:nvPr/>
            </p:nvSpPr>
            <p:spPr>
              <a:xfrm>
                <a:off x="6333038" y="1930290"/>
                <a:ext cx="694855" cy="629766"/>
              </a:xfrm>
              <a:custGeom>
                <a:avLst/>
                <a:gdLst/>
                <a:ahLst/>
                <a:cxnLst/>
                <a:rect l="l" t="t" r="r" b="b"/>
                <a:pathLst>
                  <a:path w="9704" h="8795" extrusionOk="0">
                    <a:moveTo>
                      <a:pt x="3100" y="759"/>
                    </a:moveTo>
                    <a:cubicBezTo>
                      <a:pt x="3167" y="759"/>
                      <a:pt x="3235" y="782"/>
                      <a:pt x="3302" y="826"/>
                    </a:cubicBezTo>
                    <a:lnTo>
                      <a:pt x="8651" y="4687"/>
                    </a:lnTo>
                    <a:cubicBezTo>
                      <a:pt x="8808" y="4799"/>
                      <a:pt x="8842" y="5012"/>
                      <a:pt x="8730" y="5157"/>
                    </a:cubicBezTo>
                    <a:lnTo>
                      <a:pt x="6760" y="7888"/>
                    </a:lnTo>
                    <a:cubicBezTo>
                      <a:pt x="6693" y="7983"/>
                      <a:pt x="6592" y="8032"/>
                      <a:pt x="6489" y="8032"/>
                    </a:cubicBezTo>
                    <a:cubicBezTo>
                      <a:pt x="6421" y="8032"/>
                      <a:pt x="6352" y="8011"/>
                      <a:pt x="6290" y="7967"/>
                    </a:cubicBezTo>
                    <a:lnTo>
                      <a:pt x="929" y="4094"/>
                    </a:lnTo>
                    <a:cubicBezTo>
                      <a:pt x="862" y="4050"/>
                      <a:pt x="806" y="3971"/>
                      <a:pt x="795" y="3881"/>
                    </a:cubicBezTo>
                    <a:cubicBezTo>
                      <a:pt x="784" y="3792"/>
                      <a:pt x="806" y="3702"/>
                      <a:pt x="851" y="3624"/>
                    </a:cubicBezTo>
                    <a:lnTo>
                      <a:pt x="2821" y="904"/>
                    </a:lnTo>
                    <a:cubicBezTo>
                      <a:pt x="2888" y="804"/>
                      <a:pt x="3000" y="759"/>
                      <a:pt x="3100" y="759"/>
                    </a:cubicBezTo>
                    <a:close/>
                    <a:moveTo>
                      <a:pt x="3096" y="0"/>
                    </a:moveTo>
                    <a:cubicBezTo>
                      <a:pt x="2756" y="0"/>
                      <a:pt x="2421" y="159"/>
                      <a:pt x="2205" y="457"/>
                    </a:cubicBezTo>
                    <a:lnTo>
                      <a:pt x="235" y="3177"/>
                    </a:lnTo>
                    <a:cubicBezTo>
                      <a:pt x="68" y="3423"/>
                      <a:pt x="1" y="3714"/>
                      <a:pt x="45" y="4005"/>
                    </a:cubicBezTo>
                    <a:cubicBezTo>
                      <a:pt x="90" y="4284"/>
                      <a:pt x="247" y="4542"/>
                      <a:pt x="481" y="4709"/>
                    </a:cubicBezTo>
                    <a:lnTo>
                      <a:pt x="5843" y="8582"/>
                    </a:lnTo>
                    <a:cubicBezTo>
                      <a:pt x="6044" y="8728"/>
                      <a:pt x="6268" y="8795"/>
                      <a:pt x="6492" y="8795"/>
                    </a:cubicBezTo>
                    <a:cubicBezTo>
                      <a:pt x="6828" y="8795"/>
                      <a:pt x="7163" y="8638"/>
                      <a:pt x="7375" y="8336"/>
                    </a:cubicBezTo>
                    <a:lnTo>
                      <a:pt x="9345" y="5605"/>
                    </a:lnTo>
                    <a:cubicBezTo>
                      <a:pt x="9703" y="5112"/>
                      <a:pt x="9591" y="4430"/>
                      <a:pt x="9099" y="4072"/>
                    </a:cubicBezTo>
                    <a:lnTo>
                      <a:pt x="3739" y="210"/>
                    </a:lnTo>
                    <a:cubicBezTo>
                      <a:pt x="3544" y="69"/>
                      <a:pt x="3319" y="0"/>
                      <a:pt x="3096" y="0"/>
                    </a:cubicBezTo>
                    <a:close/>
                  </a:path>
                </a:pathLst>
              </a:custGeom>
              <a:solidFill>
                <a:schemeClr val="dk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258" name="Google Shape;258;p37"/>
            <p:cNvSpPr/>
            <p:nvPr/>
          </p:nvSpPr>
          <p:spPr>
            <a:xfrm>
              <a:off x="5850710" y="2897177"/>
              <a:ext cx="301491" cy="298276"/>
            </a:xfrm>
            <a:custGeom>
              <a:avLst/>
              <a:gdLst/>
              <a:ahLst/>
              <a:cxnLst/>
              <a:rect l="l" t="t" r="r" b="b"/>
              <a:pathLst>
                <a:path w="3470" h="3433" extrusionOk="0">
                  <a:moveTo>
                    <a:pt x="1668" y="914"/>
                  </a:moveTo>
                  <a:lnTo>
                    <a:pt x="2507" y="1518"/>
                  </a:lnTo>
                  <a:lnTo>
                    <a:pt x="1982" y="2246"/>
                  </a:lnTo>
                  <a:lnTo>
                    <a:pt x="1858" y="1899"/>
                  </a:lnTo>
                  <a:cubicBezTo>
                    <a:pt x="1803" y="1754"/>
                    <a:pt x="1668" y="1652"/>
                    <a:pt x="1512" y="1652"/>
                  </a:cubicBezTo>
                  <a:lnTo>
                    <a:pt x="1142" y="1642"/>
                  </a:lnTo>
                  <a:lnTo>
                    <a:pt x="1668" y="914"/>
                  </a:lnTo>
                  <a:close/>
                  <a:moveTo>
                    <a:pt x="1573" y="1"/>
                  </a:moveTo>
                  <a:cubicBezTo>
                    <a:pt x="1455" y="1"/>
                    <a:pt x="1339" y="53"/>
                    <a:pt x="1266" y="153"/>
                  </a:cubicBezTo>
                  <a:lnTo>
                    <a:pt x="102" y="1776"/>
                  </a:lnTo>
                  <a:cubicBezTo>
                    <a:pt x="12" y="1888"/>
                    <a:pt x="0" y="2045"/>
                    <a:pt x="68" y="2167"/>
                  </a:cubicBezTo>
                  <a:cubicBezTo>
                    <a:pt x="124" y="2301"/>
                    <a:pt x="258" y="2380"/>
                    <a:pt x="393" y="2380"/>
                  </a:cubicBezTo>
                  <a:lnTo>
                    <a:pt x="1231" y="2403"/>
                  </a:lnTo>
                  <a:lnTo>
                    <a:pt x="1512" y="3186"/>
                  </a:lnTo>
                  <a:cubicBezTo>
                    <a:pt x="1556" y="3320"/>
                    <a:pt x="1668" y="3410"/>
                    <a:pt x="1813" y="3432"/>
                  </a:cubicBezTo>
                  <a:lnTo>
                    <a:pt x="1870" y="3432"/>
                  </a:lnTo>
                  <a:cubicBezTo>
                    <a:pt x="1982" y="3432"/>
                    <a:pt x="2104" y="3376"/>
                    <a:pt x="2172" y="3276"/>
                  </a:cubicBezTo>
                  <a:lnTo>
                    <a:pt x="3347" y="1652"/>
                  </a:lnTo>
                  <a:cubicBezTo>
                    <a:pt x="3470" y="1485"/>
                    <a:pt x="3425" y="1249"/>
                    <a:pt x="3258" y="1127"/>
                  </a:cubicBezTo>
                  <a:lnTo>
                    <a:pt x="1803" y="75"/>
                  </a:lnTo>
                  <a:cubicBezTo>
                    <a:pt x="1735" y="25"/>
                    <a:pt x="1654" y="1"/>
                    <a:pt x="1573" y="1"/>
                  </a:cubicBezTo>
                  <a:close/>
                </a:path>
              </a:pathLst>
            </a:custGeom>
            <a:solidFill>
              <a:schemeClr val="lt2"/>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p:nvPr/>
        </p:nvSpPr>
        <p:spPr>
          <a:xfrm>
            <a:off x="888912" y="1538950"/>
            <a:ext cx="990600" cy="990900"/>
          </a:xfrm>
          <a:prstGeom prst="donut">
            <a:avLst>
              <a:gd name="adj" fmla="val 11198"/>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a:off x="888912" y="3111525"/>
            <a:ext cx="990600" cy="990900"/>
          </a:xfrm>
          <a:prstGeom prst="donut">
            <a:avLst>
              <a:gd name="adj" fmla="val 11198"/>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a:off x="4750462" y="1538950"/>
            <a:ext cx="990600" cy="990900"/>
          </a:xfrm>
          <a:prstGeom prst="donut">
            <a:avLst>
              <a:gd name="adj" fmla="val 11198"/>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a:off x="4750462" y="3111525"/>
            <a:ext cx="990600" cy="990900"/>
          </a:xfrm>
          <a:prstGeom prst="donut">
            <a:avLst>
              <a:gd name="adj" fmla="val 11198"/>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txBox="1">
            <a:spLocks noGrp="1"/>
          </p:cNvSpPr>
          <p:nvPr>
            <p:ph type="title" idx="2"/>
          </p:nvPr>
        </p:nvSpPr>
        <p:spPr>
          <a:xfrm>
            <a:off x="972162" y="1837600"/>
            <a:ext cx="8241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
              <a:t>01</a:t>
            </a:r>
            <a:endParaRPr/>
          </a:p>
        </p:txBody>
      </p:sp>
      <p:sp>
        <p:nvSpPr>
          <p:cNvPr id="269" name="Google Shape;269;p38"/>
          <p:cNvSpPr txBox="1">
            <a:spLocks noGrp="1"/>
          </p:cNvSpPr>
          <p:nvPr>
            <p:ph type="subTitle" idx="1"/>
          </p:nvPr>
        </p:nvSpPr>
        <p:spPr>
          <a:xfrm>
            <a:off x="2045018" y="1654412"/>
            <a:ext cx="2539937" cy="820426"/>
          </a:xfrm>
          <a:prstGeom prst="rect">
            <a:avLst/>
          </a:prstGeom>
        </p:spPr>
        <p:txBody>
          <a:bodyPr spcFirstLastPara="1" wrap="square" lIns="91425" tIns="91425" rIns="91425" bIns="91425" anchor="ctr" anchorCtr="0">
            <a:noAutofit/>
          </a:bodyPr>
          <a:lstStyle/>
          <a:p>
            <a:pPr marL="0" indent="0"/>
            <a:r>
              <a:rPr lang="en-US" sz="1400" dirty="0">
                <a:solidFill>
                  <a:srgbClr val="FA6A04"/>
                </a:solidFill>
                <a:latin typeface="Arial Black" pitchFamily="34" charset="0"/>
              </a:rPr>
              <a:t>User can attempt any type of quiz from the given list.</a:t>
            </a:r>
          </a:p>
          <a:p>
            <a:pPr marL="0" lvl="0" indent="0" algn="l" rtl="0">
              <a:spcBef>
                <a:spcPts val="0"/>
              </a:spcBef>
              <a:spcAft>
                <a:spcPts val="0"/>
              </a:spcAft>
              <a:buNone/>
            </a:pPr>
            <a:endParaRPr dirty="0">
              <a:solidFill>
                <a:schemeClr val="bg1"/>
              </a:solidFill>
            </a:endParaRPr>
          </a:p>
        </p:txBody>
      </p:sp>
      <p:sp>
        <p:nvSpPr>
          <p:cNvPr id="271" name="Google Shape;271;p38"/>
          <p:cNvSpPr txBox="1">
            <a:spLocks noGrp="1"/>
          </p:cNvSpPr>
          <p:nvPr>
            <p:ph type="title" idx="4"/>
          </p:nvPr>
        </p:nvSpPr>
        <p:spPr>
          <a:xfrm>
            <a:off x="4833712" y="1837600"/>
            <a:ext cx="8241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
              <a:t>02</a:t>
            </a:r>
            <a:endParaRPr/>
          </a:p>
        </p:txBody>
      </p:sp>
      <p:sp>
        <p:nvSpPr>
          <p:cNvPr id="272" name="Google Shape;272;p38"/>
          <p:cNvSpPr txBox="1">
            <a:spLocks noGrp="1"/>
          </p:cNvSpPr>
          <p:nvPr>
            <p:ph type="subTitle" idx="5"/>
          </p:nvPr>
        </p:nvSpPr>
        <p:spPr>
          <a:xfrm>
            <a:off x="5918688" y="1665266"/>
            <a:ext cx="2879291" cy="738268"/>
          </a:xfrm>
          <a:prstGeom prst="rect">
            <a:avLst/>
          </a:prstGeom>
        </p:spPr>
        <p:txBody>
          <a:bodyPr spcFirstLastPara="1" wrap="square" lIns="91425" tIns="91425" rIns="91425" bIns="91425" anchor="ctr" anchorCtr="0">
            <a:noAutofit/>
          </a:bodyPr>
          <a:lstStyle/>
          <a:p>
            <a:pPr marL="0" indent="0"/>
            <a:r>
              <a:rPr lang="en-US" sz="1400" dirty="0">
                <a:solidFill>
                  <a:srgbClr val="FA6A04"/>
                </a:solidFill>
                <a:latin typeface="Arial Black" pitchFamily="34" charset="0"/>
              </a:rPr>
              <a:t>Result of the quiz attempted by the user will be displayed.</a:t>
            </a:r>
          </a:p>
          <a:p>
            <a:pPr marL="0" lvl="0" indent="0" algn="l" rtl="0">
              <a:spcBef>
                <a:spcPts val="0"/>
              </a:spcBef>
              <a:spcAft>
                <a:spcPts val="0"/>
              </a:spcAft>
              <a:buNone/>
            </a:pPr>
            <a:endParaRPr dirty="0">
              <a:solidFill>
                <a:srgbClr val="FA6A04"/>
              </a:solidFill>
            </a:endParaRPr>
          </a:p>
        </p:txBody>
      </p:sp>
      <p:sp>
        <p:nvSpPr>
          <p:cNvPr id="274" name="Google Shape;274;p38"/>
          <p:cNvSpPr txBox="1">
            <a:spLocks noGrp="1"/>
          </p:cNvSpPr>
          <p:nvPr>
            <p:ph type="title" idx="7"/>
          </p:nvPr>
        </p:nvSpPr>
        <p:spPr>
          <a:xfrm>
            <a:off x="972162" y="3410175"/>
            <a:ext cx="8241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
              <a:t>03</a:t>
            </a:r>
            <a:endParaRPr/>
          </a:p>
        </p:txBody>
      </p:sp>
      <p:sp>
        <p:nvSpPr>
          <p:cNvPr id="275" name="Google Shape;275;p38"/>
          <p:cNvSpPr txBox="1">
            <a:spLocks noGrp="1"/>
          </p:cNvSpPr>
          <p:nvPr>
            <p:ph type="subTitle" idx="8"/>
          </p:nvPr>
        </p:nvSpPr>
        <p:spPr>
          <a:xfrm>
            <a:off x="2057138" y="3212247"/>
            <a:ext cx="2629528" cy="789455"/>
          </a:xfrm>
          <a:prstGeom prst="rect">
            <a:avLst/>
          </a:prstGeom>
        </p:spPr>
        <p:txBody>
          <a:bodyPr spcFirstLastPara="1" wrap="square" lIns="91425" tIns="91425" rIns="91425" bIns="91425" anchor="ctr" anchorCtr="0">
            <a:noAutofit/>
          </a:bodyPr>
          <a:lstStyle/>
          <a:p>
            <a:pPr marL="0" indent="0"/>
            <a:r>
              <a:rPr lang="en-US" sz="1400" dirty="0">
                <a:solidFill>
                  <a:srgbClr val="FA6A04"/>
                </a:solidFill>
                <a:latin typeface="Arial Black" pitchFamily="34" charset="0"/>
              </a:rPr>
              <a:t>User can know his/her level of knowledge in the current world.</a:t>
            </a:r>
            <a:endParaRPr lang="en-US" dirty="0">
              <a:solidFill>
                <a:srgbClr val="FA6A04"/>
              </a:solidFill>
            </a:endParaRPr>
          </a:p>
          <a:p>
            <a:pPr marL="0" lvl="0" indent="0" algn="l" rtl="0">
              <a:spcBef>
                <a:spcPts val="0"/>
              </a:spcBef>
              <a:spcAft>
                <a:spcPts val="0"/>
              </a:spcAft>
              <a:buNone/>
            </a:pPr>
            <a:endParaRPr dirty="0">
              <a:solidFill>
                <a:srgbClr val="FA6A04"/>
              </a:solidFill>
            </a:endParaRPr>
          </a:p>
        </p:txBody>
      </p:sp>
      <p:sp>
        <p:nvSpPr>
          <p:cNvPr id="276" name="Google Shape;276;p38"/>
          <p:cNvSpPr txBox="1">
            <a:spLocks noGrp="1"/>
          </p:cNvSpPr>
          <p:nvPr>
            <p:ph type="title" idx="9"/>
          </p:nvPr>
        </p:nvSpPr>
        <p:spPr>
          <a:xfrm>
            <a:off x="5918662" y="3337610"/>
            <a:ext cx="2336400" cy="5387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latin typeface="Arial Black" panose="020B0A04020102020204" pitchFamily="34" charset="0"/>
              </a:rPr>
              <a:t>User can start new quiz again.</a:t>
            </a:r>
            <a:endParaRPr sz="1400" dirty="0">
              <a:latin typeface="Arial Black" panose="020B0A04020102020204" pitchFamily="34" charset="0"/>
            </a:endParaRPr>
          </a:p>
        </p:txBody>
      </p:sp>
      <p:sp>
        <p:nvSpPr>
          <p:cNvPr id="277" name="Google Shape;277;p38"/>
          <p:cNvSpPr txBox="1">
            <a:spLocks noGrp="1"/>
          </p:cNvSpPr>
          <p:nvPr>
            <p:ph type="title" idx="13"/>
          </p:nvPr>
        </p:nvSpPr>
        <p:spPr>
          <a:xfrm>
            <a:off x="4833712" y="3410175"/>
            <a:ext cx="8241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
              <a:t>04</a:t>
            </a:r>
            <a:endParaRPr/>
          </a:p>
        </p:txBody>
      </p:sp>
      <p:sp>
        <p:nvSpPr>
          <p:cNvPr id="279" name="Google Shape;279;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Expected Outcome</a:t>
            </a:r>
            <a:endParaRPr dirty="0"/>
          </a:p>
        </p:txBody>
      </p:sp>
      <p:cxnSp>
        <p:nvCxnSpPr>
          <p:cNvPr id="280" name="Google Shape;280;p38"/>
          <p:cNvCxnSpPr>
            <a:cxnSpLocks/>
          </p:cNvCxnSpPr>
          <p:nvPr/>
        </p:nvCxnSpPr>
        <p:spPr>
          <a:xfrm>
            <a:off x="847100" y="1085225"/>
            <a:ext cx="2741920" cy="0"/>
          </a:xfrm>
          <a:prstGeom prst="straightConnector1">
            <a:avLst/>
          </a:prstGeom>
          <a:noFill/>
          <a:ln w="38100" cap="flat" cmpd="sng">
            <a:solidFill>
              <a:srgbClr val="00C1FF"/>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Defense of University Project by Slidesgo">
  <a:themeElements>
    <a:clrScheme name="Simple Light">
      <a:dk1>
        <a:srgbClr val="0D3A5E"/>
      </a:dk1>
      <a:lt1>
        <a:srgbClr val="FFFFFF"/>
      </a:lt1>
      <a:dk2>
        <a:srgbClr val="FA6A04"/>
      </a:dk2>
      <a:lt2>
        <a:srgbClr val="00C1FF"/>
      </a:lt2>
      <a:accent1>
        <a:srgbClr val="FFFFFF"/>
      </a:accent1>
      <a:accent2>
        <a:srgbClr val="FFFFFF"/>
      </a:accent2>
      <a:accent3>
        <a:srgbClr val="FFFFFF"/>
      </a:accent3>
      <a:accent4>
        <a:srgbClr val="FFFFFF"/>
      </a:accent4>
      <a:accent5>
        <a:srgbClr val="FFFFFF"/>
      </a:accent5>
      <a:accent6>
        <a:srgbClr val="FFFFFF"/>
      </a:accent6>
      <a:hlink>
        <a:srgbClr val="FA6A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ense of University Project by Slidesgo">
  <a:themeElements>
    <a:clrScheme name="Simple Light">
      <a:dk1>
        <a:srgbClr val="0D3A5E"/>
      </a:dk1>
      <a:lt1>
        <a:srgbClr val="FFFFFF"/>
      </a:lt1>
      <a:dk2>
        <a:srgbClr val="FA6A04"/>
      </a:dk2>
      <a:lt2>
        <a:srgbClr val="00C1FF"/>
      </a:lt2>
      <a:accent1>
        <a:srgbClr val="FFFFFF"/>
      </a:accent1>
      <a:accent2>
        <a:srgbClr val="FFFFFF"/>
      </a:accent2>
      <a:accent3>
        <a:srgbClr val="FFFFFF"/>
      </a:accent3>
      <a:accent4>
        <a:srgbClr val="FFFFFF"/>
      </a:accent4>
      <a:accent5>
        <a:srgbClr val="FFFFFF"/>
      </a:accent5>
      <a:accent6>
        <a:srgbClr val="FFFFFF"/>
      </a:accent6>
      <a:hlink>
        <a:srgbClr val="FA6A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490</Words>
  <Application>Microsoft Office PowerPoint</Application>
  <PresentationFormat>On-screen Show (16:9)</PresentationFormat>
  <Paragraphs>70</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Anaheim</vt:lpstr>
      <vt:lpstr>Arial</vt:lpstr>
      <vt:lpstr>Arial Black</vt:lpstr>
      <vt:lpstr>David</vt:lpstr>
      <vt:lpstr>Paytone One</vt:lpstr>
      <vt:lpstr>Roboto</vt:lpstr>
      <vt:lpstr>Roboto Condensed Light</vt:lpstr>
      <vt:lpstr>Wingdings</vt:lpstr>
      <vt:lpstr>Defense of University Project by Slidesgo</vt:lpstr>
      <vt:lpstr>1_Defense of University Project by Slidesgo</vt:lpstr>
      <vt:lpstr>Government Exam Preparation App</vt:lpstr>
      <vt:lpstr>Introduction</vt:lpstr>
      <vt:lpstr>Synopsis</vt:lpstr>
      <vt:lpstr>Problem Definition</vt:lpstr>
      <vt:lpstr>PowerPoint Presentation</vt:lpstr>
      <vt:lpstr>Proposed System</vt:lpstr>
      <vt:lpstr>PowerPoint Presentation</vt:lpstr>
      <vt:lpstr>Solution Domain</vt:lpstr>
      <vt:lpstr>01</vt:lpstr>
      <vt:lpstr>Screen Design</vt:lpstr>
      <vt:lpstr>Screen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du projet universitaire</dc:title>
  <dc:creator>Tejas Sakpal</dc:creator>
  <cp:lastModifiedBy>Tejas Sakpal</cp:lastModifiedBy>
  <cp:revision>31</cp:revision>
  <dcterms:modified xsi:type="dcterms:W3CDTF">2021-12-13T06:14:50Z</dcterms:modified>
</cp:coreProperties>
</file>