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Quattrocento Sans" panose="020B05020500000200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5a8673ffb_6_2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225a8673ffb_6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25a8673ffb_1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25a8673ffb_1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225a8673ffb_1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25a8673ffb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225a8673ff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25a8673ffb_0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225a8673ffb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25a8673ffb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25a8673ffb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g225a8673ffb_1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25a8673ffb_6_3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225a8673ffb_6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5a8673ffb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225a8673ff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5a8673ffb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225a8673ff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5a8673ffb_6_3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225a8673ffb_6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5a8673ffb_1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225a8673ffb_1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5a8673ffb_1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225a8673ffb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5a8673ffb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225a8673ff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5a8673ffb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225a8673ff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25a8673ffb_1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25a8673ffb_1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25a8673ffb_1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 rot="5400000" flipH="1">
            <a:off x="6507450" y="1163358"/>
            <a:ext cx="6858000" cy="4531278"/>
          </a:xfrm>
          <a:custGeom>
            <a:avLst/>
            <a:gdLst/>
            <a:ahLst/>
            <a:cxnLst/>
            <a:rect l="l" t="t" r="r" b="b"/>
            <a:pathLst>
              <a:path w="6858000" h="3750964" extrusionOk="0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11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" name="Google Shape;45;p6"/>
          <p:cNvSpPr/>
          <p:nvPr/>
        </p:nvSpPr>
        <p:spPr>
          <a:xfrm rot="5400000">
            <a:off x="6488397" y="1182411"/>
            <a:ext cx="6858000" cy="4493171"/>
          </a:xfrm>
          <a:custGeom>
            <a:avLst/>
            <a:gdLst/>
            <a:ahLst/>
            <a:cxnLst/>
            <a:rect l="l" t="t" r="r" b="b"/>
            <a:pathLst>
              <a:path w="6858000" h="4744323" extrusionOk="0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>
            <a:gsLst>
              <a:gs pos="0">
                <a:srgbClr val="92CDF0">
                  <a:alpha val="23529"/>
                </a:srgbClr>
              </a:gs>
              <a:gs pos="4000">
                <a:srgbClr val="92CDF0">
                  <a:alpha val="23529"/>
                </a:srgbClr>
              </a:gs>
              <a:gs pos="79000">
                <a:srgbClr val="170CC2">
                  <a:alpha val="52156"/>
                </a:srgbClr>
              </a:gs>
              <a:gs pos="100000">
                <a:srgbClr val="170CC2">
                  <a:alpha val="52156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" name="Google Shape;46;p6"/>
          <p:cNvSpPr/>
          <p:nvPr/>
        </p:nvSpPr>
        <p:spPr>
          <a:xfrm rot="5400000">
            <a:off x="6926379" y="1582290"/>
            <a:ext cx="6858001" cy="3693421"/>
          </a:xfrm>
          <a:custGeom>
            <a:avLst/>
            <a:gdLst/>
            <a:ahLst/>
            <a:cxnLst/>
            <a:rect l="l" t="t" r="r" b="b"/>
            <a:pathLst>
              <a:path w="6858001" h="3693421" extrusionOk="0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0">
                <a:srgbClr val="F6A6F4">
                  <a:alpha val="37647"/>
                </a:srgbClr>
              </a:gs>
              <a:gs pos="1000">
                <a:srgbClr val="F6A6F4">
                  <a:alpha val="37647"/>
                </a:srgbClr>
              </a:gs>
              <a:gs pos="84000">
                <a:srgbClr val="C3B9F2">
                  <a:alpha val="20000"/>
                </a:srgbClr>
              </a:gs>
              <a:gs pos="100000">
                <a:srgbClr val="F6A6F4">
                  <a:alpha val="3137"/>
                </a:srgbClr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536192" y="2212848"/>
            <a:ext cx="6422136" cy="3282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o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o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o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4">
  <p:cSld name="Team x4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ftr" idx="11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ldNum" idx="12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5"/>
          <p:cNvSpPr/>
          <p:nvPr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3"/>
              </a:gs>
              <a:gs pos="18000">
                <a:schemeClr val="accent3"/>
              </a:gs>
              <a:gs pos="52000">
                <a:srgbClr val="AAA5F9">
                  <a:alpha val="69411"/>
                </a:srgbClr>
              </a:gs>
              <a:gs pos="100000">
                <a:srgbClr val="AAA5F9">
                  <a:alpha val="69411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6" name="Google Shape;166;p15"/>
          <p:cNvSpPr/>
          <p:nvPr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3"/>
              </a:gs>
              <a:gs pos="18000">
                <a:schemeClr val="accent3"/>
              </a:gs>
              <a:gs pos="52000">
                <a:srgbClr val="AAA5F9">
                  <a:alpha val="69411"/>
                </a:srgbClr>
              </a:gs>
              <a:gs pos="100000">
                <a:srgbClr val="AAA5F9">
                  <a:alpha val="6941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7" name="Google Shape;167;p15"/>
          <p:cNvSpPr/>
          <p:nvPr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rgbClr val="F6A6F4">
                  <a:alpha val="69019"/>
                </a:srgbClr>
              </a:gs>
              <a:gs pos="100000">
                <a:srgbClr val="F6A6F4">
                  <a:alpha val="69019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8" name="Google Shape;168;p15"/>
          <p:cNvSpPr/>
          <p:nvPr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rgbClr val="F6A6F4">
                  <a:alpha val="69019"/>
                </a:srgbClr>
              </a:gs>
              <a:gs pos="100000">
                <a:srgbClr val="F6A6F4">
                  <a:alpha val="69019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9" name="Google Shape;169;p15"/>
          <p:cNvSpPr txBox="1">
            <a:spLocks noGrp="1"/>
          </p:cNvSpPr>
          <p:nvPr>
            <p:ph type="body" idx="1"/>
          </p:nvPr>
        </p:nvSpPr>
        <p:spPr>
          <a:xfrm>
            <a:off x="1042524" y="4508648"/>
            <a:ext cx="246888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2"/>
          </p:nvPr>
        </p:nvSpPr>
        <p:spPr>
          <a:xfrm>
            <a:off x="1042524" y="4879877"/>
            <a:ext cx="246888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body" idx="3"/>
          </p:nvPr>
        </p:nvSpPr>
        <p:spPr>
          <a:xfrm>
            <a:off x="3627120" y="4508648"/>
            <a:ext cx="246888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15"/>
          <p:cNvSpPr txBox="1">
            <a:spLocks noGrp="1"/>
          </p:cNvSpPr>
          <p:nvPr>
            <p:ph type="body" idx="4"/>
          </p:nvPr>
        </p:nvSpPr>
        <p:spPr>
          <a:xfrm>
            <a:off x="3627120" y="4879877"/>
            <a:ext cx="246888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body" idx="5"/>
          </p:nvPr>
        </p:nvSpPr>
        <p:spPr>
          <a:xfrm>
            <a:off x="6096000" y="4508648"/>
            <a:ext cx="246888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15"/>
          <p:cNvSpPr txBox="1">
            <a:spLocks noGrp="1"/>
          </p:cNvSpPr>
          <p:nvPr>
            <p:ph type="body" idx="6"/>
          </p:nvPr>
        </p:nvSpPr>
        <p:spPr>
          <a:xfrm>
            <a:off x="6096000" y="4879877"/>
            <a:ext cx="246888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body" idx="7"/>
          </p:nvPr>
        </p:nvSpPr>
        <p:spPr>
          <a:xfrm>
            <a:off x="8724349" y="4508648"/>
            <a:ext cx="246888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body" idx="8"/>
          </p:nvPr>
        </p:nvSpPr>
        <p:spPr>
          <a:xfrm>
            <a:off x="8724349" y="4879877"/>
            <a:ext cx="246888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>
            <a:spLocks noGrp="1"/>
          </p:cNvSpPr>
          <p:nvPr>
            <p:ph type="pic" idx="9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  <a:noFill/>
          <a:ln>
            <a:noFill/>
          </a:ln>
        </p:spPr>
      </p:sp>
      <p:sp>
        <p:nvSpPr>
          <p:cNvPr id="178" name="Google Shape;178;p15"/>
          <p:cNvSpPr>
            <a:spLocks noGrp="1"/>
          </p:cNvSpPr>
          <p:nvPr>
            <p:ph type="pic" idx="13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  <a:noFill/>
          <a:ln>
            <a:noFill/>
          </a:ln>
        </p:spPr>
      </p:sp>
      <p:sp>
        <p:nvSpPr>
          <p:cNvPr id="179" name="Google Shape;179;p15"/>
          <p:cNvSpPr>
            <a:spLocks noGrp="1"/>
          </p:cNvSpPr>
          <p:nvPr>
            <p:ph type="pic" idx="14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  <a:noFill/>
          <a:ln>
            <a:noFill/>
          </a:ln>
        </p:spPr>
      </p:sp>
      <p:sp>
        <p:nvSpPr>
          <p:cNvPr id="180" name="Google Shape;180;p15"/>
          <p:cNvSpPr>
            <a:spLocks noGrp="1"/>
          </p:cNvSpPr>
          <p:nvPr>
            <p:ph type="pic" idx="15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8">
  <p:cSld name="Team x8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/>
          <p:nvPr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>
            <a:gsLst>
              <a:gs pos="0">
                <a:schemeClr val="accent3"/>
              </a:gs>
              <a:gs pos="18000">
                <a:schemeClr val="accent3"/>
              </a:gs>
              <a:gs pos="52000">
                <a:srgbClr val="AAA5F9">
                  <a:alpha val="69411"/>
                </a:srgbClr>
              </a:gs>
              <a:gs pos="100000">
                <a:srgbClr val="AAA5F9">
                  <a:alpha val="69411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3" name="Google Shape;183;p16"/>
          <p:cNvSpPr/>
          <p:nvPr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>
            <a:gsLst>
              <a:gs pos="0">
                <a:schemeClr val="accent3"/>
              </a:gs>
              <a:gs pos="18000">
                <a:schemeClr val="accent3"/>
              </a:gs>
              <a:gs pos="52000">
                <a:srgbClr val="AAA5F9">
                  <a:alpha val="69411"/>
                </a:srgbClr>
              </a:gs>
              <a:gs pos="100000">
                <a:srgbClr val="AAA5F9">
                  <a:alpha val="69411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4" name="Google Shape;184;p16"/>
          <p:cNvSpPr/>
          <p:nvPr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>
            <a:gsLst>
              <a:gs pos="0">
                <a:schemeClr val="accent3"/>
              </a:gs>
              <a:gs pos="18000">
                <a:schemeClr val="accent3"/>
              </a:gs>
              <a:gs pos="52000">
                <a:srgbClr val="AAA5F9">
                  <a:alpha val="69411"/>
                </a:srgbClr>
              </a:gs>
              <a:gs pos="100000">
                <a:srgbClr val="AAA5F9">
                  <a:alpha val="6941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5" name="Google Shape;185;p16"/>
          <p:cNvSpPr/>
          <p:nvPr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rgbClr val="F6A6F4">
                  <a:alpha val="69019"/>
                </a:srgbClr>
              </a:gs>
              <a:gs pos="100000">
                <a:srgbClr val="F6A6F4">
                  <a:alpha val="69019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6" name="Google Shape;186;p16"/>
          <p:cNvSpPr/>
          <p:nvPr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rgbClr val="F6A6F4">
                  <a:alpha val="69019"/>
                </a:srgbClr>
              </a:gs>
              <a:gs pos="100000">
                <a:srgbClr val="F6A6F4">
                  <a:alpha val="69019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7" name="Google Shape;187;p16"/>
          <p:cNvSpPr/>
          <p:nvPr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>
            <a:gsLst>
              <a:gs pos="0">
                <a:schemeClr val="accent3"/>
              </a:gs>
              <a:gs pos="18000">
                <a:schemeClr val="accent3"/>
              </a:gs>
              <a:gs pos="52000">
                <a:srgbClr val="AAA5F9">
                  <a:alpha val="69411"/>
                </a:srgbClr>
              </a:gs>
              <a:gs pos="100000">
                <a:srgbClr val="AAA5F9">
                  <a:alpha val="69411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8" name="Google Shape;188;p16"/>
          <p:cNvSpPr/>
          <p:nvPr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rgbClr val="F6A6F4">
                  <a:alpha val="69019"/>
                </a:srgbClr>
              </a:gs>
              <a:gs pos="100000">
                <a:srgbClr val="F6A6F4">
                  <a:alpha val="69019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9" name="Google Shape;189;p16"/>
          <p:cNvSpPr/>
          <p:nvPr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rgbClr val="F6A6F4">
                  <a:alpha val="69019"/>
                </a:srgbClr>
              </a:gs>
              <a:gs pos="100000">
                <a:srgbClr val="F6A6F4">
                  <a:alpha val="69019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ftr" idx="11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sldNum" idx="12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body" idx="1"/>
          </p:nvPr>
        </p:nvSpPr>
        <p:spPr>
          <a:xfrm>
            <a:off x="1176854" y="3209544"/>
            <a:ext cx="22860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body" idx="2"/>
          </p:nvPr>
        </p:nvSpPr>
        <p:spPr>
          <a:xfrm>
            <a:off x="1176854" y="3447288"/>
            <a:ext cx="2286000" cy="26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body" idx="3"/>
          </p:nvPr>
        </p:nvSpPr>
        <p:spPr>
          <a:xfrm>
            <a:off x="3701128" y="3209544"/>
            <a:ext cx="22860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body" idx="4"/>
          </p:nvPr>
        </p:nvSpPr>
        <p:spPr>
          <a:xfrm>
            <a:off x="3701128" y="3447288"/>
            <a:ext cx="2286000" cy="26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body" idx="5"/>
          </p:nvPr>
        </p:nvSpPr>
        <p:spPr>
          <a:xfrm>
            <a:off x="6225402" y="3209544"/>
            <a:ext cx="22860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body" idx="6"/>
          </p:nvPr>
        </p:nvSpPr>
        <p:spPr>
          <a:xfrm>
            <a:off x="6225402" y="3447288"/>
            <a:ext cx="2286000" cy="26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body" idx="7"/>
          </p:nvPr>
        </p:nvSpPr>
        <p:spPr>
          <a:xfrm>
            <a:off x="8749676" y="3209544"/>
            <a:ext cx="22860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body" idx="8"/>
          </p:nvPr>
        </p:nvSpPr>
        <p:spPr>
          <a:xfrm>
            <a:off x="8749676" y="3447288"/>
            <a:ext cx="2286000" cy="26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16"/>
          <p:cNvSpPr>
            <a:spLocks noGrp="1"/>
          </p:cNvSpPr>
          <p:nvPr>
            <p:ph type="pic" idx="9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2" name="Google Shape;202;p16"/>
          <p:cNvSpPr>
            <a:spLocks noGrp="1"/>
          </p:cNvSpPr>
          <p:nvPr>
            <p:ph type="pic" idx="13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3" name="Google Shape;203;p16"/>
          <p:cNvSpPr>
            <a:spLocks noGrp="1"/>
          </p:cNvSpPr>
          <p:nvPr>
            <p:ph type="pic" idx="14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6"/>
          <p:cNvSpPr>
            <a:spLocks noGrp="1"/>
          </p:cNvSpPr>
          <p:nvPr>
            <p:ph type="pic" idx="15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5" name="Google Shape;205;p16"/>
          <p:cNvSpPr>
            <a:spLocks noGrp="1"/>
          </p:cNvSpPr>
          <p:nvPr>
            <p:ph type="pic" idx="16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6" name="Google Shape;206;p16"/>
          <p:cNvSpPr>
            <a:spLocks noGrp="1"/>
          </p:cNvSpPr>
          <p:nvPr>
            <p:ph type="pic" idx="17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7" name="Google Shape;207;p16"/>
          <p:cNvSpPr>
            <a:spLocks noGrp="1"/>
          </p:cNvSpPr>
          <p:nvPr>
            <p:ph type="pic" idx="18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6"/>
          <p:cNvSpPr>
            <a:spLocks noGrp="1"/>
          </p:cNvSpPr>
          <p:nvPr>
            <p:ph type="pic" idx="19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6"/>
          <p:cNvSpPr txBox="1">
            <a:spLocks noGrp="1"/>
          </p:cNvSpPr>
          <p:nvPr>
            <p:ph type="body" idx="20"/>
          </p:nvPr>
        </p:nvSpPr>
        <p:spPr>
          <a:xfrm>
            <a:off x="1176854" y="5440680"/>
            <a:ext cx="22860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body" idx="21"/>
          </p:nvPr>
        </p:nvSpPr>
        <p:spPr>
          <a:xfrm>
            <a:off x="1176854" y="5678424"/>
            <a:ext cx="2286000" cy="26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body" idx="22"/>
          </p:nvPr>
        </p:nvSpPr>
        <p:spPr>
          <a:xfrm>
            <a:off x="3701128" y="5440680"/>
            <a:ext cx="22860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23"/>
          </p:nvPr>
        </p:nvSpPr>
        <p:spPr>
          <a:xfrm>
            <a:off x="3701128" y="5678424"/>
            <a:ext cx="2286000" cy="26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24"/>
          </p:nvPr>
        </p:nvSpPr>
        <p:spPr>
          <a:xfrm>
            <a:off x="6225402" y="5440680"/>
            <a:ext cx="22860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body" idx="25"/>
          </p:nvPr>
        </p:nvSpPr>
        <p:spPr>
          <a:xfrm>
            <a:off x="6225402" y="5678424"/>
            <a:ext cx="2286000" cy="26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body" idx="26"/>
          </p:nvPr>
        </p:nvSpPr>
        <p:spPr>
          <a:xfrm>
            <a:off x="8749676" y="5440680"/>
            <a:ext cx="22860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body" idx="27"/>
          </p:nvPr>
        </p:nvSpPr>
        <p:spPr>
          <a:xfrm>
            <a:off x="8749676" y="5678424"/>
            <a:ext cx="2286000" cy="26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mmary">
  <p:cSld name="Summary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0" y="3079989"/>
            <a:ext cx="4744043" cy="3778013"/>
          </a:xfrm>
          <a:custGeom>
            <a:avLst/>
            <a:gdLst/>
            <a:ahLst/>
            <a:cxnLst/>
            <a:rect l="l" t="t" r="r" b="b"/>
            <a:pathLst>
              <a:path w="4744043" h="3778013" extrusionOk="0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>
            <a:gsLst>
              <a:gs pos="0">
                <a:srgbClr val="0F2857">
                  <a:alpha val="67843"/>
                </a:srgbClr>
              </a:gs>
              <a:gs pos="41000">
                <a:srgbClr val="0F2857">
                  <a:alpha val="67843"/>
                </a:srgbClr>
              </a:gs>
              <a:gs pos="100000">
                <a:srgbClr val="92CDF0">
                  <a:alpha val="29019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1" y="0"/>
            <a:ext cx="6552595" cy="3112082"/>
          </a:xfrm>
          <a:custGeom>
            <a:avLst/>
            <a:gdLst/>
            <a:ahLst/>
            <a:cxnLst/>
            <a:rect l="l" t="t" r="r" b="b"/>
            <a:pathLst>
              <a:path w="6552595" h="3112082" extrusionOk="0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2CDF0">
                  <a:alpha val="56470"/>
                </a:srgbClr>
              </a:gs>
              <a:gs pos="76000">
                <a:srgbClr val="0F2857"/>
              </a:gs>
              <a:gs pos="100000">
                <a:srgbClr val="0F285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10269564" y="0"/>
            <a:ext cx="1922436" cy="5772376"/>
          </a:xfrm>
          <a:custGeom>
            <a:avLst/>
            <a:gdLst/>
            <a:ahLst/>
            <a:cxnLst/>
            <a:rect l="l" t="t" r="r" b="b"/>
            <a:pathLst>
              <a:path w="1922436" h="5772376" extrusionOk="0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>
            <a:gsLst>
              <a:gs pos="0">
                <a:srgbClr val="92CDF0">
                  <a:alpha val="9803"/>
                </a:srgbClr>
              </a:gs>
              <a:gs pos="10000">
                <a:srgbClr val="92CDF0">
                  <a:alpha val="9803"/>
                </a:srgbClr>
              </a:gs>
              <a:gs pos="100000">
                <a:srgbClr val="92CDF0">
                  <a:alpha val="4745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1" name="Google Shape;221;p17"/>
          <p:cNvSpPr/>
          <p:nvPr/>
        </p:nvSpPr>
        <p:spPr>
          <a:xfrm>
            <a:off x="10861332" y="0"/>
            <a:ext cx="1330669" cy="3088658"/>
          </a:xfrm>
          <a:custGeom>
            <a:avLst/>
            <a:gdLst/>
            <a:ahLst/>
            <a:cxnLst/>
            <a:rect l="l" t="t" r="r" b="b"/>
            <a:pathLst>
              <a:path w="1330669" h="3088658" extrusionOk="0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588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0">
                <a:srgbClr val="FFFFFF">
                  <a:alpha val="12941"/>
                </a:srgbClr>
              </a:gs>
              <a:gs pos="6000">
                <a:srgbClr val="FFFFFF">
                  <a:alpha val="12941"/>
                </a:srgbClr>
              </a:gs>
              <a:gs pos="46000">
                <a:srgbClr val="FFFFFF">
                  <a:alpha val="16862"/>
                </a:srgbClr>
              </a:gs>
              <a:gs pos="99000">
                <a:srgbClr val="FFFFFF">
                  <a:alpha val="2745"/>
                </a:srgbClr>
              </a:gs>
              <a:gs pos="100000">
                <a:srgbClr val="FFFFFF">
                  <a:alpha val="2745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dist="38100" dir="5400000" sx="1000" sy="1000" algn="t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7"/>
          <p:cNvSpPr txBox="1"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225" name="Google Shape;225;p17"/>
          <p:cNvCxnSpPr/>
          <p:nvPr/>
        </p:nvCxnSpPr>
        <p:spPr>
          <a:xfrm>
            <a:off x="6115287" y="2597113"/>
            <a:ext cx="0" cy="16551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6" name="Google Shape;226;p17"/>
          <p:cNvSpPr/>
          <p:nvPr/>
        </p:nvSpPr>
        <p:spPr>
          <a:xfrm>
            <a:off x="0" y="0"/>
            <a:ext cx="2862855" cy="1527696"/>
          </a:xfrm>
          <a:custGeom>
            <a:avLst/>
            <a:gdLst/>
            <a:ahLst/>
            <a:cxnLst/>
            <a:rect l="l" t="t" r="r" b="b"/>
            <a:pathLst>
              <a:path w="2862855" h="1527696" extrusionOk="0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>
            <a:gsLst>
              <a:gs pos="0">
                <a:srgbClr val="C3B9F2">
                  <a:alpha val="69411"/>
                </a:srgbClr>
              </a:gs>
              <a:gs pos="100000">
                <a:srgbClr val="0F2857">
                  <a:alpha val="4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2" y="4761091"/>
            <a:ext cx="3131151" cy="2096908"/>
          </a:xfrm>
          <a:custGeom>
            <a:avLst/>
            <a:gdLst/>
            <a:ahLst/>
            <a:cxnLst/>
            <a:rect l="l" t="t" r="r" b="b"/>
            <a:pathLst>
              <a:path w="3131151" h="2096908" extrusionOk="0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>
            <a:gsLst>
              <a:gs pos="0">
                <a:srgbClr val="F6A6F4">
                  <a:alpha val="50980"/>
                </a:srgbClr>
              </a:gs>
              <a:gs pos="47000">
                <a:srgbClr val="F6A6F4">
                  <a:alpha val="50980"/>
                </a:srgbClr>
              </a:gs>
              <a:gs pos="100000">
                <a:srgbClr val="C3B9F2">
                  <a:alpha val="24313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type="secHead">
  <p:cSld name="SECTION_HEADER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18"/>
          <p:cNvSpPr/>
          <p:nvPr/>
        </p:nvSpPr>
        <p:spPr>
          <a:xfrm rot="-5400000">
            <a:off x="-1248967" y="1248969"/>
            <a:ext cx="6858000" cy="4360065"/>
          </a:xfrm>
          <a:custGeom>
            <a:avLst/>
            <a:gdLst/>
            <a:ahLst/>
            <a:cxnLst/>
            <a:rect l="l" t="t" r="r" b="b"/>
            <a:pathLst>
              <a:path w="6858000" h="4360065" extrusionOk="0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2" name="Google Shape;232;p18"/>
          <p:cNvSpPr/>
          <p:nvPr/>
        </p:nvSpPr>
        <p:spPr>
          <a:xfrm rot="-5400000" flipH="1">
            <a:off x="-952024" y="952025"/>
            <a:ext cx="6858000" cy="4953950"/>
          </a:xfrm>
          <a:custGeom>
            <a:avLst/>
            <a:gdLst/>
            <a:ahLst/>
            <a:cxnLst/>
            <a:rect l="l" t="t" r="r" b="b"/>
            <a:pathLst>
              <a:path w="6858000" h="4953950" extrusionOk="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6A6F4">
                  <a:alpha val="52941"/>
                </a:srgbClr>
              </a:gs>
              <a:gs pos="20000">
                <a:srgbClr val="F6A6F4">
                  <a:alpha val="52941"/>
                </a:srgbClr>
              </a:gs>
              <a:gs pos="90000">
                <a:srgbClr val="170CC2">
                  <a:alpha val="72156"/>
                </a:srgbClr>
              </a:gs>
              <a:gs pos="100000">
                <a:srgbClr val="170CC2">
                  <a:alpha val="72156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3" name="Google Shape;233;p18"/>
          <p:cNvSpPr/>
          <p:nvPr/>
        </p:nvSpPr>
        <p:spPr>
          <a:xfrm rot="-5400000" flipH="1">
            <a:off x="-1513890" y="1513891"/>
            <a:ext cx="6858000" cy="3830219"/>
          </a:xfrm>
          <a:custGeom>
            <a:avLst/>
            <a:gdLst/>
            <a:ahLst/>
            <a:cxnLst/>
            <a:rect l="l" t="t" r="r" b="b"/>
            <a:pathLst>
              <a:path w="6858000" h="3830219" extrusionOk="0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6A6F4">
                  <a:alpha val="29803"/>
                </a:srgbClr>
              </a:gs>
              <a:gs pos="45000">
                <a:srgbClr val="F6A6F4">
                  <a:alpha val="29803"/>
                </a:srgbClr>
              </a:gs>
              <a:gs pos="99000">
                <a:srgbClr val="755EE1">
                  <a:alpha val="27058"/>
                </a:srgbClr>
              </a:gs>
              <a:gs pos="100000">
                <a:srgbClr val="755EE1">
                  <a:alpha val="27058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34" name="Google Shape;234;p18"/>
          <p:cNvCxnSpPr/>
          <p:nvPr/>
        </p:nvCxnSpPr>
        <p:spPr>
          <a:xfrm>
            <a:off x="7545111" y="2275586"/>
            <a:ext cx="0" cy="165518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ftr" idx="11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sldNum" idx="12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ftr" idx="11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0"/>
          <p:cNvSpPr txBox="1">
            <a:spLocks noGrp="1"/>
          </p:cNvSpPr>
          <p:nvPr>
            <p:ph type="sldNum" idx="12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ftr" idx="11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1"/>
          <p:cNvSpPr txBox="1">
            <a:spLocks noGrp="1"/>
          </p:cNvSpPr>
          <p:nvPr>
            <p:ph type="sldNum" idx="12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o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o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o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51" name="Google Shape;25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2" name="Google Shape;252;p22"/>
          <p:cNvSpPr txBox="1">
            <a:spLocks noGrp="1"/>
          </p:cNvSpPr>
          <p:nvPr>
            <p:ph type="ftr" idx="11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2"/>
          <p:cNvSpPr txBox="1">
            <a:spLocks noGrp="1"/>
          </p:cNvSpPr>
          <p:nvPr>
            <p:ph type="sldNum" idx="12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ftr" idx="11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ldNum" idx="12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roduction">
  <p:cSld name="Introduc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1" y="4852144"/>
            <a:ext cx="5681755" cy="2002200"/>
          </a:xfrm>
          <a:custGeom>
            <a:avLst/>
            <a:gdLst/>
            <a:ahLst/>
            <a:cxnLst/>
            <a:rect l="l" t="t" r="r" b="b"/>
            <a:pathLst>
              <a:path w="5681755" h="2002200" extrusionOk="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>
            <a:gsLst>
              <a:gs pos="0">
                <a:srgbClr val="64DFED">
                  <a:alpha val="70588"/>
                </a:srgbClr>
              </a:gs>
              <a:gs pos="77000">
                <a:srgbClr val="0F2857">
                  <a:alpha val="0"/>
                </a:srgbClr>
              </a:gs>
              <a:gs pos="100000">
                <a:srgbClr val="0F2857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1" y="0"/>
            <a:ext cx="6392389" cy="3297866"/>
          </a:xfrm>
          <a:custGeom>
            <a:avLst/>
            <a:gdLst/>
            <a:ahLst/>
            <a:cxnLst/>
            <a:rect l="l" t="t" r="r" b="b"/>
            <a:pathLst>
              <a:path w="6392389" h="3297866" extrusionOk="0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>
            <a:gsLst>
              <a:gs pos="0">
                <a:srgbClr val="0F2857"/>
              </a:gs>
              <a:gs pos="20000">
                <a:srgbClr val="0F2857"/>
              </a:gs>
              <a:gs pos="100000">
                <a:srgbClr val="64DFED">
                  <a:alpha val="53725"/>
                </a:srgbClr>
              </a:gs>
            </a:gsLst>
            <a:lin ang="10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9517205" y="2"/>
            <a:ext cx="2674794" cy="6857999"/>
          </a:xfrm>
          <a:custGeom>
            <a:avLst/>
            <a:gdLst/>
            <a:ahLst/>
            <a:cxnLst/>
            <a:rect l="l" t="t" r="r" b="b"/>
            <a:pathLst>
              <a:path w="2674794" h="6857999" extrusionOk="0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dk2">
              <a:alpha val="3176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0">
                <a:srgbClr val="FFFFFF">
                  <a:alpha val="12941"/>
                </a:srgbClr>
              </a:gs>
              <a:gs pos="6000">
                <a:srgbClr val="FFFFFF">
                  <a:alpha val="12941"/>
                </a:srgbClr>
              </a:gs>
              <a:gs pos="47000">
                <a:srgbClr val="FFFFFF">
                  <a:alpha val="16862"/>
                </a:srgbClr>
              </a:gs>
              <a:gs pos="100000">
                <a:srgbClr val="FFFFFF">
                  <a:alpha val="2745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63500" dist="38100" dir="5400000" sx="1000" sy="1000" algn="t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7"/>
          <p:cNvSpPr txBox="1"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0" y="5255333"/>
            <a:ext cx="2769194" cy="1602667"/>
          </a:xfrm>
          <a:custGeom>
            <a:avLst/>
            <a:gdLst/>
            <a:ahLst/>
            <a:cxnLst/>
            <a:rect l="l" t="t" r="r" b="b"/>
            <a:pathLst>
              <a:path w="2769194" h="1602667" extrusionOk="0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>
            <a:gsLst>
              <a:gs pos="0">
                <a:srgbClr val="ABC3F0">
                  <a:alpha val="44705"/>
                </a:srgbClr>
              </a:gs>
              <a:gs pos="60000">
                <a:srgbClr val="ABC3F0">
                  <a:alpha val="44705"/>
                </a:srgbClr>
              </a:gs>
              <a:gs pos="99000">
                <a:srgbClr val="AAA5F9">
                  <a:alpha val="66666"/>
                </a:srgbClr>
              </a:gs>
              <a:gs pos="100000">
                <a:srgbClr val="AAA5F9">
                  <a:alpha val="66666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9" name="Google Shape;59;p7"/>
          <p:cNvCxnSpPr/>
          <p:nvPr/>
        </p:nvCxnSpPr>
        <p:spPr>
          <a:xfrm>
            <a:off x="6115287" y="2597113"/>
            <a:ext cx="0" cy="16551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8"/>
          <p:cNvSpPr/>
          <p:nvPr/>
        </p:nvSpPr>
        <p:spPr>
          <a:xfrm rot="10800000">
            <a:off x="-1" y="5019503"/>
            <a:ext cx="9676770" cy="1838496"/>
          </a:xfrm>
          <a:custGeom>
            <a:avLst/>
            <a:gdLst/>
            <a:ahLst/>
            <a:cxnLst/>
            <a:rect l="l" t="t" r="r" b="b"/>
            <a:pathLst>
              <a:path w="9676770" h="1838496" extrusionOk="0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>
            <a:gsLst>
              <a:gs pos="0">
                <a:srgbClr val="0F2857">
                  <a:alpha val="49803"/>
                </a:srgbClr>
              </a:gs>
              <a:gs pos="43000">
                <a:srgbClr val="0F2857">
                  <a:alpha val="49803"/>
                </a:srgbClr>
              </a:gs>
              <a:gs pos="73000">
                <a:srgbClr val="92CDF0">
                  <a:alpha val="29019"/>
                </a:srgbClr>
              </a:gs>
              <a:gs pos="100000">
                <a:srgbClr val="92CDF0">
                  <a:alpha val="29019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" name="Google Shape;64;p8"/>
          <p:cNvSpPr/>
          <p:nvPr/>
        </p:nvSpPr>
        <p:spPr>
          <a:xfrm rot="10800000" flipH="1">
            <a:off x="2763044" y="6076116"/>
            <a:ext cx="3946673" cy="781884"/>
          </a:xfrm>
          <a:custGeom>
            <a:avLst/>
            <a:gdLst/>
            <a:ahLst/>
            <a:cxnLst/>
            <a:rect l="l" t="t" r="r" b="b"/>
            <a:pathLst>
              <a:path w="3946673" h="781884" extrusionOk="0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0">
                <a:srgbClr val="0F2857">
                  <a:alpha val="27843"/>
                </a:srgbClr>
              </a:gs>
              <a:gs pos="33000">
                <a:srgbClr val="0F2857">
                  <a:alpha val="27843"/>
                </a:srgbClr>
              </a:gs>
              <a:gs pos="66000">
                <a:srgbClr val="755EE1">
                  <a:alpha val="46274"/>
                </a:srgbClr>
              </a:gs>
              <a:gs pos="100000">
                <a:srgbClr val="755EE1">
                  <a:alpha val="46274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" name="Google Shape;65;p8"/>
          <p:cNvSpPr/>
          <p:nvPr/>
        </p:nvSpPr>
        <p:spPr>
          <a:xfrm rot="10800000">
            <a:off x="5393054" y="6015979"/>
            <a:ext cx="4758726" cy="842020"/>
          </a:xfrm>
          <a:custGeom>
            <a:avLst/>
            <a:gdLst/>
            <a:ahLst/>
            <a:cxnLst/>
            <a:rect l="l" t="t" r="r" b="b"/>
            <a:pathLst>
              <a:path w="4758726" h="842020" extrusionOk="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rgbClr val="64DFED">
                  <a:alpha val="42745"/>
                </a:srgbClr>
              </a:gs>
              <a:gs pos="100000">
                <a:srgbClr val="F6A6F4">
                  <a:alpha val="52941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" name="Google Shape;66;p8"/>
          <p:cNvSpPr/>
          <p:nvPr/>
        </p:nvSpPr>
        <p:spPr>
          <a:xfrm rot="10800000" flipH="1">
            <a:off x="-2688" y="5263861"/>
            <a:ext cx="12192000" cy="1599109"/>
          </a:xfrm>
          <a:custGeom>
            <a:avLst/>
            <a:gdLst/>
            <a:ahLst/>
            <a:cxnLst/>
            <a:rect l="l" t="t" r="r" b="b"/>
            <a:pathLst>
              <a:path w="12192000" h="1599109" extrusionOk="0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>
            <a:gsLst>
              <a:gs pos="0">
                <a:srgbClr val="F6A6F4">
                  <a:alpha val="69019"/>
                </a:srgbClr>
              </a:gs>
              <a:gs pos="85000">
                <a:srgbClr val="170CC2">
                  <a:alpha val="41960"/>
                </a:srgbClr>
              </a:gs>
              <a:gs pos="100000">
                <a:srgbClr val="170CC2">
                  <a:alpha val="4196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7" name="Google Shape;67;p8"/>
          <p:cNvCxnSpPr/>
          <p:nvPr/>
        </p:nvCxnSpPr>
        <p:spPr>
          <a:xfrm>
            <a:off x="6095999" y="2597191"/>
            <a:ext cx="0" cy="165518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 or Table">
  <p:cSld name="Title and Chart or Tab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 rot="10800000">
            <a:off x="5393054" y="5650992"/>
            <a:ext cx="6821472" cy="1207007"/>
          </a:xfrm>
          <a:custGeom>
            <a:avLst/>
            <a:gdLst/>
            <a:ahLst/>
            <a:cxnLst/>
            <a:rect l="l" t="t" r="r" b="b"/>
            <a:pathLst>
              <a:path w="4758726" h="842020" extrusionOk="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rgbClr val="64DFED">
                  <a:alpha val="42745"/>
                </a:srgbClr>
              </a:gs>
              <a:gs pos="100000">
                <a:srgbClr val="F6A6F4">
                  <a:alpha val="52941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" name="Google Shape;75;p10"/>
          <p:cNvSpPr/>
          <p:nvPr/>
        </p:nvSpPr>
        <p:spPr>
          <a:xfrm flipH="1">
            <a:off x="-2" y="0"/>
            <a:ext cx="11262111" cy="2139696"/>
          </a:xfrm>
          <a:custGeom>
            <a:avLst/>
            <a:gdLst/>
            <a:ahLst/>
            <a:cxnLst/>
            <a:rect l="l" t="t" r="r" b="b"/>
            <a:pathLst>
              <a:path w="9676770" h="1838496" extrusionOk="0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>
            <a:gsLst>
              <a:gs pos="0">
                <a:srgbClr val="0F2857">
                  <a:alpha val="49803"/>
                </a:srgbClr>
              </a:gs>
              <a:gs pos="43000">
                <a:srgbClr val="0F2857">
                  <a:alpha val="49803"/>
                </a:srgbClr>
              </a:gs>
              <a:gs pos="73000">
                <a:srgbClr val="92CDF0">
                  <a:alpha val="11372"/>
                </a:srgbClr>
              </a:gs>
              <a:gs pos="100000">
                <a:srgbClr val="92CDF0">
                  <a:alpha val="11372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-24334" y="0"/>
            <a:ext cx="12218982" cy="6860673"/>
          </a:xfrm>
          <a:custGeom>
            <a:avLst/>
            <a:gdLst/>
            <a:ahLst/>
            <a:cxnLst/>
            <a:rect l="l" t="t" r="r" b="b"/>
            <a:pathLst>
              <a:path w="12218982" h="6860673" extrusionOk="0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rgbClr val="0F2857">
                  <a:alpha val="60000"/>
                </a:srgbClr>
              </a:gs>
              <a:gs pos="77000">
                <a:srgbClr val="0F2857">
                  <a:alpha val="29411"/>
                </a:srgbClr>
              </a:gs>
              <a:gs pos="100000">
                <a:srgbClr val="0F2857">
                  <a:alpha val="2941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" name="Google Shape;77;p10"/>
          <p:cNvSpPr/>
          <p:nvPr/>
        </p:nvSpPr>
        <p:spPr>
          <a:xfrm rot="10800000" flipH="1">
            <a:off x="204060" y="5377862"/>
            <a:ext cx="7471211" cy="1480138"/>
          </a:xfrm>
          <a:custGeom>
            <a:avLst/>
            <a:gdLst/>
            <a:ahLst/>
            <a:cxnLst/>
            <a:rect l="l" t="t" r="r" b="b"/>
            <a:pathLst>
              <a:path w="3946673" h="781884" extrusionOk="0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0">
                <a:srgbClr val="F6A6F4">
                  <a:alpha val="13725"/>
                </a:srgbClr>
              </a:gs>
              <a:gs pos="33000">
                <a:srgbClr val="F6A6F4">
                  <a:alpha val="13725"/>
                </a:srgbClr>
              </a:gs>
              <a:gs pos="66000">
                <a:srgbClr val="64DFED">
                  <a:alpha val="7843"/>
                </a:srgbClr>
              </a:gs>
              <a:gs pos="100000">
                <a:srgbClr val="64DFED">
                  <a:alpha val="784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" name="Google Shape;78;p10"/>
          <p:cNvSpPr/>
          <p:nvPr/>
        </p:nvSpPr>
        <p:spPr>
          <a:xfrm rot="10800000">
            <a:off x="-30287" y="4822578"/>
            <a:ext cx="12230888" cy="2040391"/>
          </a:xfrm>
          <a:custGeom>
            <a:avLst/>
            <a:gdLst/>
            <a:ahLst/>
            <a:cxnLst/>
            <a:rect l="l" t="t" r="r" b="b"/>
            <a:pathLst>
              <a:path w="12230888" h="2040391" extrusionOk="0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>
            <a:gsLst>
              <a:gs pos="0">
                <a:srgbClr val="F6A6F4">
                  <a:alpha val="23529"/>
                </a:srgbClr>
              </a:gs>
              <a:gs pos="85000">
                <a:srgbClr val="170CC2">
                  <a:alpha val="41960"/>
                </a:srgbClr>
              </a:gs>
              <a:gs pos="100000">
                <a:srgbClr val="170CC2">
                  <a:alpha val="4196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0" y="0"/>
            <a:ext cx="12192000" cy="2035422"/>
          </a:xfrm>
          <a:custGeom>
            <a:avLst/>
            <a:gdLst/>
            <a:ahLst/>
            <a:cxnLst/>
            <a:rect l="l" t="t" r="r" b="b"/>
            <a:pathLst>
              <a:path w="12192000" h="2035422" extrusionOk="0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F2857"/>
              </a:gs>
              <a:gs pos="31000">
                <a:srgbClr val="F6A6F4">
                  <a:alpha val="69019"/>
                </a:srgbClr>
              </a:gs>
              <a:gs pos="73000">
                <a:srgbClr val="170CC2">
                  <a:alpha val="41960"/>
                </a:srgbClr>
              </a:gs>
              <a:gs pos="99000">
                <a:srgbClr val="0F2857"/>
              </a:gs>
              <a:gs pos="100000">
                <a:srgbClr val="0F2857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" name="Google Shape;80;p10"/>
          <p:cNvSpPr/>
          <p:nvPr/>
        </p:nvSpPr>
        <p:spPr>
          <a:xfrm flipH="1">
            <a:off x="-2" y="0"/>
            <a:ext cx="11262111" cy="2139696"/>
          </a:xfrm>
          <a:custGeom>
            <a:avLst/>
            <a:gdLst/>
            <a:ahLst/>
            <a:cxnLst/>
            <a:rect l="l" t="t" r="r" b="b"/>
            <a:pathLst>
              <a:path w="9676770" h="1838496" extrusionOk="0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>
            <a:gsLst>
              <a:gs pos="0">
                <a:srgbClr val="0F2857">
                  <a:alpha val="49803"/>
                </a:srgbClr>
              </a:gs>
              <a:gs pos="43000">
                <a:srgbClr val="0F2857">
                  <a:alpha val="49803"/>
                </a:srgbClr>
              </a:gs>
              <a:gs pos="73000">
                <a:srgbClr val="92CDF0">
                  <a:alpha val="11372"/>
                </a:srgbClr>
              </a:gs>
              <a:gs pos="100000">
                <a:srgbClr val="92CDF0">
                  <a:alpha val="11372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0" y="7399"/>
            <a:ext cx="4758726" cy="842020"/>
          </a:xfrm>
          <a:custGeom>
            <a:avLst/>
            <a:gdLst/>
            <a:ahLst/>
            <a:cxnLst/>
            <a:rect l="l" t="t" r="r" b="b"/>
            <a:pathLst>
              <a:path w="4758726" h="842020" extrusionOk="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rgbClr val="64DFED">
                  <a:alpha val="42745"/>
                </a:srgbClr>
              </a:gs>
              <a:gs pos="100000">
                <a:srgbClr val="F6A6F4">
                  <a:alpha val="52941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" name="Google Shape;82;p10"/>
          <p:cNvSpPr txBox="1"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 Column">
  <p:cSld name="5 Colum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9372600" y="3236976"/>
            <a:ext cx="2093976" cy="1856232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6025" tIns="201150" rIns="2743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2"/>
          </p:nvPr>
        </p:nvSpPr>
        <p:spPr>
          <a:xfrm>
            <a:off x="727339" y="2478024"/>
            <a:ext cx="2098157" cy="70277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3"/>
          </p:nvPr>
        </p:nvSpPr>
        <p:spPr>
          <a:xfrm>
            <a:off x="731520" y="3236976"/>
            <a:ext cx="2093976" cy="1856232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6025" tIns="201150" rIns="2743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4"/>
          </p:nvPr>
        </p:nvSpPr>
        <p:spPr>
          <a:xfrm>
            <a:off x="2884932" y="2478024"/>
            <a:ext cx="2103120" cy="7040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5"/>
          </p:nvPr>
        </p:nvSpPr>
        <p:spPr>
          <a:xfrm>
            <a:off x="2891790" y="3236976"/>
            <a:ext cx="2093976" cy="1856232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6025" tIns="201150" rIns="2743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6"/>
          </p:nvPr>
        </p:nvSpPr>
        <p:spPr>
          <a:xfrm>
            <a:off x="5047488" y="2478024"/>
            <a:ext cx="2103120" cy="704088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7"/>
          </p:nvPr>
        </p:nvSpPr>
        <p:spPr>
          <a:xfrm>
            <a:off x="5052060" y="3236976"/>
            <a:ext cx="2093976" cy="1856232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6025" tIns="201150" rIns="2743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8"/>
          </p:nvPr>
        </p:nvSpPr>
        <p:spPr>
          <a:xfrm>
            <a:off x="7210044" y="2478024"/>
            <a:ext cx="2103120" cy="7040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9"/>
          </p:nvPr>
        </p:nvSpPr>
        <p:spPr>
          <a:xfrm>
            <a:off x="7212330" y="3236976"/>
            <a:ext cx="2093976" cy="1856232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6025" tIns="201150" rIns="2743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body" idx="13"/>
          </p:nvPr>
        </p:nvSpPr>
        <p:spPr>
          <a:xfrm>
            <a:off x="9372600" y="2478025"/>
            <a:ext cx="2098157" cy="702769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0" name="Google Shape;100;p12"/>
          <p:cNvCxnSpPr/>
          <p:nvPr/>
        </p:nvCxnSpPr>
        <p:spPr>
          <a:xfrm>
            <a:off x="1944007" y="3324115"/>
            <a:ext cx="2170451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12"/>
          <p:cNvCxnSpPr/>
          <p:nvPr/>
        </p:nvCxnSpPr>
        <p:spPr>
          <a:xfrm>
            <a:off x="4114458" y="3322646"/>
            <a:ext cx="21717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" name="Google Shape;102;p12"/>
          <p:cNvCxnSpPr/>
          <p:nvPr/>
        </p:nvCxnSpPr>
        <p:spPr>
          <a:xfrm>
            <a:off x="6286158" y="3322646"/>
            <a:ext cx="2161515" cy="14408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" name="Google Shape;103;p12"/>
          <p:cNvCxnSpPr/>
          <p:nvPr/>
        </p:nvCxnSpPr>
        <p:spPr>
          <a:xfrm>
            <a:off x="8447673" y="3333307"/>
            <a:ext cx="2189197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" name="Google Shape;104;p12"/>
          <p:cNvSpPr/>
          <p:nvPr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5" name="Google Shape;105;p12"/>
          <p:cNvSpPr/>
          <p:nvPr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p12"/>
          <p:cNvSpPr/>
          <p:nvPr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" name="Google Shape;108;p12"/>
          <p:cNvSpPr/>
          <p:nvPr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2"/>
          <p:cNvSpPr/>
          <p:nvPr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" name="Google Shape;110;p12"/>
          <p:cNvSpPr/>
          <p:nvPr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1" name="Google Shape;111;p12"/>
          <p:cNvSpPr/>
          <p:nvPr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2" name="Google Shape;112;p12"/>
          <p:cNvSpPr/>
          <p:nvPr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" name="Google Shape;113;p12"/>
          <p:cNvSpPr/>
          <p:nvPr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4" name="Google Shape;114;p12"/>
          <p:cNvSpPr txBox="1">
            <a:spLocks noGrp="1"/>
          </p:cNvSpPr>
          <p:nvPr>
            <p:ph type="body" idx="1"/>
          </p:nvPr>
        </p:nvSpPr>
        <p:spPr>
          <a:xfrm>
            <a:off x="1380744" y="4114800"/>
            <a:ext cx="1362456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2"/>
          <p:cNvSpPr txBox="1">
            <a:spLocks noGrp="1"/>
          </p:cNvSpPr>
          <p:nvPr>
            <p:ph type="body" idx="2"/>
          </p:nvPr>
        </p:nvSpPr>
        <p:spPr>
          <a:xfrm>
            <a:off x="1380744" y="4599432"/>
            <a:ext cx="1362456" cy="74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3"/>
          </p:nvPr>
        </p:nvSpPr>
        <p:spPr>
          <a:xfrm>
            <a:off x="3538728" y="4114800"/>
            <a:ext cx="1362456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body" idx="4"/>
          </p:nvPr>
        </p:nvSpPr>
        <p:spPr>
          <a:xfrm>
            <a:off x="3538728" y="4599432"/>
            <a:ext cx="1362456" cy="74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body" idx="5"/>
          </p:nvPr>
        </p:nvSpPr>
        <p:spPr>
          <a:xfrm>
            <a:off x="5724144" y="4114800"/>
            <a:ext cx="1362456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body" idx="6"/>
          </p:nvPr>
        </p:nvSpPr>
        <p:spPr>
          <a:xfrm>
            <a:off x="5724144" y="4599432"/>
            <a:ext cx="1362456" cy="74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body" idx="7"/>
          </p:nvPr>
        </p:nvSpPr>
        <p:spPr>
          <a:xfrm>
            <a:off x="7872984" y="4114800"/>
            <a:ext cx="1362456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body" idx="8"/>
          </p:nvPr>
        </p:nvSpPr>
        <p:spPr>
          <a:xfrm>
            <a:off x="7872984" y="4599432"/>
            <a:ext cx="1362456" cy="74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body" idx="9"/>
          </p:nvPr>
        </p:nvSpPr>
        <p:spPr>
          <a:xfrm>
            <a:off x="10058400" y="4114800"/>
            <a:ext cx="1362456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body" idx="13"/>
          </p:nvPr>
        </p:nvSpPr>
        <p:spPr>
          <a:xfrm>
            <a:off x="10058400" y="4599432"/>
            <a:ext cx="1362456" cy="74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2"/>
          <p:cNvSpPr>
            <a:spLocks noGrp="1"/>
          </p:cNvSpPr>
          <p:nvPr>
            <p:ph type="pic" idx="14"/>
          </p:nvPr>
        </p:nvSpPr>
        <p:spPr>
          <a:xfrm>
            <a:off x="1648147" y="3018954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12"/>
          <p:cNvSpPr>
            <a:spLocks noGrp="1"/>
          </p:cNvSpPr>
          <p:nvPr>
            <p:ph type="pic" idx="15"/>
          </p:nvPr>
        </p:nvSpPr>
        <p:spPr>
          <a:xfrm>
            <a:off x="3805117" y="3011109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12"/>
          <p:cNvSpPr>
            <a:spLocks noGrp="1"/>
          </p:cNvSpPr>
          <p:nvPr>
            <p:ph type="pic" idx="16"/>
          </p:nvPr>
        </p:nvSpPr>
        <p:spPr>
          <a:xfrm>
            <a:off x="5995989" y="3026158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2"/>
          <p:cNvSpPr>
            <a:spLocks noGrp="1"/>
          </p:cNvSpPr>
          <p:nvPr>
            <p:ph type="pic" idx="17"/>
          </p:nvPr>
        </p:nvSpPr>
        <p:spPr>
          <a:xfrm>
            <a:off x="8146207" y="3011109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12"/>
          <p:cNvSpPr>
            <a:spLocks noGrp="1"/>
          </p:cNvSpPr>
          <p:nvPr>
            <p:ph type="pic" idx="18"/>
          </p:nvPr>
        </p:nvSpPr>
        <p:spPr>
          <a:xfrm>
            <a:off x="10347831" y="3017032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2"/>
          <p:cNvSpPr>
            <a:spLocks noGrp="1"/>
          </p:cNvSpPr>
          <p:nvPr>
            <p:ph type="body" idx="19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Font typeface="Arial"/>
              <a:buNone/>
              <a:defRPr sz="200" b="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2"/>
          <p:cNvSpPr>
            <a:spLocks noGrp="1"/>
          </p:cNvSpPr>
          <p:nvPr>
            <p:ph type="body" idx="20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Font typeface="Arial"/>
              <a:buNone/>
              <a:defRPr sz="200" b="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2"/>
          <p:cNvSpPr>
            <a:spLocks noGrp="1"/>
          </p:cNvSpPr>
          <p:nvPr>
            <p:ph type="body" idx="21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Font typeface="Arial"/>
              <a:buNone/>
              <a:defRPr sz="200" b="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12"/>
          <p:cNvSpPr>
            <a:spLocks noGrp="1"/>
          </p:cNvSpPr>
          <p:nvPr>
            <p:ph type="body" idx="22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Font typeface="Arial"/>
              <a:buNone/>
              <a:defRPr sz="200" b="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2"/>
          <p:cNvSpPr>
            <a:spLocks noGrp="1"/>
          </p:cNvSpPr>
          <p:nvPr>
            <p:ph type="body" idx="23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Font typeface="Arial"/>
              <a:buNone/>
              <a:defRPr sz="200" b="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/>
          <p:nvPr/>
        </p:nvSpPr>
        <p:spPr>
          <a:xfrm rot="5400000">
            <a:off x="7383937" y="2039848"/>
            <a:ext cx="6858000" cy="2778304"/>
          </a:xfrm>
          <a:custGeom>
            <a:avLst/>
            <a:gdLst/>
            <a:ahLst/>
            <a:cxnLst/>
            <a:rect l="l" t="t" r="r" b="b"/>
            <a:pathLst>
              <a:path w="6858000" h="2778304" extrusionOk="0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>
            <a:gsLst>
              <a:gs pos="0">
                <a:srgbClr val="0F2857"/>
              </a:gs>
              <a:gs pos="26000">
                <a:srgbClr val="0F2857"/>
              </a:gs>
              <a:gs pos="73000">
                <a:srgbClr val="92CDF0">
                  <a:alpha val="32941"/>
                </a:srgbClr>
              </a:gs>
              <a:gs pos="100000">
                <a:srgbClr val="92CDF0">
                  <a:alpha val="32941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6" name="Google Shape;136;p13"/>
          <p:cNvSpPr/>
          <p:nvPr/>
        </p:nvSpPr>
        <p:spPr>
          <a:xfrm rot="5400000" flipH="1">
            <a:off x="7907199" y="2573198"/>
            <a:ext cx="6858000" cy="1711602"/>
          </a:xfrm>
          <a:custGeom>
            <a:avLst/>
            <a:gdLst/>
            <a:ahLst/>
            <a:cxnLst/>
            <a:rect l="l" t="t" r="r" b="b"/>
            <a:pathLst>
              <a:path w="6858000" h="1711602" extrusionOk="0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0">
                <a:srgbClr val="0F2857">
                  <a:alpha val="27843"/>
                </a:srgbClr>
              </a:gs>
              <a:gs pos="37000">
                <a:srgbClr val="0F2857">
                  <a:alpha val="27843"/>
                </a:srgbClr>
              </a:gs>
              <a:gs pos="79000">
                <a:srgbClr val="755EE1">
                  <a:alpha val="79607"/>
                </a:srgbClr>
              </a:gs>
              <a:gs pos="100000">
                <a:srgbClr val="755EE1">
                  <a:alpha val="79607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7" name="Google Shape;137;p13"/>
          <p:cNvSpPr/>
          <p:nvPr/>
        </p:nvSpPr>
        <p:spPr>
          <a:xfrm rot="5400000">
            <a:off x="7877130" y="2543131"/>
            <a:ext cx="6858001" cy="1771739"/>
          </a:xfrm>
          <a:custGeom>
            <a:avLst/>
            <a:gdLst/>
            <a:ahLst/>
            <a:cxnLst/>
            <a:rect l="l" t="t" r="r" b="b"/>
            <a:pathLst>
              <a:path w="6858001" h="1771739" extrusionOk="0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0">
                <a:srgbClr val="64DFED">
                  <a:alpha val="47843"/>
                </a:srgbClr>
              </a:gs>
              <a:gs pos="32000">
                <a:srgbClr val="64DFED">
                  <a:alpha val="47843"/>
                </a:srgbClr>
              </a:gs>
              <a:gs pos="100000">
                <a:srgbClr val="F6A6F4">
                  <a:alpha val="48235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body" idx="2"/>
          </p:nvPr>
        </p:nvSpPr>
        <p:spPr>
          <a:xfrm>
            <a:off x="1536192" y="2743200"/>
            <a:ext cx="3621024" cy="2578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o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body" idx="3"/>
          </p:nvPr>
        </p:nvSpPr>
        <p:spPr>
          <a:xfrm>
            <a:off x="5541264" y="2185416"/>
            <a:ext cx="3621024" cy="49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body" idx="4"/>
          </p:nvPr>
        </p:nvSpPr>
        <p:spPr>
          <a:xfrm>
            <a:off x="5541264" y="2743200"/>
            <a:ext cx="3621024" cy="2578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o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ftr" idx="11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ldNum" idx="12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hree Colum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/>
          <p:nvPr/>
        </p:nvSpPr>
        <p:spPr>
          <a:xfrm>
            <a:off x="19485" y="0"/>
            <a:ext cx="6721146" cy="6858000"/>
          </a:xfrm>
          <a:custGeom>
            <a:avLst/>
            <a:gdLst/>
            <a:ahLst/>
            <a:cxnLst/>
            <a:rect l="l" t="t" r="r" b="b"/>
            <a:pathLst>
              <a:path w="6721146" h="6858000" extrusionOk="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92CDF0">
                  <a:alpha val="29411"/>
                </a:srgbClr>
              </a:gs>
              <a:gs pos="73000">
                <a:srgbClr val="0F2857"/>
              </a:gs>
              <a:gs pos="100000">
                <a:srgbClr val="0F285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8497" y="7662"/>
            <a:ext cx="4591137" cy="3588767"/>
          </a:xfrm>
          <a:custGeom>
            <a:avLst/>
            <a:gdLst/>
            <a:ahLst/>
            <a:cxnLst/>
            <a:rect l="l" t="t" r="r" b="b"/>
            <a:pathLst>
              <a:path w="4591137" h="3588767" extrusionOk="0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>
            <a:gsLst>
              <a:gs pos="0">
                <a:srgbClr val="0F2857">
                  <a:alpha val="55686"/>
                </a:srgbClr>
              </a:gs>
              <a:gs pos="99000">
                <a:srgbClr val="BDE0F5">
                  <a:alpha val="20000"/>
                </a:srgbClr>
              </a:gs>
              <a:gs pos="100000">
                <a:srgbClr val="BDE0F5">
                  <a:alpha val="20000"/>
                </a:srgbClr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0" y="0"/>
            <a:ext cx="1893320" cy="2085274"/>
          </a:xfrm>
          <a:custGeom>
            <a:avLst/>
            <a:gdLst/>
            <a:ahLst/>
            <a:cxnLst/>
            <a:rect l="l" t="t" r="r" b="b"/>
            <a:pathLst>
              <a:path w="1893320" h="2085274" extrusionOk="0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rgbClr val="170CC2">
              <a:alpha val="1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9" name="Google Shape;149;p14"/>
          <p:cNvSpPr/>
          <p:nvPr/>
        </p:nvSpPr>
        <p:spPr>
          <a:xfrm>
            <a:off x="2" y="5262792"/>
            <a:ext cx="2809260" cy="1595208"/>
          </a:xfrm>
          <a:custGeom>
            <a:avLst/>
            <a:gdLst/>
            <a:ahLst/>
            <a:cxnLst/>
            <a:rect l="l" t="t" r="r" b="b"/>
            <a:pathLst>
              <a:path w="2809260" h="1595208" extrusionOk="0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>
            <a:gsLst>
              <a:gs pos="0">
                <a:srgbClr val="F6A6F4">
                  <a:alpha val="44705"/>
                </a:srgbClr>
              </a:gs>
              <a:gs pos="98000">
                <a:srgbClr val="170CC2">
                  <a:alpha val="66666"/>
                </a:srgbClr>
              </a:gs>
              <a:gs pos="100000">
                <a:srgbClr val="170CC2">
                  <a:alpha val="66666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10193397" y="2730129"/>
            <a:ext cx="1979119" cy="4127871"/>
          </a:xfrm>
          <a:custGeom>
            <a:avLst/>
            <a:gdLst/>
            <a:ahLst/>
            <a:cxnLst/>
            <a:rect l="l" t="t" r="r" b="b"/>
            <a:pathLst>
              <a:path w="1979119" h="4127871" extrusionOk="0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0">
                <a:srgbClr val="F6AEF4">
                  <a:alpha val="35294"/>
                </a:srgbClr>
              </a:gs>
              <a:gs pos="83000">
                <a:srgbClr val="1B0FE1">
                  <a:alpha val="34901"/>
                </a:srgbClr>
              </a:gs>
              <a:gs pos="100000">
                <a:srgbClr val="1B0FE1">
                  <a:alpha val="3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1" name="Google Shape;151;p14"/>
          <p:cNvSpPr txBox="1"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2"/>
          </p:nvPr>
        </p:nvSpPr>
        <p:spPr>
          <a:xfrm>
            <a:off x="1536192" y="2743200"/>
            <a:ext cx="2953512" cy="2578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o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body" idx="3"/>
          </p:nvPr>
        </p:nvSpPr>
        <p:spPr>
          <a:xfrm>
            <a:off x="4754880" y="2185416"/>
            <a:ext cx="2953512" cy="49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4"/>
          </p:nvPr>
        </p:nvSpPr>
        <p:spPr>
          <a:xfrm>
            <a:off x="4754880" y="2743200"/>
            <a:ext cx="2953512" cy="2578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o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sldNum" idx="12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ftr" idx="11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8" name="Google Shape;158;p14"/>
          <p:cNvCxnSpPr/>
          <p:nvPr/>
        </p:nvCxnSpPr>
        <p:spPr>
          <a:xfrm>
            <a:off x="594170" y="846661"/>
            <a:ext cx="0" cy="5111012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14"/>
          <p:cNvSpPr txBox="1">
            <a:spLocks noGrp="1"/>
          </p:cNvSpPr>
          <p:nvPr>
            <p:ph type="body" idx="5"/>
          </p:nvPr>
        </p:nvSpPr>
        <p:spPr>
          <a:xfrm>
            <a:off x="7973568" y="2185416"/>
            <a:ext cx="2953512" cy="49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body" idx="6"/>
          </p:nvPr>
        </p:nvSpPr>
        <p:spPr>
          <a:xfrm>
            <a:off x="7973568" y="2743200"/>
            <a:ext cx="2953512" cy="2578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o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857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sz="4000" b="1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Courier New"/>
              <a:buChar char="o"/>
              <a:defRPr sz="2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 New"/>
              <a:buChar char="o"/>
              <a:defRPr sz="2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Courier New"/>
              <a:buChar char="o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2" name="Google Shape;32;p4"/>
          <p:cNvCxnSpPr/>
          <p:nvPr/>
        </p:nvCxnSpPr>
        <p:spPr>
          <a:xfrm>
            <a:off x="594170" y="846661"/>
            <a:ext cx="0" cy="5111012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haverford.edu/courses/cmsc106/final_project_quadtrees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medium.com/@tannerwyork/quadtrees-for-image-processing-302536c95c00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857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>
            <a:spLocks noGrp="1"/>
          </p:cNvSpPr>
          <p:nvPr>
            <p:ph type="ctrTitle"/>
          </p:nvPr>
        </p:nvSpPr>
        <p:spPr>
          <a:xfrm>
            <a:off x="0" y="1602658"/>
            <a:ext cx="12192000" cy="2720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 dirty="0"/>
              <a:t>DSA 2 Project:</a:t>
            </a:r>
            <a:br>
              <a:rPr lang="en-US" dirty="0"/>
            </a:b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 dirty="0"/>
              <a:t>Image Compression and Manipulation </a:t>
            </a:r>
            <a:br>
              <a:rPr lang="en-US" dirty="0"/>
            </a:br>
            <a:r>
              <a:rPr lang="en-US" dirty="0"/>
              <a:t>using Quadtrees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 txBox="1">
            <a:spLocks noGrp="1"/>
          </p:cNvSpPr>
          <p:nvPr>
            <p:ph type="title"/>
          </p:nvPr>
        </p:nvSpPr>
        <p:spPr>
          <a:xfrm>
            <a:off x="1656611" y="150610"/>
            <a:ext cx="8878800" cy="1069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Applying Grayscale</a:t>
            </a:r>
            <a:endParaRPr/>
          </a:p>
        </p:txBody>
      </p:sp>
      <p:sp>
        <p:nvSpPr>
          <p:cNvPr id="347" name="Google Shape;347;p33"/>
          <p:cNvSpPr txBox="1">
            <a:spLocks noGrp="1"/>
          </p:cNvSpPr>
          <p:nvPr>
            <p:ph type="body" idx="2"/>
          </p:nvPr>
        </p:nvSpPr>
        <p:spPr>
          <a:xfrm>
            <a:off x="840425" y="1512800"/>
            <a:ext cx="4622400" cy="457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Function grey converts an image into grayscale using the formula: 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R * 0.299 + G * 0.587 + B * 0.114. 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This function recursively traverses and converts the image into grayscale by calculating the appropriate grayscale value for each pixel based on the RGB values.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48" name="Google Shape;3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1498900"/>
            <a:ext cx="5811225" cy="38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3"/>
          <p:cNvPicPr preferRelativeResize="0"/>
          <p:nvPr/>
        </p:nvPicPr>
        <p:blipFill rotWithShape="1">
          <a:blip r:embed="rId4">
            <a:alphaModFix/>
          </a:blip>
          <a:srcRect t="44797" r="44797"/>
          <a:stretch/>
        </p:blipFill>
        <p:spPr>
          <a:xfrm>
            <a:off x="922750" y="5166075"/>
            <a:ext cx="4857550" cy="5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845850" y="162526"/>
            <a:ext cx="108813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en-US"/>
              <a:t>Colour Filter Example</a:t>
            </a:r>
            <a:endParaRPr/>
          </a:p>
        </p:txBody>
      </p:sp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329184" y="411480"/>
            <a:ext cx="5211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56" name="Google Shape;3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025" y="1793175"/>
            <a:ext cx="3639850" cy="3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750" y="1383350"/>
            <a:ext cx="2473700" cy="24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3175" y="1383350"/>
            <a:ext cx="2473700" cy="24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5750" y="4117275"/>
            <a:ext cx="2473700" cy="24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33175" y="4117275"/>
            <a:ext cx="2473700" cy="24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 txBox="1">
            <a:spLocks noGrp="1"/>
          </p:cNvSpPr>
          <p:nvPr>
            <p:ph type="title"/>
          </p:nvPr>
        </p:nvSpPr>
        <p:spPr>
          <a:xfrm>
            <a:off x="850275" y="381002"/>
            <a:ext cx="8878800" cy="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en-US"/>
              <a:t>To run the code :</a:t>
            </a:r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sldNum" idx="12"/>
          </p:nvPr>
        </p:nvSpPr>
        <p:spPr>
          <a:xfrm>
            <a:off x="329184" y="411480"/>
            <a:ext cx="5211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67" name="Google Shape;367;p35"/>
          <p:cNvSpPr txBox="1"/>
          <p:nvPr/>
        </p:nvSpPr>
        <p:spPr>
          <a:xfrm>
            <a:off x="999188" y="972625"/>
            <a:ext cx="10315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68" name="Google Shape;3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13" y="2178500"/>
            <a:ext cx="10391775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5"/>
          <p:cNvSpPr txBox="1"/>
          <p:nvPr/>
        </p:nvSpPr>
        <p:spPr>
          <a:xfrm>
            <a:off x="1090625" y="1394525"/>
            <a:ext cx="8562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Command line format: ./main &lt;input.ppm&gt; &lt;output.ppm&gt;</a:t>
            </a:r>
            <a:endParaRPr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1545336" y="822960"/>
            <a:ext cx="8878800" cy="1069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References:</a:t>
            </a:r>
            <a:endParaRPr/>
          </a:p>
        </p:txBody>
      </p:sp>
      <p:sp>
        <p:nvSpPr>
          <p:cNvPr id="376" name="Google Shape;376;p36"/>
          <p:cNvSpPr txBox="1">
            <a:spLocks noGrp="1"/>
          </p:cNvSpPr>
          <p:nvPr>
            <p:ph type="body" idx="1"/>
          </p:nvPr>
        </p:nvSpPr>
        <p:spPr>
          <a:xfrm>
            <a:off x="1536226" y="2185475"/>
            <a:ext cx="8878800" cy="351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F7F1E2"/>
              </a:buClr>
              <a:buSzPts val="2000"/>
              <a:buFont typeface="Arial"/>
              <a:buAutoNum type="arabicPeriod"/>
            </a:pPr>
            <a:r>
              <a:rPr lang="en-US" sz="2000" b="0" dirty="0" err="1">
                <a:solidFill>
                  <a:srgbClr val="F7F1E2"/>
                </a:solidFill>
                <a:latin typeface="Arial"/>
                <a:ea typeface="Arial"/>
                <a:cs typeface="Arial"/>
                <a:sym typeface="Arial"/>
              </a:rPr>
              <a:t>Naderi</a:t>
            </a:r>
            <a:r>
              <a:rPr lang="en-US" sz="2000" b="0" dirty="0">
                <a:solidFill>
                  <a:srgbClr val="F7F1E2"/>
                </a:solidFill>
                <a:latin typeface="Arial"/>
                <a:ea typeface="Arial"/>
                <a:cs typeface="Arial"/>
                <a:sym typeface="Arial"/>
              </a:rPr>
              <a:t>, Ramin, "Quadtree-based processing of digital images" (1986). Dissertations and Theses, Portland University Paper 3590.</a:t>
            </a:r>
            <a:endParaRPr sz="2000" b="0" dirty="0">
              <a:solidFill>
                <a:srgbClr val="F7F1E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7F1E2"/>
              </a:buClr>
              <a:buSzPts val="2000"/>
              <a:buFont typeface="Arial"/>
              <a:buAutoNum type="arabicPeriod"/>
            </a:pPr>
            <a:r>
              <a:rPr lang="en-US" sz="2000" b="0" dirty="0">
                <a:solidFill>
                  <a:srgbClr val="F7F1E2"/>
                </a:solidFill>
                <a:latin typeface="Arial"/>
                <a:ea typeface="Arial"/>
                <a:cs typeface="Arial"/>
                <a:sym typeface="Arial"/>
              </a:rPr>
              <a:t>Quadtree structures for image compression applications by </a:t>
            </a:r>
            <a:r>
              <a:rPr lang="en-US" sz="2000" b="0" dirty="0" err="1">
                <a:solidFill>
                  <a:srgbClr val="F7F1E2"/>
                </a:solidFill>
                <a:latin typeface="Arial"/>
                <a:ea typeface="Arial"/>
                <a:cs typeface="Arial"/>
                <a:sym typeface="Arial"/>
              </a:rPr>
              <a:t>Tassos</a:t>
            </a:r>
            <a:r>
              <a:rPr lang="en-US" sz="2000" b="0" dirty="0">
                <a:solidFill>
                  <a:srgbClr val="F7F1E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dirty="0" err="1">
                <a:solidFill>
                  <a:srgbClr val="F7F1E2"/>
                </a:solidFill>
                <a:latin typeface="Arial"/>
                <a:ea typeface="Arial"/>
                <a:cs typeface="Arial"/>
                <a:sym typeface="Arial"/>
              </a:rPr>
              <a:t>Markast</a:t>
            </a:r>
            <a:r>
              <a:rPr lang="en-US" sz="2000" b="0" dirty="0">
                <a:solidFill>
                  <a:srgbClr val="F7F1E2"/>
                </a:solidFill>
                <a:latin typeface="Arial"/>
                <a:ea typeface="Arial"/>
                <a:cs typeface="Arial"/>
                <a:sym typeface="Arial"/>
              </a:rPr>
              <a:t> and John </a:t>
            </a:r>
            <a:r>
              <a:rPr lang="en-US" sz="2000" b="0" dirty="0" err="1">
                <a:solidFill>
                  <a:srgbClr val="F7F1E2"/>
                </a:solidFill>
                <a:latin typeface="Arial"/>
                <a:ea typeface="Arial"/>
                <a:cs typeface="Arial"/>
                <a:sym typeface="Arial"/>
              </a:rPr>
              <a:t>Reif</a:t>
            </a:r>
            <a:r>
              <a:rPr lang="en-US" sz="2000" b="0" dirty="0">
                <a:solidFill>
                  <a:srgbClr val="F7F1E2"/>
                </a:solidFill>
                <a:latin typeface="Arial"/>
                <a:ea typeface="Arial"/>
                <a:cs typeface="Arial"/>
                <a:sym typeface="Arial"/>
              </a:rPr>
              <a:t> , Duke University, Durham</a:t>
            </a:r>
            <a:endParaRPr sz="2000" b="0" dirty="0">
              <a:solidFill>
                <a:srgbClr val="F7F1E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AutoNum type="arabicPeriod"/>
            </a:pPr>
            <a:r>
              <a:rPr lang="en-US" sz="2000" b="0" u="sng" dirty="0">
                <a:latin typeface="Arial"/>
                <a:ea typeface="Arial"/>
                <a:cs typeface="Arial"/>
                <a:sym typeface="Arial"/>
                <a:hlinkClick r:id="rId3"/>
              </a:rPr>
              <a:t>Quadtrees and Image Processing, CS-106 Harvard University</a:t>
            </a:r>
            <a:endParaRPr sz="20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7F1E2"/>
              </a:buClr>
              <a:buSzPts val="2000"/>
              <a:buFont typeface="Arial"/>
              <a:buAutoNum type="arabicPeriod"/>
            </a:pPr>
            <a:r>
              <a:rPr lang="en-US" sz="2000" b="0" u="sng" dirty="0">
                <a:latin typeface="Arial"/>
                <a:ea typeface="Arial"/>
                <a:cs typeface="Arial"/>
                <a:sym typeface="Arial"/>
                <a:hlinkClick r:id="rId4"/>
              </a:rPr>
              <a:t>https://medium.com/@tannerwyork/quadtrees-for-image-processing-302536c95c00</a:t>
            </a:r>
            <a:endParaRPr sz="2000" b="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>
            <a:spLocks noGrp="1"/>
          </p:cNvSpPr>
          <p:nvPr>
            <p:ph type="ctrTitle"/>
          </p:nvPr>
        </p:nvSpPr>
        <p:spPr>
          <a:xfrm>
            <a:off x="0" y="2005092"/>
            <a:ext cx="121920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 sz="6000" b="1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 YOU </a:t>
            </a:r>
            <a:endParaRPr sz="4800" dirty="0"/>
          </a:p>
        </p:txBody>
      </p:sp>
      <p:sp>
        <p:nvSpPr>
          <p:cNvPr id="3" name="Google Shape;265;p24">
            <a:extLst>
              <a:ext uri="{FF2B5EF4-FFF2-40B4-BE49-F238E27FC236}">
                <a16:creationId xmlns:a16="http://schemas.microsoft.com/office/drawing/2014/main" id="{58CBE492-FCC7-AD20-622F-FB31172299B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3982950"/>
            <a:ext cx="12192000" cy="815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dirty="0">
                <a:latin typeface="Twentieth Century"/>
                <a:ea typeface="Twentieth Century"/>
                <a:cs typeface="Twentieth Century"/>
                <a:sym typeface="Twentieth Century"/>
              </a:rPr>
              <a:t> Vardhan </a:t>
            </a:r>
            <a:r>
              <a:rPr lang="en-US" sz="20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Mundada</a:t>
            </a:r>
            <a:r>
              <a:rPr lang="en-US" sz="2000" dirty="0">
                <a:latin typeface="Twentieth Century"/>
                <a:ea typeface="Twentieth Century"/>
                <a:cs typeface="Twentieth Century"/>
                <a:sym typeface="Twentieth Century"/>
              </a:rPr>
              <a:t>   112103091 </a:t>
            </a:r>
            <a:r>
              <a:rPr lang="en-US" dirty="0">
                <a:latin typeface="Twentieth Century"/>
                <a:ea typeface="Twentieth Century"/>
                <a:cs typeface="Twentieth Century"/>
                <a:sym typeface="Twentieth Century"/>
              </a:rPr>
              <a:t>|</a:t>
            </a:r>
            <a:r>
              <a:rPr lang="en-US" sz="2000" dirty="0">
                <a:latin typeface="Twentieth Century"/>
                <a:ea typeface="Twentieth Century"/>
                <a:cs typeface="Twentieth Century"/>
                <a:sym typeface="Twentieth Century"/>
              </a:rPr>
              <a:t> Rukmini </a:t>
            </a:r>
            <a:r>
              <a:rPr lang="en-US" sz="20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Nazre</a:t>
            </a:r>
            <a:r>
              <a:rPr lang="en-US" dirty="0">
                <a:latin typeface="Twentieth Century"/>
                <a:ea typeface="Twentieth Century"/>
                <a:cs typeface="Twentieth Century"/>
                <a:sym typeface="Twentieth Century"/>
              </a:rPr>
              <a:t>   11</a:t>
            </a:r>
            <a:r>
              <a:rPr lang="en-US" sz="2000" dirty="0">
                <a:latin typeface="Twentieth Century"/>
                <a:ea typeface="Twentieth Century"/>
                <a:cs typeface="Twentieth Century"/>
                <a:sym typeface="Twentieth Century"/>
              </a:rPr>
              <a:t>2103098 </a:t>
            </a:r>
            <a:r>
              <a:rPr lang="en-US" dirty="0">
                <a:latin typeface="Twentieth Century"/>
                <a:ea typeface="Twentieth Century"/>
                <a:cs typeface="Twentieth Century"/>
                <a:sym typeface="Twentieth Century"/>
              </a:rPr>
              <a:t>| </a:t>
            </a:r>
            <a:r>
              <a:rPr lang="en-US" sz="2000" dirty="0">
                <a:latin typeface="Twentieth Century"/>
                <a:ea typeface="Twentieth Century"/>
                <a:cs typeface="Twentieth Century"/>
                <a:sym typeface="Twentieth Century"/>
              </a:rPr>
              <a:t>Omkar Oak   112103099</a:t>
            </a: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dirty="0">
                <a:latin typeface="Twentieth Century"/>
                <a:ea typeface="Twentieth Century"/>
                <a:cs typeface="Twentieth Century"/>
                <a:sym typeface="Twentieth Century"/>
              </a:rPr>
              <a:t>                     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>
            <a:spLocks noGrp="1"/>
          </p:cNvSpPr>
          <p:nvPr>
            <p:ph type="title"/>
          </p:nvPr>
        </p:nvSpPr>
        <p:spPr>
          <a:xfrm>
            <a:off x="941875" y="2"/>
            <a:ext cx="8878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en-US" dirty="0"/>
              <a:t>PPM Image Format</a:t>
            </a:r>
            <a:endParaRPr dirty="0"/>
          </a:p>
        </p:txBody>
      </p:sp>
      <p:sp>
        <p:nvSpPr>
          <p:cNvPr id="271" name="Google Shape;271;p25"/>
          <p:cNvSpPr txBox="1">
            <a:spLocks noGrp="1"/>
          </p:cNvSpPr>
          <p:nvPr>
            <p:ph type="sldNum" idx="12"/>
          </p:nvPr>
        </p:nvSpPr>
        <p:spPr>
          <a:xfrm>
            <a:off x="329184" y="411480"/>
            <a:ext cx="5211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72" name="Google Shape;272;p25"/>
          <p:cNvSpPr txBox="1"/>
          <p:nvPr/>
        </p:nvSpPr>
        <p:spPr>
          <a:xfrm>
            <a:off x="750825" y="994925"/>
            <a:ext cx="11289900" cy="51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PPM file consists of two parts, a header and the image data header has 3 parts:</a:t>
            </a:r>
            <a:endParaRPr sz="20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Line 1: The first "line" is a magic PPM identifier, it can be "P3" or "P6"</a:t>
            </a:r>
            <a:endParaRPr sz="20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Line 2: width and height separated by space</a:t>
            </a:r>
            <a:endParaRPr sz="20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Line 3: maximum value of the color components for the pixels (which will be 255)</a:t>
            </a:r>
            <a:endParaRPr sz="20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#Example</a:t>
            </a:r>
            <a:endParaRPr sz="20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P6 </a:t>
            </a:r>
            <a:endParaRPr sz="20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1024 512 </a:t>
            </a:r>
            <a:endParaRPr sz="20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255</a:t>
            </a:r>
            <a:endParaRPr sz="20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Image format:</a:t>
            </a:r>
            <a:endParaRPr sz="20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it is "P3" then the image is given as ascii text, the numerical value of each pixel ranges from 0 to the maximum value given in the header. The lines should not be longer than 70 characters.</a:t>
            </a:r>
            <a:endParaRPr sz="20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If the PPM magic identifier is "P6" then the image data is stored in byte format, </a:t>
            </a:r>
            <a:endParaRPr sz="20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one byte per </a:t>
            </a:r>
            <a:r>
              <a:rPr lang="en-US" sz="20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colour</a:t>
            </a:r>
            <a:r>
              <a:rPr lang="en-US" sz="20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component (R,G,B).</a:t>
            </a:r>
            <a:endParaRPr sz="20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title"/>
          </p:nvPr>
        </p:nvSpPr>
        <p:spPr>
          <a:xfrm>
            <a:off x="850275" y="161127"/>
            <a:ext cx="8878800" cy="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en-US"/>
              <a:t>QuadTree Data Structure</a:t>
            </a:r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sldNum" idx="12"/>
          </p:nvPr>
        </p:nvSpPr>
        <p:spPr>
          <a:xfrm>
            <a:off x="329184" y="411480"/>
            <a:ext cx="5211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79" name="Google Shape;279;p26"/>
          <p:cNvSpPr txBox="1"/>
          <p:nvPr/>
        </p:nvSpPr>
        <p:spPr>
          <a:xfrm>
            <a:off x="999188" y="972625"/>
            <a:ext cx="10315800" cy="24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wentieth Century"/>
              <a:buChar char="●"/>
            </a:pPr>
            <a:r>
              <a:rPr lang="en-US" sz="2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QuadTree is a tree data structure in which each internal node has exactly four children. </a:t>
            </a:r>
            <a:endParaRPr sz="2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wentieth Century"/>
              <a:buChar char="●"/>
            </a:pPr>
            <a:r>
              <a:rPr lang="en-US" sz="2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Quadtrees are used to partition a two-dimensional space by recursively subdividing it into four quadrants or regions.</a:t>
            </a:r>
            <a:endParaRPr sz="2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wentieth Century"/>
              <a:buChar char="●"/>
            </a:pPr>
            <a:r>
              <a:rPr lang="en-US" sz="2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 store the RGB values of each pixel in a single Node</a:t>
            </a:r>
            <a:endParaRPr sz="2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wentieth Century"/>
              <a:buChar char="●"/>
            </a:pPr>
            <a:r>
              <a:rPr lang="en-US" sz="2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So, the typedef for the Node of a QuadTree would be:</a:t>
            </a:r>
            <a:endParaRPr sz="2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0" name="Google Shape;2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188" y="3596550"/>
            <a:ext cx="5438775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1538" y="3765325"/>
            <a:ext cx="38862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6"/>
          <p:cNvSpPr txBox="1"/>
          <p:nvPr/>
        </p:nvSpPr>
        <p:spPr>
          <a:xfrm>
            <a:off x="7657800" y="4927375"/>
            <a:ext cx="2362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Typedef for colour pixel</a:t>
            </a:r>
            <a:endParaRPr sz="1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>
            <a:spLocks noGrp="1"/>
          </p:cNvSpPr>
          <p:nvPr>
            <p:ph type="title"/>
          </p:nvPr>
        </p:nvSpPr>
        <p:spPr>
          <a:xfrm>
            <a:off x="1360436" y="-153890"/>
            <a:ext cx="88788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en-US"/>
              <a:t>Process of Image Compression:</a:t>
            </a:r>
            <a:endParaRPr/>
          </a:p>
        </p:txBody>
      </p:sp>
      <p:sp>
        <p:nvSpPr>
          <p:cNvPr id="288" name="Google Shape;288;p27"/>
          <p:cNvSpPr txBox="1">
            <a:spLocks noGrp="1"/>
          </p:cNvSpPr>
          <p:nvPr>
            <p:ph type="sldNum" idx="12"/>
          </p:nvPr>
        </p:nvSpPr>
        <p:spPr>
          <a:xfrm>
            <a:off x="329184" y="411480"/>
            <a:ext cx="5211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89" name="Google Shape;289;p27"/>
          <p:cNvSpPr txBox="1">
            <a:spLocks noGrp="1"/>
          </p:cNvSpPr>
          <p:nvPr>
            <p:ph type="body" idx="2"/>
          </p:nvPr>
        </p:nvSpPr>
        <p:spPr>
          <a:xfrm>
            <a:off x="672300" y="1075775"/>
            <a:ext cx="11228400" cy="51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1. Input the images in PPM(Portable Pixmap Format) format.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2. Read Image Metadata: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Read the height and width of the image from the PPM file.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3. Create a blank matrix of size height x width to hold the image data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4. Read PPM File and input it into the matrix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5. </a:t>
            </a:r>
            <a:r>
              <a:rPr lang="en-US" sz="2000" b="1">
                <a:latin typeface="Twentieth Century"/>
                <a:ea typeface="Twentieth Century"/>
                <a:cs typeface="Twentieth Century"/>
                <a:sym typeface="Twentieth Century"/>
              </a:rPr>
              <a:t>Compression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It includes two sub-steps: uniformity calculation and quadtree creation.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5.1. Uniformity Calculation: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Call the uniformity function, which calculates the average of variances within the image. 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90" name="Google Shape;2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763" y="5341550"/>
            <a:ext cx="9040487" cy="7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title"/>
          </p:nvPr>
        </p:nvSpPr>
        <p:spPr>
          <a:xfrm>
            <a:off x="1466111" y="381010"/>
            <a:ext cx="88788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en-US"/>
              <a:t>Process of Image Compression:</a:t>
            </a:r>
            <a:endParaRPr/>
          </a:p>
        </p:txBody>
      </p:sp>
      <p:sp>
        <p:nvSpPr>
          <p:cNvPr id="296" name="Google Shape;296;p28"/>
          <p:cNvSpPr txBox="1">
            <a:spLocks noGrp="1"/>
          </p:cNvSpPr>
          <p:nvPr>
            <p:ph type="sldNum" idx="12"/>
          </p:nvPr>
        </p:nvSpPr>
        <p:spPr>
          <a:xfrm>
            <a:off x="329184" y="411480"/>
            <a:ext cx="5211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body" idx="2"/>
          </p:nvPr>
        </p:nvSpPr>
        <p:spPr>
          <a:xfrm>
            <a:off x="770750" y="1820600"/>
            <a:ext cx="10785000" cy="45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5.2. Create Quadtree: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The function creates a quadtree data structure that represents the image.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6. Compress Quadtree: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Compress the quadtree structure. Compress Quadtree until threshold is less than mean value from uniformity.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7. Convert Compressed Quadtree to Matrix: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Convert the compressed quadtree back into a matrix representation. This step involves decompressing the quadtree structure and reconstructing the matrix.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8. Matrix to PPM: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Convert the matrix data back into PPM format.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>
            <a:spLocks noGrp="1"/>
          </p:cNvSpPr>
          <p:nvPr>
            <p:ph type="title"/>
          </p:nvPr>
        </p:nvSpPr>
        <p:spPr>
          <a:xfrm>
            <a:off x="845850" y="162526"/>
            <a:ext cx="108813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en-US"/>
              <a:t>Compression Example</a:t>
            </a:r>
            <a:endParaRPr/>
          </a:p>
        </p:txBody>
      </p:sp>
      <p:sp>
        <p:nvSpPr>
          <p:cNvPr id="303" name="Google Shape;303;p29"/>
          <p:cNvSpPr txBox="1">
            <a:spLocks noGrp="1"/>
          </p:cNvSpPr>
          <p:nvPr>
            <p:ph type="sldNum" idx="12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304" name="Google Shape;3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575" y="1275950"/>
            <a:ext cx="4306101" cy="430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5800" y="1275950"/>
            <a:ext cx="4306100" cy="43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9"/>
          <p:cNvSpPr txBox="1"/>
          <p:nvPr/>
        </p:nvSpPr>
        <p:spPr>
          <a:xfrm>
            <a:off x="1687150" y="5662075"/>
            <a:ext cx="4306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Image size: 481 kb</a:t>
            </a:r>
            <a:endParaRPr sz="2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7" name="Google Shape;307;p29"/>
          <p:cNvSpPr txBox="1"/>
          <p:nvPr/>
        </p:nvSpPr>
        <p:spPr>
          <a:xfrm>
            <a:off x="7091225" y="5662075"/>
            <a:ext cx="3097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Image size: 291 kb</a:t>
            </a:r>
            <a:endParaRPr sz="2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8" name="Google Shape;308;p29"/>
          <p:cNvSpPr txBox="1"/>
          <p:nvPr/>
        </p:nvSpPr>
        <p:spPr>
          <a:xfrm>
            <a:off x="1156500" y="5984400"/>
            <a:ext cx="3320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Threshold: 100</a:t>
            </a:r>
            <a:endParaRPr sz="2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>
            <a:spLocks noGrp="1"/>
          </p:cNvSpPr>
          <p:nvPr>
            <p:ph type="title"/>
          </p:nvPr>
        </p:nvSpPr>
        <p:spPr>
          <a:xfrm>
            <a:off x="1656600" y="217477"/>
            <a:ext cx="8878800" cy="8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en-US"/>
              <a:t>      Changing Image Orientation</a:t>
            </a:r>
            <a:endParaRPr/>
          </a:p>
        </p:txBody>
      </p:sp>
      <p:sp>
        <p:nvSpPr>
          <p:cNvPr id="314" name="Google Shape;314;p30"/>
          <p:cNvSpPr txBox="1">
            <a:spLocks noGrp="1"/>
          </p:cNvSpPr>
          <p:nvPr>
            <p:ph type="sldNum" idx="12"/>
          </p:nvPr>
        </p:nvSpPr>
        <p:spPr>
          <a:xfrm>
            <a:off x="329184" y="411480"/>
            <a:ext cx="5211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15" name="Google Shape;315;p30"/>
          <p:cNvSpPr txBox="1">
            <a:spLocks noGrp="1"/>
          </p:cNvSpPr>
          <p:nvPr>
            <p:ph type="body" idx="2"/>
          </p:nvPr>
        </p:nvSpPr>
        <p:spPr>
          <a:xfrm>
            <a:off x="1285650" y="1284700"/>
            <a:ext cx="96207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latin typeface="Twentieth Century"/>
                <a:ea typeface="Twentieth Century"/>
                <a:cs typeface="Twentieth Century"/>
                <a:sym typeface="Twentieth Century"/>
              </a:rPr>
              <a:t>Each parent node or pixel has 4 child nodes. Thus, the image can be flipped by     swapping nodes and calling the main flip function recursively for each child node.</a:t>
            </a:r>
            <a:endParaRPr sz="21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6" name="Google Shape;3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254" y="3784850"/>
            <a:ext cx="4415672" cy="24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488" y="3784846"/>
            <a:ext cx="4553374" cy="240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0"/>
          <p:cNvSpPr txBox="1"/>
          <p:nvPr/>
        </p:nvSpPr>
        <p:spPr>
          <a:xfrm>
            <a:off x="1352125" y="1590950"/>
            <a:ext cx="8878800" cy="21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wentieth Century"/>
              <a:buAutoNum type="alphaUcParenR"/>
            </a:pPr>
            <a:r>
              <a:rPr lang="en-US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Horizontal Flip: Top left and bottom left are swapped with top right and bottom right respectively. </a:t>
            </a:r>
            <a:endParaRPr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wentieth Century"/>
              <a:buAutoNum type="alphaUcParenR"/>
            </a:pPr>
            <a:r>
              <a:rPr lang="en-US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Vertical Flip: Top left and top right are swapped with bottom left and bottom right respectively.</a:t>
            </a:r>
            <a:endParaRPr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9" name="Google Shape;319;p30"/>
          <p:cNvSpPr txBox="1"/>
          <p:nvPr/>
        </p:nvSpPr>
        <p:spPr>
          <a:xfrm>
            <a:off x="2720850" y="6191400"/>
            <a:ext cx="2406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Horizontal Flip</a:t>
            </a:r>
            <a:endParaRPr sz="17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0" name="Google Shape;320;p30"/>
          <p:cNvSpPr txBox="1"/>
          <p:nvPr/>
        </p:nvSpPr>
        <p:spPr>
          <a:xfrm>
            <a:off x="7736750" y="6253800"/>
            <a:ext cx="2406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Vertical Flip</a:t>
            </a:r>
            <a:endParaRPr sz="17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>
            <a:spLocks noGrp="1"/>
          </p:cNvSpPr>
          <p:nvPr>
            <p:ph type="title"/>
          </p:nvPr>
        </p:nvSpPr>
        <p:spPr>
          <a:xfrm>
            <a:off x="845850" y="162526"/>
            <a:ext cx="108813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en-US"/>
              <a:t>Rotation Example</a:t>
            </a:r>
            <a:endParaRPr/>
          </a:p>
        </p:txBody>
      </p:sp>
      <p:sp>
        <p:nvSpPr>
          <p:cNvPr id="326" name="Google Shape;326;p31"/>
          <p:cNvSpPr txBox="1">
            <a:spLocks noGrp="1"/>
          </p:cNvSpPr>
          <p:nvPr>
            <p:ph type="sldNum" idx="12"/>
          </p:nvPr>
        </p:nvSpPr>
        <p:spPr>
          <a:xfrm>
            <a:off x="329184" y="411480"/>
            <a:ext cx="5211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327" name="Google Shape;3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650" y="1586724"/>
            <a:ext cx="3865925" cy="386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313" y="1982900"/>
            <a:ext cx="2886749" cy="288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3550" y="1985638"/>
            <a:ext cx="2886725" cy="288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1"/>
          <p:cNvSpPr txBox="1"/>
          <p:nvPr/>
        </p:nvSpPr>
        <p:spPr>
          <a:xfrm>
            <a:off x="5905500" y="4975650"/>
            <a:ext cx="2391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Vertical</a:t>
            </a:r>
            <a:endParaRPr sz="19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8969263" y="5066700"/>
            <a:ext cx="2391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Horizontal</a:t>
            </a:r>
            <a:endParaRPr sz="19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>
            <a:spLocks noGrp="1"/>
          </p:cNvSpPr>
          <p:nvPr>
            <p:ph type="title"/>
          </p:nvPr>
        </p:nvSpPr>
        <p:spPr>
          <a:xfrm>
            <a:off x="1656611" y="10"/>
            <a:ext cx="8878800" cy="1069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Applying Filters on Images</a:t>
            </a:r>
            <a:endParaRPr/>
          </a:p>
        </p:txBody>
      </p:sp>
      <p:sp>
        <p:nvSpPr>
          <p:cNvPr id="338" name="Google Shape;338;p32"/>
          <p:cNvSpPr txBox="1">
            <a:spLocks noGrp="1"/>
          </p:cNvSpPr>
          <p:nvPr>
            <p:ph type="body" idx="2"/>
          </p:nvPr>
        </p:nvSpPr>
        <p:spPr>
          <a:xfrm>
            <a:off x="713850" y="1427350"/>
            <a:ext cx="5277900" cy="431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During the application of a red filter to an image, the code recursively calls the function until it reaches a terminal node. At this node, only the red colour value is preserved, while the green and blue values are set to zero (root-&gt;red,0, 0). This process selectively retains the red colour information, effectively filtering out the green and blue colours.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Similar approach is carried for application of Blue, Green filter and Black-White images.</a:t>
            </a:r>
            <a:endParaRPr sz="2000"/>
          </a:p>
        </p:txBody>
      </p:sp>
      <p:pic>
        <p:nvPicPr>
          <p:cNvPr id="339" name="Google Shape;3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1477088"/>
            <a:ext cx="5686550" cy="4076462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2"/>
          <p:cNvSpPr txBox="1">
            <a:spLocks noGrp="1"/>
          </p:cNvSpPr>
          <p:nvPr>
            <p:ph type="sldNum" idx="12"/>
          </p:nvPr>
        </p:nvSpPr>
        <p:spPr>
          <a:xfrm>
            <a:off x="381009" y="379505"/>
            <a:ext cx="5211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Microsoft Office PowerPoint</Application>
  <PresentationFormat>Widescreen</PresentationFormat>
  <Paragraphs>94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Quattrocento Sans</vt:lpstr>
      <vt:lpstr>Twentieth Century</vt:lpstr>
      <vt:lpstr>Courier New</vt:lpstr>
      <vt:lpstr>Arial</vt:lpstr>
      <vt:lpstr>Calibri</vt:lpstr>
      <vt:lpstr>Office Theme</vt:lpstr>
      <vt:lpstr>DSA 2 Project:  Image Compression and Manipulation  using Quadtrees</vt:lpstr>
      <vt:lpstr>PPM Image Format</vt:lpstr>
      <vt:lpstr>QuadTree Data Structure</vt:lpstr>
      <vt:lpstr>Process of Image Compression:</vt:lpstr>
      <vt:lpstr>Process of Image Compression:</vt:lpstr>
      <vt:lpstr>Compression Example</vt:lpstr>
      <vt:lpstr>      Changing Image Orientation</vt:lpstr>
      <vt:lpstr>Rotation Example</vt:lpstr>
      <vt:lpstr>Applying Filters on Images</vt:lpstr>
      <vt:lpstr>Applying Grayscale</vt:lpstr>
      <vt:lpstr>Colour Filter Example</vt:lpstr>
      <vt:lpstr>To run the code :</vt:lpstr>
      <vt:lpstr>References: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2 Project:  Image Compression and Manipulation  using Quadtrees</dc:title>
  <cp:lastModifiedBy>Omkar Oak</cp:lastModifiedBy>
  <cp:revision>1</cp:revision>
  <dcterms:modified xsi:type="dcterms:W3CDTF">2023-05-28T11:58:43Z</dcterms:modified>
</cp:coreProperties>
</file>