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4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E8AB1-7538-4B79-877A-139CCC216809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844FC-7885-4FDD-9DDE-D5148E27B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3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844FC-7885-4FDD-9DDE-D5148E27BAC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2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4B92-8304-4B22-9061-4556CF5D4CB9}" type="datetime1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52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156-DB53-4C66-9252-01C3B11B8951}" type="datetime1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47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4A8E-7F20-4DE8-B87B-B332C1C23DC3}" type="datetime1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0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464-4517-4C56-B09E-90A5A95A2BFF}" type="datetime1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6B8-F267-40D9-BF46-564F8540C946}" type="datetime1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7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98FD-23E1-41EE-AF1B-42E5756A9E44}" type="datetime1">
              <a:rPr lang="en-IN" smtClean="0"/>
              <a:t>20-11-2021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01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A701-B777-407F-AC8E-09A9B3DBDA47}" type="datetime1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9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1B82-2CEC-4713-B3A7-526B78AA1457}" type="datetime1">
              <a:rPr lang="en-IN" smtClean="0"/>
              <a:t>20-11-2021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32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0D4-BE45-4650-A305-429238FE5E5D}" type="datetime1">
              <a:rPr lang="en-IN" smtClean="0"/>
              <a:t>20-11-2021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11D8-CAD4-4FEB-9530-083508E177B8}" type="datetime1">
              <a:rPr lang="en-IN" smtClean="0"/>
              <a:t>20-11-2021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09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BB75FF-955C-4241-9887-224F7460871B}" type="datetime1">
              <a:rPr lang="en-IN" smtClean="0"/>
              <a:t>20-11-2021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2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3E6F4C-5277-4460-BD20-17804B88A6CF}" type="datetime1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6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3151DB-E4FC-4CCE-B592-964976DA8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10640"/>
            <a:ext cx="6801612" cy="1239894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l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Mr. S. S. Sontakke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C8159-A13B-47E8-957A-8A206E7E88BF}"/>
              </a:ext>
            </a:extLst>
          </p:cNvPr>
          <p:cNvSpPr txBox="1"/>
          <p:nvPr/>
        </p:nvSpPr>
        <p:spPr>
          <a:xfrm>
            <a:off x="2030975" y="232213"/>
            <a:ext cx="8130049" cy="24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Walchand College of Engineering </a:t>
            </a:r>
          </a:p>
          <a:p>
            <a:pPr algn="ctr"/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(Government Aided Autonomous Institution)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Vishrambag, Sangli, 416415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7FF791-7319-4D9E-AA5B-58F40314CDE4}"/>
              </a:ext>
            </a:extLst>
          </p:cNvPr>
          <p:cNvGrpSpPr/>
          <p:nvPr/>
        </p:nvGrpSpPr>
        <p:grpSpPr>
          <a:xfrm>
            <a:off x="324465" y="232213"/>
            <a:ext cx="1706510" cy="1581838"/>
            <a:chOff x="3674960" y="2718211"/>
            <a:chExt cx="1582726" cy="1647334"/>
          </a:xfrm>
        </p:grpSpPr>
        <p:pic>
          <p:nvPicPr>
            <p:cNvPr id="7" name="Picture 2" descr="Z:\Downloads\WCE Logo All Red.png">
              <a:extLst>
                <a:ext uri="{FF2B5EF4-FFF2-40B4-BE49-F238E27FC236}">
                  <a16:creationId xmlns:a16="http://schemas.microsoft.com/office/drawing/2014/main" id="{39FD1657-2378-457C-A721-82C2C53E6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960" y="2718211"/>
              <a:ext cx="1582726" cy="135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E38F9-1B2B-4830-A79E-30AC428BC9B4}"/>
                </a:ext>
              </a:extLst>
            </p:cNvPr>
            <p:cNvSpPr txBox="1"/>
            <p:nvPr/>
          </p:nvSpPr>
          <p:spPr>
            <a:xfrm>
              <a:off x="4139953" y="3923764"/>
              <a:ext cx="715625" cy="44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34">
                  <a:solidFill>
                    <a:srgbClr val="FF0000"/>
                  </a:solidFill>
                </a:rPr>
                <a:t>1947</a:t>
              </a:r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C22776B3-8F2E-4489-9C62-29E6DE717D86}"/>
              </a:ext>
            </a:extLst>
          </p:cNvPr>
          <p:cNvSpPr txBox="1">
            <a:spLocks/>
          </p:cNvSpPr>
          <p:nvPr/>
        </p:nvSpPr>
        <p:spPr>
          <a:xfrm>
            <a:off x="6095997" y="4978487"/>
            <a:ext cx="6801612" cy="17158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2019BTECS00084 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Pravin Santosh Lokhande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2019BTECS00103 : Pratik Babaso Chougule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2019BTECS00104 : Omkar Sharad Patil</a:t>
            </a:r>
          </a:p>
          <a:p>
            <a:pPr algn="l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80E3A-3477-4E76-9B86-685AD2455D8D}"/>
              </a:ext>
            </a:extLst>
          </p:cNvPr>
          <p:cNvSpPr txBox="1"/>
          <p:nvPr/>
        </p:nvSpPr>
        <p:spPr>
          <a:xfrm>
            <a:off x="2410546" y="2902541"/>
            <a:ext cx="73709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“Age And Gender Prediction using Convolutional Neural Network”</a:t>
            </a:r>
            <a:endParaRPr lang="en-IN" sz="4000" i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4FF45-61AD-40C3-9BEC-5E535A7B2BB3}"/>
              </a:ext>
            </a:extLst>
          </p:cNvPr>
          <p:cNvSpPr txBox="1"/>
          <p:nvPr/>
        </p:nvSpPr>
        <p:spPr>
          <a:xfrm>
            <a:off x="2410545" y="4169425"/>
            <a:ext cx="7370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AY:2021-22</a:t>
            </a:r>
            <a:endParaRPr lang="en-IN" sz="2000" i="1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0F225-250C-477F-B902-6D77F0858113}"/>
              </a:ext>
            </a:extLst>
          </p:cNvPr>
          <p:cNvSpPr txBox="1"/>
          <p:nvPr/>
        </p:nvSpPr>
        <p:spPr>
          <a:xfrm>
            <a:off x="0" y="6382839"/>
            <a:ext cx="7370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27/09/21</a:t>
            </a:r>
            <a:endParaRPr lang="en-IN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9B6F-2AE6-4CB0-8B4B-8A3D694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" dirty="0">
                <a:solidFill>
                  <a:srgbClr val="002060"/>
                </a:solidFill>
                <a:latin typeface="+mn-lt"/>
              </a:rPr>
            </a:br>
            <a:r>
              <a:rPr lang="en" dirty="0">
                <a:solidFill>
                  <a:srgbClr val="002060"/>
                </a:solidFill>
                <a:latin typeface="+mn-lt"/>
              </a:rPr>
              <a:t>				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B3C2-C8E4-4072-9D8C-96C15F75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platform which helps to predict the age and gender of a person using Convolutional Neural Network.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7EA06-7BF8-4887-AFE9-46602F4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9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6C34-D4B8-409E-AC9A-25306E42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7312-7EB3-4E5C-BB0C-7C976E78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concept of Machine Learning(Convolutional Neural Network Technology), OpenCV and Python.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 images from UTK Dataset.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CNN model for age and gender prediction.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and test CNN model.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the model 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webpage.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EE3F7-5851-4D6B-AE4D-C36E92E2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6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2EA-FC55-43A8-8985-B4E55703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Methodolgy</a:t>
            </a:r>
            <a:br>
              <a:rPr lang="e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endParaRPr lang="en-IN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3152-5440-409C-B235-0BFB5974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image of a person.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image and then apply a CNN model.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images from the UTK Dataset for the data processing and prediction.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 the age and gender of the user.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to maintain the accuracy.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trained model.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model on the website.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A7BD2-D409-4D63-A155-D2C8B3FB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75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612-44B2-4D4F-AB21-1D4C896F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</a:t>
            </a:r>
            <a:br>
              <a:rPr lang="en" dirty="0">
                <a:solidFill>
                  <a:srgbClr val="002060"/>
                </a:solidFill>
                <a:latin typeface="+mn-lt"/>
              </a:rPr>
            </a:br>
            <a:r>
              <a:rPr lang="en" dirty="0">
                <a:solidFill>
                  <a:srgbClr val="002060"/>
                </a:solidFill>
                <a:latin typeface="+mn-lt"/>
              </a:rPr>
              <a:t>				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sz="1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21B152-624A-4424-BB03-DFBA19987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040001"/>
              </p:ext>
            </p:extLst>
          </p:nvPr>
        </p:nvGraphicFramePr>
        <p:xfrm>
          <a:off x="2230438" y="2638424"/>
          <a:ext cx="7729728" cy="22409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9728">
                  <a:extLst>
                    <a:ext uri="{9D8B030D-6E8A-4147-A177-3AD203B41FA5}">
                      <a16:colId xmlns:a16="http://schemas.microsoft.com/office/drawing/2014/main" val="2133069478"/>
                    </a:ext>
                  </a:extLst>
                </a:gridCol>
              </a:tblGrid>
              <a:tr h="777876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90688"/>
                  </a:ext>
                </a:extLst>
              </a:tr>
              <a:tr h="118268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026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A00DB-580B-4F11-867D-D4718C73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5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088ED-8681-4D15-B50D-AB7C623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6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6AF056-007A-47F6-BBA1-B6568AA3A420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4989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1893</TotalTime>
  <Words>287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Wingdings</vt:lpstr>
      <vt:lpstr>Parcel</vt:lpstr>
      <vt:lpstr>PowerPoint Presentation</vt:lpstr>
      <vt:lpstr> Problem statement                </vt:lpstr>
      <vt:lpstr>Objectives                </vt:lpstr>
      <vt:lpstr>Methodolgy                    </vt:lpstr>
      <vt:lpstr>Technology Stack    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Sonali Rokade</dc:creator>
  <cp:lastModifiedBy>itzok2401@gmail.com</cp:lastModifiedBy>
  <cp:revision>58</cp:revision>
  <dcterms:created xsi:type="dcterms:W3CDTF">2021-09-03T08:51:27Z</dcterms:created>
  <dcterms:modified xsi:type="dcterms:W3CDTF">2021-11-20T12:19:47Z</dcterms:modified>
</cp:coreProperties>
</file>