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B27A-1E15-425B-9260-AC49DD2BE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E0B8-F6B2-4C2C-BD43-9A34E8B2B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AD6B-C05B-4834-909F-021A4EE4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1989-3733-4D9B-8C55-EDA794B6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769AD-3961-4F80-8453-42486735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E3A6-FC5A-4A57-A033-8CF14028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C91E5-9F30-46F8-9196-E2FDE94E2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3568-CD9D-4758-9474-3B4D85E2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2618-ED73-44EB-8E10-41705B39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3CD9-33BB-43BC-AD87-0DE73818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BC6CC-1866-4ACE-8C83-507029409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3E070-D3A4-4084-8869-594AE41E4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4ABD-C04D-49F4-B537-01AE5835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74B7-2815-497E-BB7A-078406AF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93EB-D368-4361-A143-A4F22AD7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3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EDC7-6E7D-4C65-A9DA-5073F68A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32D1-593F-4A21-B808-4AFCC0C0E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3909D-4036-41DC-935E-4048B924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0A95-A366-420B-991A-CF652C53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FD92-0817-45C2-8731-1E96C5F0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013C-4804-4397-BD37-D8F62577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F151B-0132-482A-ABCD-665B3EE5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484A-54AB-4683-AC93-7A83C8AF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E61A3-F845-437B-995C-866030C8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D92F-1012-4220-90E7-FC07F57C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CFF4-D29B-4026-BCED-49F9FE5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F7E7B-D426-4FA0-91BC-319314E59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E62E1-EDCC-422A-9615-709172D2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B771B-919C-49CC-983F-F03A1DFF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267D9-3050-4041-A6B7-37E9F2CF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8C237-B65C-4CDA-BE27-70193774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E9F3-B3C3-4EB5-A989-8D9E2D68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36DC6-30C8-494E-948A-C51B7F20B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FC6FA-8DF5-4E4F-A5B6-0297A4DF0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ACD13-9E84-4E68-BB4C-ED3F0BC46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27F22-67E2-441C-9B45-9ECDD599C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D5BF6-3878-4D89-A5E6-5E42D129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9A511-1798-4326-A177-3CCC760D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63964-104B-4CE8-9345-B8CBACD1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CD11-C37A-44B7-92FC-F8CE10E2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00E9E-8CFA-4763-B421-49C52BA2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3DCAF-E701-4349-842F-85BC546F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3E220-2CD9-4701-B675-E626DFC6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F39BE-76B5-4D9D-8CC5-6B8A4BD1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1CA23-4990-4439-BC5B-781F3F52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6EB71-73CC-49CB-927E-7277E062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0EDF-B5D1-423F-B820-3F6499C2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DF02-A223-4629-9365-D039710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E3870-1FB6-4B18-A31E-615ABFF6C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5567C-5D87-46FC-99A0-4042E033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547FF-6830-4D6B-BB35-80F46551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32FFD-2285-49DC-B07C-82CE311B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8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35BF-158B-4940-9778-99BC3D7B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6AC43-F978-43D7-9819-562D37ED4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BFE78-AFBC-4DB6-B43A-CF370769A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6861-3B7D-4471-A67A-035AF29C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73F6C-8312-44DE-BDE7-77278395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46C40-B85C-41BA-9969-5790B162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4F80F-7DA8-4544-8143-0C26F58A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0203-E059-41CA-B847-502EC7D5C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750E8-4693-4A35-9A3D-02A3D64B8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DFA4-35C4-4B44-BC87-E4BD71DEDD9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8AF2-6547-4738-9B7F-002813F95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4C7B-1767-4CE9-AA4B-C757BA67C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B9FA-5F53-41CF-B915-86182416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0C9B0-A06C-44FB-A489-4B512FDFB1CD}"/>
              </a:ext>
            </a:extLst>
          </p:cNvPr>
          <p:cNvSpPr/>
          <p:nvPr/>
        </p:nvSpPr>
        <p:spPr>
          <a:xfrm>
            <a:off x="1545465" y="1378039"/>
            <a:ext cx="1725769" cy="149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9E9A7-DE99-430A-9F85-383FD6451023}"/>
              </a:ext>
            </a:extLst>
          </p:cNvPr>
          <p:cNvSpPr/>
          <p:nvPr/>
        </p:nvSpPr>
        <p:spPr>
          <a:xfrm>
            <a:off x="3977426" y="1378039"/>
            <a:ext cx="1725769" cy="149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6A521-8DC4-4A65-A161-AC64CBC0D98D}"/>
              </a:ext>
            </a:extLst>
          </p:cNvPr>
          <p:cNvSpPr/>
          <p:nvPr/>
        </p:nvSpPr>
        <p:spPr>
          <a:xfrm>
            <a:off x="6409387" y="1378039"/>
            <a:ext cx="1725769" cy="149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A9191B-C0E1-49C0-8801-2D70B0456F9E}"/>
              </a:ext>
            </a:extLst>
          </p:cNvPr>
          <p:cNvSpPr txBox="1"/>
          <p:nvPr/>
        </p:nvSpPr>
        <p:spPr>
          <a:xfrm>
            <a:off x="1545464" y="3219718"/>
            <a:ext cx="2189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Register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Login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Update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Select Course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Add new Course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Student Details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Course Details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Get Attendance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View Test Scores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4879A-F8B2-40DC-B8AD-D24FB9BAE639}"/>
              </a:ext>
            </a:extLst>
          </p:cNvPr>
          <p:cNvSpPr txBox="1"/>
          <p:nvPr/>
        </p:nvSpPr>
        <p:spPr>
          <a:xfrm>
            <a:off x="3734873" y="3217571"/>
            <a:ext cx="2498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Login only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Course Details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enroll-Student Details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Update attendance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Get Attendance Details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Add test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View Test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B8B05-4604-4A86-8D33-1C8D9D9C6D48}"/>
              </a:ext>
            </a:extLst>
          </p:cNvPr>
          <p:cNvSpPr txBox="1"/>
          <p:nvPr/>
        </p:nvSpPr>
        <p:spPr>
          <a:xfrm>
            <a:off x="6342847" y="3217571"/>
            <a:ext cx="2498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Register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Login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Register Course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Update Course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6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F4494E-B23D-4021-BB0D-F877DB823B4F}"/>
              </a:ext>
            </a:extLst>
          </p:cNvPr>
          <p:cNvSpPr txBox="1"/>
          <p:nvPr/>
        </p:nvSpPr>
        <p:spPr>
          <a:xfrm>
            <a:off x="386366" y="399245"/>
            <a:ext cx="434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Home Page</a:t>
            </a:r>
          </a:p>
        </p:txBody>
      </p:sp>
    </p:spTree>
    <p:extLst>
      <p:ext uri="{BB962C8B-B14F-4D97-AF65-F5344CB8AC3E}">
        <p14:creationId xmlns:p14="http://schemas.microsoft.com/office/powerpoint/2010/main" val="166055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6</cp:revision>
  <dcterms:created xsi:type="dcterms:W3CDTF">2023-05-23T06:38:54Z</dcterms:created>
  <dcterms:modified xsi:type="dcterms:W3CDTF">2023-05-23T19:00:02Z</dcterms:modified>
</cp:coreProperties>
</file>