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6" r:id="rId6"/>
    <p:sldId id="261" r:id="rId7"/>
    <p:sldId id="262" r:id="rId8"/>
    <p:sldId id="267"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latin typeface="Algerian" panose="04020705040A02060702" pitchFamily="82" charset="0"/>
              </a:rPr>
              <a:t>CARD FLIP (A Memory Game</a:t>
            </a:r>
            <a:r>
              <a:rPr lang="en-IN" b="1" dirty="0" smtClean="0">
                <a:latin typeface="Algerian" panose="04020705040A02060702" pitchFamily="82" charset="0"/>
              </a:rPr>
              <a:t>)</a:t>
            </a:r>
            <a:endParaRPr lang="en-IN" dirty="0">
              <a:latin typeface="Algerian" panose="04020705040A02060702" pitchFamily="82" charset="0"/>
            </a:endParaRPr>
          </a:p>
        </p:txBody>
      </p:sp>
      <p:sp>
        <p:nvSpPr>
          <p:cNvPr id="3" name="Subtitle 2"/>
          <p:cNvSpPr>
            <a:spLocks noGrp="1"/>
          </p:cNvSpPr>
          <p:nvPr>
            <p:ph type="subTitle" idx="1"/>
          </p:nvPr>
        </p:nvSpPr>
        <p:spPr/>
        <p:txBody>
          <a:bodyPr/>
          <a:lstStyle/>
          <a:p>
            <a:pPr algn="r">
              <a:lnSpc>
                <a:spcPct val="100000"/>
              </a:lnSpc>
            </a:pPr>
            <a:r>
              <a:rPr lang="en-IN" dirty="0" smtClean="0">
                <a:solidFill>
                  <a:schemeClr val="bg2">
                    <a:lumMod val="10000"/>
                    <a:lumOff val="90000"/>
                  </a:schemeClr>
                </a:solidFill>
              </a:rPr>
              <a:t>Created by </a:t>
            </a:r>
          </a:p>
          <a:p>
            <a:pPr algn="r">
              <a:lnSpc>
                <a:spcPct val="100000"/>
              </a:lnSpc>
            </a:pPr>
            <a:r>
              <a:rPr lang="en-IN" dirty="0" err="1" smtClean="0">
                <a:solidFill>
                  <a:schemeClr val="bg2">
                    <a:lumMod val="10000"/>
                    <a:lumOff val="90000"/>
                  </a:schemeClr>
                </a:solidFill>
              </a:rPr>
              <a:t>Omkar</a:t>
            </a:r>
            <a:r>
              <a:rPr lang="en-IN" dirty="0" smtClean="0">
                <a:solidFill>
                  <a:schemeClr val="bg2">
                    <a:lumMod val="10000"/>
                    <a:lumOff val="90000"/>
                  </a:schemeClr>
                </a:solidFill>
              </a:rPr>
              <a:t> &amp; Vishal</a:t>
            </a:r>
            <a:endParaRPr lang="en-IN" dirty="0">
              <a:solidFill>
                <a:schemeClr val="bg2">
                  <a:lumMod val="10000"/>
                  <a:lumOff val="90000"/>
                </a:schemeClr>
              </a:solidFill>
            </a:endParaRPr>
          </a:p>
        </p:txBody>
      </p:sp>
    </p:spTree>
    <p:extLst>
      <p:ext uri="{BB962C8B-B14F-4D97-AF65-F5344CB8AC3E}">
        <p14:creationId xmlns:p14="http://schemas.microsoft.com/office/powerpoint/2010/main" val="277046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5">
                    <a:lumMod val="20000"/>
                    <a:lumOff val="80000"/>
                  </a:schemeClr>
                </a:solidFill>
                <a:latin typeface="Arial Black" panose="020B0A04020102020204" pitchFamily="34" charset="0"/>
              </a:rPr>
              <a:t>Conclusion</a:t>
            </a:r>
            <a:br>
              <a:rPr lang="en-IN" b="1" dirty="0">
                <a:solidFill>
                  <a:schemeClr val="accent5">
                    <a:lumMod val="20000"/>
                    <a:lumOff val="80000"/>
                  </a:schemeClr>
                </a:solidFill>
                <a:latin typeface="Arial Black" panose="020B0A04020102020204" pitchFamily="34" charset="0"/>
              </a:rPr>
            </a:br>
            <a:endParaRPr lang="en-IN" dirty="0">
              <a:solidFill>
                <a:schemeClr val="accent5">
                  <a:lumMod val="20000"/>
                  <a:lumOff val="80000"/>
                </a:schemeClr>
              </a:solidFill>
              <a:latin typeface="Arial Black" panose="020B0A04020102020204" pitchFamily="34" charset="0"/>
            </a:endParaRPr>
          </a:p>
        </p:txBody>
      </p:sp>
      <p:sp>
        <p:nvSpPr>
          <p:cNvPr id="4" name="Text Placeholder 3"/>
          <p:cNvSpPr>
            <a:spLocks noGrp="1"/>
          </p:cNvSpPr>
          <p:nvPr>
            <p:ph type="body" sz="half" idx="2"/>
          </p:nvPr>
        </p:nvSpPr>
        <p:spPr>
          <a:xfrm>
            <a:off x="1141413" y="2409143"/>
            <a:ext cx="10499047" cy="3338514"/>
          </a:xfrm>
        </p:spPr>
        <p:txBody>
          <a:bodyPr>
            <a:noAutofit/>
          </a:bodyPr>
          <a:lstStyle/>
          <a:p>
            <a:r>
              <a:rPr lang="en-IN" sz="2400" dirty="0" smtClean="0">
                <a:latin typeface="Times New Roman" panose="02020603050405020304" pitchFamily="18" charset="0"/>
                <a:cs typeface="Times New Roman" panose="02020603050405020304" pitchFamily="18" charset="0"/>
              </a:rPr>
              <a:t>Card </a:t>
            </a:r>
            <a:r>
              <a:rPr lang="en-IN" sz="2400" dirty="0">
                <a:latin typeface="Times New Roman" panose="02020603050405020304" pitchFamily="18" charset="0"/>
                <a:cs typeface="Times New Roman" panose="02020603050405020304" pitchFamily="18" charset="0"/>
              </a:rPr>
              <a:t>Flip Online Memory Game is a fun and challenging game that provides numerous benefits for your brain and overall well-being. With its multiple levels of difficulty, timer feature, and customizable card themes, it offers a unique and enjoyable gaming experience for all ages.</a:t>
            </a:r>
          </a:p>
          <a:p>
            <a:r>
              <a:rPr lang="en-IN" sz="2400" dirty="0">
                <a:latin typeface="Times New Roman" panose="02020603050405020304" pitchFamily="18" charset="0"/>
                <a:cs typeface="Times New Roman" panose="02020603050405020304" pitchFamily="18" charset="0"/>
              </a:rPr>
              <a:t>By practicing regularly and using the tips and strategies </a:t>
            </a:r>
            <a:r>
              <a:rPr lang="en-IN" sz="2400" dirty="0" smtClean="0">
                <a:latin typeface="Times New Roman" panose="02020603050405020304" pitchFamily="18" charset="0"/>
                <a:cs typeface="Times New Roman" panose="02020603050405020304" pitchFamily="18" charset="0"/>
              </a:rPr>
              <a:t>outlined before, </a:t>
            </a:r>
            <a:r>
              <a:rPr lang="en-IN" sz="2400" dirty="0">
                <a:latin typeface="Times New Roman" panose="02020603050405020304" pitchFamily="18" charset="0"/>
                <a:cs typeface="Times New Roman" panose="02020603050405020304" pitchFamily="18" charset="0"/>
              </a:rPr>
              <a:t>you can improve your memory and concentration skills and achieve better </a:t>
            </a:r>
            <a:r>
              <a:rPr lang="en-IN" sz="2400" dirty="0" smtClean="0">
                <a:latin typeface="Times New Roman" panose="02020603050405020304" pitchFamily="18" charset="0"/>
                <a:cs typeface="Times New Roman" panose="02020603050405020304" pitchFamily="18" charset="0"/>
              </a:rPr>
              <a:t>scores.</a:t>
            </a:r>
          </a:p>
          <a:p>
            <a:r>
              <a:rPr lang="en-IN" sz="2400" dirty="0" smtClean="0">
                <a:latin typeface="Times New Roman" panose="02020603050405020304" pitchFamily="18" charset="0"/>
                <a:cs typeface="Times New Roman" panose="02020603050405020304" pitchFamily="18" charset="0"/>
              </a:rPr>
              <a:t>So </a:t>
            </a:r>
            <a:r>
              <a:rPr lang="en-IN" sz="2400" dirty="0">
                <a:latin typeface="Times New Roman" panose="02020603050405020304" pitchFamily="18" charset="0"/>
                <a:cs typeface="Times New Roman" panose="02020603050405020304" pitchFamily="18" charset="0"/>
              </a:rPr>
              <a:t>why not give it a try and see how much you can improve?</a:t>
            </a:r>
          </a:p>
        </p:txBody>
      </p:sp>
    </p:spTree>
    <p:extLst>
      <p:ext uri="{BB962C8B-B14F-4D97-AF65-F5344CB8AC3E}">
        <p14:creationId xmlns:p14="http://schemas.microsoft.com/office/powerpoint/2010/main" val="132307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latin typeface="Times New Roman" panose="02020603050405020304" pitchFamily="18" charset="0"/>
                <a:cs typeface="Times New Roman" panose="02020603050405020304" pitchFamily="18" charset="0"/>
              </a:rPr>
              <a:t>In this game, we will soon launched multiplayer mode and Online Platform for the players in all over region.</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p:txBody>
          <a:bodyPr>
            <a:normAutofit/>
          </a:bodyPr>
          <a:lstStyle/>
          <a:p>
            <a:r>
              <a:rPr lang="en-IN" sz="2400" dirty="0" smtClean="0"/>
              <a:t>THANK YOU </a:t>
            </a:r>
            <a:r>
              <a:rPr lang="en-IN" sz="2400" dirty="0" smtClean="0">
                <a:sym typeface="Wingdings" panose="05000000000000000000" pitchFamily="2" charset="2"/>
              </a:rPr>
              <a:t></a:t>
            </a:r>
            <a:endParaRPr lang="en-IN" sz="2400" dirty="0"/>
          </a:p>
        </p:txBody>
      </p:sp>
    </p:spTree>
    <p:extLst>
      <p:ext uri="{BB962C8B-B14F-4D97-AF65-F5344CB8AC3E}">
        <p14:creationId xmlns:p14="http://schemas.microsoft.com/office/powerpoint/2010/main" val="44550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5315" y="725713"/>
            <a:ext cx="7438778" cy="1030286"/>
          </a:xfrm>
        </p:spPr>
        <p:txBody>
          <a:bodyPr>
            <a:normAutofit/>
          </a:bodyPr>
          <a:lstStyle/>
          <a:p>
            <a:r>
              <a:rPr lang="en-IN" sz="4400" dirty="0" smtClean="0">
                <a:solidFill>
                  <a:schemeClr val="accent5">
                    <a:lumMod val="20000"/>
                    <a:lumOff val="80000"/>
                  </a:schemeClr>
                </a:solidFill>
                <a:latin typeface="Arial Black" panose="020B0A04020102020204" pitchFamily="34" charset="0"/>
              </a:rPr>
              <a:t>Card flip</a:t>
            </a:r>
            <a:endParaRPr lang="en-IN" sz="4400" dirty="0">
              <a:solidFill>
                <a:schemeClr val="accent5">
                  <a:lumMod val="20000"/>
                  <a:lumOff val="80000"/>
                </a:schemeClr>
              </a:solidFill>
              <a:latin typeface="Arial Black" panose="020B0A04020102020204" pitchFamily="34" charset="0"/>
            </a:endParaRPr>
          </a:p>
        </p:txBody>
      </p:sp>
      <p:sp>
        <p:nvSpPr>
          <p:cNvPr id="4" name="Text Placeholder 3"/>
          <p:cNvSpPr>
            <a:spLocks noGrp="1"/>
          </p:cNvSpPr>
          <p:nvPr>
            <p:ph type="body" sz="half" idx="2"/>
          </p:nvPr>
        </p:nvSpPr>
        <p:spPr>
          <a:xfrm>
            <a:off x="2070324" y="2278514"/>
            <a:ext cx="5934511" cy="3541714"/>
          </a:xfrm>
        </p:spPr>
        <p:txBody>
          <a:bodyPr>
            <a:normAutofit/>
          </a:bodyPr>
          <a:lstStyle/>
          <a:p>
            <a:pPr marL="342900" indent="-34290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Introduction </a:t>
            </a: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How to play </a:t>
            </a:r>
          </a:p>
          <a:p>
            <a:pPr marL="342900" indent="-34290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Benefit of playing</a:t>
            </a:r>
          </a:p>
          <a:p>
            <a:pPr marL="342900" indent="-34290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Tips for improving</a:t>
            </a:r>
          </a:p>
          <a:p>
            <a:pPr marL="342900" indent="-34290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Conclusion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63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09" y="391656"/>
            <a:ext cx="5934508" cy="1639886"/>
          </a:xfrm>
        </p:spPr>
        <p:txBody>
          <a:bodyPr>
            <a:normAutofit/>
          </a:bodyPr>
          <a:lstStyle/>
          <a:p>
            <a:r>
              <a:rPr lang="en-IN" sz="3600" dirty="0" smtClean="0">
                <a:latin typeface="Arial Black" panose="020B0A04020102020204" pitchFamily="34" charset="0"/>
              </a:rPr>
              <a:t>INTRO</a:t>
            </a:r>
            <a:endParaRPr lang="en-IN" sz="3600" dirty="0">
              <a:latin typeface="Arial Black" panose="020B0A04020102020204" pitchFamily="34" charset="0"/>
            </a:endParaRPr>
          </a:p>
        </p:txBody>
      </p:sp>
      <p:sp>
        <p:nvSpPr>
          <p:cNvPr id="4" name="Text Placeholder 3"/>
          <p:cNvSpPr>
            <a:spLocks noGrp="1"/>
          </p:cNvSpPr>
          <p:nvPr>
            <p:ph type="body" sz="half" idx="2"/>
          </p:nvPr>
        </p:nvSpPr>
        <p:spPr>
          <a:xfrm>
            <a:off x="1141409" y="2249485"/>
            <a:ext cx="9671733" cy="4209371"/>
          </a:xfrm>
        </p:spPr>
        <p:txBody>
          <a:bodyPr>
            <a:noAutofit/>
          </a:bodyPr>
          <a:lstStyle/>
          <a:p>
            <a:r>
              <a:rPr lang="en-IN" sz="2400" dirty="0">
                <a:latin typeface="Times New Roman" panose="02020603050405020304" pitchFamily="18" charset="0"/>
                <a:cs typeface="Times New Roman" panose="02020603050405020304" pitchFamily="18" charset="0"/>
              </a:rPr>
              <a:t>Card Flip Online Memory Game is a fun and challenging game that tests your memory skills. The game involves flipping cards and matching pairs of identical cards. It is a great way to </a:t>
            </a:r>
            <a:r>
              <a:rPr lang="en-IN" sz="2400" dirty="0" smtClean="0">
                <a:latin typeface="Times New Roman" panose="02020603050405020304" pitchFamily="18" charset="0"/>
                <a:cs typeface="Times New Roman" panose="02020603050405020304" pitchFamily="18" charset="0"/>
              </a:rPr>
              <a:t>improve </a:t>
            </a:r>
            <a:r>
              <a:rPr lang="en-IN" sz="2400" dirty="0">
                <a:latin typeface="Times New Roman" panose="02020603050405020304" pitchFamily="18" charset="0"/>
                <a:cs typeface="Times New Roman" panose="02020603050405020304" pitchFamily="18" charset="0"/>
              </a:rPr>
              <a:t>your concentration, memory, and cognitive skills.</a:t>
            </a:r>
          </a:p>
          <a:p>
            <a:r>
              <a:rPr lang="en-IN" sz="2400" dirty="0">
                <a:latin typeface="Times New Roman" panose="02020603050405020304" pitchFamily="18" charset="0"/>
                <a:cs typeface="Times New Roman" panose="02020603050405020304" pitchFamily="18" charset="0"/>
              </a:rPr>
              <a:t>The game is available online and can be played on any device with an internet connection. It is easy to play and suitable for all ages. Whether you are looking for a quick brain workout or a fun way to pass the time, Card Flip Online Memory Game is the perfect choice.</a:t>
            </a:r>
          </a:p>
        </p:txBody>
      </p:sp>
    </p:spTree>
    <p:extLst>
      <p:ext uri="{BB962C8B-B14F-4D97-AF65-F5344CB8AC3E}">
        <p14:creationId xmlns:p14="http://schemas.microsoft.com/office/powerpoint/2010/main" val="232782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943429"/>
            <a:ext cx="6057676" cy="986743"/>
          </a:xfrm>
        </p:spPr>
        <p:txBody>
          <a:bodyPr>
            <a:normAutofit/>
          </a:bodyPr>
          <a:lstStyle/>
          <a:p>
            <a:r>
              <a:rPr lang="en-IN" sz="3600" dirty="0">
                <a:solidFill>
                  <a:schemeClr val="accent5">
                    <a:lumMod val="20000"/>
                    <a:lumOff val="80000"/>
                  </a:schemeClr>
                </a:solidFill>
                <a:latin typeface="Arial Black" panose="020B0A04020102020204" pitchFamily="34" charset="0"/>
              </a:rPr>
              <a:t>How to </a:t>
            </a:r>
            <a:r>
              <a:rPr lang="en-IN" sz="3600" dirty="0" smtClean="0">
                <a:solidFill>
                  <a:schemeClr val="accent5">
                    <a:lumMod val="20000"/>
                    <a:lumOff val="80000"/>
                  </a:schemeClr>
                </a:solidFill>
                <a:latin typeface="Arial Black" panose="020B0A04020102020204" pitchFamily="34" charset="0"/>
              </a:rPr>
              <a:t>Play</a:t>
            </a:r>
            <a:endParaRPr lang="en-IN" sz="3600" dirty="0">
              <a:solidFill>
                <a:schemeClr val="accent5">
                  <a:lumMod val="20000"/>
                  <a:lumOff val="80000"/>
                </a:schemeClr>
              </a:solidFill>
              <a:latin typeface="Arial Black" panose="020B0A04020102020204" pitchFamily="34" charset="0"/>
            </a:endParaRPr>
          </a:p>
        </p:txBody>
      </p:sp>
      <p:sp>
        <p:nvSpPr>
          <p:cNvPr id="4" name="Text Placeholder 3"/>
          <p:cNvSpPr>
            <a:spLocks noGrp="1"/>
          </p:cNvSpPr>
          <p:nvPr>
            <p:ph type="body" sz="half" idx="2"/>
          </p:nvPr>
        </p:nvSpPr>
        <p:spPr>
          <a:xfrm>
            <a:off x="1141410" y="2249486"/>
            <a:ext cx="10034590" cy="3933600"/>
          </a:xfrm>
        </p:spPr>
        <p:txBody>
          <a:bodyPr>
            <a:normAutofit/>
          </a:bodyPr>
          <a:lstStyle/>
          <a:p>
            <a:r>
              <a:rPr lang="en-IN" sz="2400" dirty="0">
                <a:latin typeface="Times New Roman" panose="02020603050405020304" pitchFamily="18" charset="0"/>
                <a:cs typeface="Times New Roman" panose="02020603050405020304" pitchFamily="18" charset="0"/>
              </a:rPr>
              <a:t>To play Card Flip Online Memory Game, simply click on a card to flip it over and reveal the image on the other side. Then, click on another card to flip it over and reveal its image. If the two cards match, they will stay flipped over. If they don't match, they will flip back over and you will have to try again.</a:t>
            </a:r>
          </a:p>
          <a:p>
            <a:r>
              <a:rPr lang="en-IN" sz="2400" dirty="0">
                <a:latin typeface="Times New Roman" panose="02020603050405020304" pitchFamily="18" charset="0"/>
                <a:cs typeface="Times New Roman" panose="02020603050405020304" pitchFamily="18" charset="0"/>
              </a:rPr>
              <a:t>The goal of the game is to match all the pairs of identical cards as quickly as possible. The faster you complete the game, the higher your score will be. You can also challenge yourself by trying to beat your previous best time.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81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01257" y="95655"/>
            <a:ext cx="6865256" cy="822405"/>
          </a:xfrm>
        </p:spPr>
        <p:txBody>
          <a:bodyPr>
            <a:noAutofit/>
          </a:bodyPr>
          <a:lstStyle/>
          <a:p>
            <a:r>
              <a:rPr lang="en-IN" sz="3600" b="1" dirty="0" smtClean="0">
                <a:solidFill>
                  <a:schemeClr val="accent5">
                    <a:lumMod val="20000"/>
                    <a:lumOff val="80000"/>
                  </a:schemeClr>
                </a:solidFill>
              </a:rPr>
              <a:t>Starting page of our game</a:t>
            </a:r>
            <a:endParaRPr lang="en-IN" sz="3600" b="1" dirty="0">
              <a:solidFill>
                <a:schemeClr val="accent5">
                  <a:lumMod val="20000"/>
                  <a:lumOff val="80000"/>
                </a:schemeClr>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1310" t="224" r="12857" b="1"/>
          <a:stretch/>
        </p:blipFill>
        <p:spPr>
          <a:xfrm>
            <a:off x="1611085" y="918060"/>
            <a:ext cx="9245601" cy="5389644"/>
          </a:xfrm>
          <a:prstGeom prst="rect">
            <a:avLst/>
          </a:prstGeom>
        </p:spPr>
      </p:pic>
    </p:spTree>
    <p:extLst>
      <p:ext uri="{BB962C8B-B14F-4D97-AF65-F5344CB8AC3E}">
        <p14:creationId xmlns:p14="http://schemas.microsoft.com/office/powerpoint/2010/main" val="212222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088" y="1099003"/>
            <a:ext cx="8192912" cy="4996997"/>
          </a:xfrm>
          <a:prstGeom prst="rect">
            <a:avLst/>
          </a:prstGeom>
        </p:spPr>
      </p:pic>
      <p:sp>
        <p:nvSpPr>
          <p:cNvPr id="2" name="Title 1"/>
          <p:cNvSpPr>
            <a:spLocks noGrp="1"/>
          </p:cNvSpPr>
          <p:nvPr>
            <p:ph type="title"/>
          </p:nvPr>
        </p:nvSpPr>
        <p:spPr>
          <a:xfrm>
            <a:off x="1141410" y="195376"/>
            <a:ext cx="5934508" cy="1639886"/>
          </a:xfrm>
        </p:spPr>
        <p:txBody>
          <a:bodyPr/>
          <a:lstStyle/>
          <a:p>
            <a:r>
              <a:rPr lang="en-IN" b="1" dirty="0">
                <a:solidFill>
                  <a:schemeClr val="accent5">
                    <a:lumMod val="20000"/>
                    <a:lumOff val="80000"/>
                  </a:schemeClr>
                </a:solidFill>
                <a:latin typeface="Arial Black" panose="020B0A04020102020204" pitchFamily="34" charset="0"/>
              </a:rPr>
              <a:t>Benefits of Playing Card Flip </a:t>
            </a:r>
            <a:r>
              <a:rPr lang="en-IN" b="1" dirty="0" smtClean="0">
                <a:solidFill>
                  <a:schemeClr val="accent5">
                    <a:lumMod val="20000"/>
                    <a:lumOff val="80000"/>
                  </a:schemeClr>
                </a:solidFill>
                <a:latin typeface="Arial Black" panose="020B0A04020102020204" pitchFamily="34" charset="0"/>
              </a:rPr>
              <a:t>Game</a:t>
            </a:r>
            <a:endParaRPr lang="en-IN" b="1" dirty="0">
              <a:solidFill>
                <a:schemeClr val="accent5">
                  <a:lumMod val="20000"/>
                  <a:lumOff val="80000"/>
                </a:schemeClr>
              </a:solidFill>
              <a:latin typeface="Arial Black" panose="020B0A04020102020204" pitchFamily="34" charset="0"/>
            </a:endParaRPr>
          </a:p>
        </p:txBody>
      </p:sp>
      <p:sp>
        <p:nvSpPr>
          <p:cNvPr id="4" name="Text Placeholder 3"/>
          <p:cNvSpPr>
            <a:spLocks noGrp="1"/>
          </p:cNvSpPr>
          <p:nvPr>
            <p:ph type="body" sz="half" idx="2"/>
          </p:nvPr>
        </p:nvSpPr>
        <p:spPr>
          <a:xfrm>
            <a:off x="1141411" y="2249486"/>
            <a:ext cx="5564190" cy="3846514"/>
          </a:xfrm>
        </p:spPr>
        <p:txBody>
          <a:bodyPr>
            <a:noAutofit/>
          </a:bodyPr>
          <a:lstStyle/>
          <a:p>
            <a:r>
              <a:rPr lang="en-IN" sz="2000" dirty="0" smtClean="0">
                <a:latin typeface="Times New Roman" panose="02020603050405020304" pitchFamily="18" charset="0"/>
                <a:cs typeface="Times New Roman" panose="02020603050405020304" pitchFamily="18" charset="0"/>
              </a:rPr>
              <a:t>Playing </a:t>
            </a:r>
            <a:r>
              <a:rPr lang="en-IN" sz="2000" dirty="0">
                <a:latin typeface="Times New Roman" panose="02020603050405020304" pitchFamily="18" charset="0"/>
                <a:cs typeface="Times New Roman" panose="02020603050405020304" pitchFamily="18" charset="0"/>
              </a:rPr>
              <a:t>Card Flip Online Memory Game has several benefits for your brain and overall well-being. It helps to improve your memory and concentration skills by exercising your brain and challenging your ability to remember images and patterns.</a:t>
            </a:r>
          </a:p>
          <a:p>
            <a:r>
              <a:rPr lang="en-IN" sz="2000" dirty="0">
                <a:latin typeface="Times New Roman" panose="02020603050405020304" pitchFamily="18" charset="0"/>
                <a:cs typeface="Times New Roman" panose="02020603050405020304" pitchFamily="18" charset="0"/>
              </a:rPr>
              <a:t>It also helps to reduce stress and anxiety by providing a fun and engaging distraction from daily life. Additionally, it can improve your mood and boost your confidence as you see yourself improving and achieving better scores.</a:t>
            </a:r>
          </a:p>
        </p:txBody>
      </p:sp>
    </p:spTree>
    <p:extLst>
      <p:ext uri="{BB962C8B-B14F-4D97-AF65-F5344CB8AC3E}">
        <p14:creationId xmlns:p14="http://schemas.microsoft.com/office/powerpoint/2010/main" val="428326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26" y="551542"/>
            <a:ext cx="7886473" cy="914173"/>
          </a:xfrm>
        </p:spPr>
        <p:txBody>
          <a:bodyPr/>
          <a:lstStyle/>
          <a:p>
            <a:r>
              <a:rPr lang="en-IN" b="1" dirty="0">
                <a:solidFill>
                  <a:schemeClr val="accent5">
                    <a:lumMod val="20000"/>
                    <a:lumOff val="80000"/>
                  </a:schemeClr>
                </a:solidFill>
                <a:latin typeface="Arial Black" panose="020B0A04020102020204" pitchFamily="34" charset="0"/>
              </a:rPr>
              <a:t>Features of Card Flip </a:t>
            </a:r>
            <a:r>
              <a:rPr lang="en-IN" b="1" dirty="0" smtClean="0">
                <a:solidFill>
                  <a:schemeClr val="accent5">
                    <a:lumMod val="20000"/>
                    <a:lumOff val="80000"/>
                  </a:schemeClr>
                </a:solidFill>
                <a:latin typeface="Arial Black" panose="020B0A04020102020204" pitchFamily="34" charset="0"/>
              </a:rPr>
              <a:t>Game</a:t>
            </a:r>
            <a:endParaRPr lang="en-IN" dirty="0">
              <a:solidFill>
                <a:schemeClr val="accent5">
                  <a:lumMod val="20000"/>
                  <a:lumOff val="80000"/>
                </a:schemeClr>
              </a:solidFill>
              <a:latin typeface="Arial Black" panose="020B0A04020102020204" pitchFamily="34" charset="0"/>
            </a:endParaRPr>
          </a:p>
        </p:txBody>
      </p:sp>
      <p:sp>
        <p:nvSpPr>
          <p:cNvPr id="4" name="Text Placeholder 3"/>
          <p:cNvSpPr>
            <a:spLocks noGrp="1"/>
          </p:cNvSpPr>
          <p:nvPr>
            <p:ph type="body" sz="half" idx="2"/>
          </p:nvPr>
        </p:nvSpPr>
        <p:spPr>
          <a:xfrm>
            <a:off x="6177867" y="2228166"/>
            <a:ext cx="6014134" cy="3541714"/>
          </a:xfrm>
        </p:spPr>
        <p:txBody>
          <a:bodyPr>
            <a:noAutofit/>
          </a:bodyPr>
          <a:lstStyle/>
          <a:p>
            <a:r>
              <a:rPr lang="en-IN" sz="2400" dirty="0" smtClean="0">
                <a:latin typeface="Times New Roman" panose="02020603050405020304" pitchFamily="18" charset="0"/>
                <a:cs typeface="Times New Roman" panose="02020603050405020304" pitchFamily="18" charset="0"/>
              </a:rPr>
              <a:t>Card </a:t>
            </a:r>
            <a:r>
              <a:rPr lang="en-IN" sz="2400" dirty="0">
                <a:latin typeface="Times New Roman" panose="02020603050405020304" pitchFamily="18" charset="0"/>
                <a:cs typeface="Times New Roman" panose="02020603050405020304" pitchFamily="18" charset="0"/>
              </a:rPr>
              <a:t>Flip Online Memory Game has several features that make it a unique and enjoyable gaming experience. It has multiple levels of difficulty, allowing you to choose the one that suits your skill level. It also has a timer feature that adds an extra challenge and helps to track your progress.</a:t>
            </a:r>
          </a:p>
          <a:p>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05" y="2104343"/>
            <a:ext cx="5747657" cy="3404507"/>
          </a:xfrm>
          <a:prstGeom prst="rect">
            <a:avLst/>
          </a:prstGeom>
        </p:spPr>
      </p:pic>
    </p:spTree>
    <p:extLst>
      <p:ext uri="{BB962C8B-B14F-4D97-AF65-F5344CB8AC3E}">
        <p14:creationId xmlns:p14="http://schemas.microsoft.com/office/powerpoint/2010/main" val="4083148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7679" t="22463" r="18571" b="7408"/>
          <a:stretch/>
        </p:blipFill>
        <p:spPr>
          <a:xfrm>
            <a:off x="2011678" y="1177325"/>
            <a:ext cx="8530048" cy="5275728"/>
          </a:xfrm>
          <a:prstGeom prst="rect">
            <a:avLst/>
          </a:prstGeom>
        </p:spPr>
      </p:pic>
      <p:sp>
        <p:nvSpPr>
          <p:cNvPr id="3" name="TextBox 2"/>
          <p:cNvSpPr txBox="1"/>
          <p:nvPr/>
        </p:nvSpPr>
        <p:spPr>
          <a:xfrm>
            <a:off x="4637313" y="592550"/>
            <a:ext cx="2964466" cy="584775"/>
          </a:xfrm>
          <a:prstGeom prst="rect">
            <a:avLst/>
          </a:prstGeom>
          <a:noFill/>
        </p:spPr>
        <p:txBody>
          <a:bodyPr wrap="none" rtlCol="0">
            <a:spAutoFit/>
          </a:bodyPr>
          <a:lstStyle/>
          <a:p>
            <a:r>
              <a:rPr lang="en-IN" sz="3200" dirty="0" smtClean="0">
                <a:latin typeface="Arial Black" panose="020B0A04020102020204" pitchFamily="34" charset="0"/>
              </a:rPr>
              <a:t>ER Diagram </a:t>
            </a:r>
            <a:endParaRPr lang="en-IN" sz="3200" dirty="0">
              <a:latin typeface="Arial Black" panose="020B0A04020102020204" pitchFamily="34" charset="0"/>
            </a:endParaRPr>
          </a:p>
        </p:txBody>
      </p:sp>
    </p:spTree>
    <p:extLst>
      <p:ext uri="{BB962C8B-B14F-4D97-AF65-F5344CB8AC3E}">
        <p14:creationId xmlns:p14="http://schemas.microsoft.com/office/powerpoint/2010/main" val="638322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609601"/>
            <a:ext cx="5934508" cy="1277028"/>
          </a:xfrm>
        </p:spPr>
        <p:txBody>
          <a:bodyPr/>
          <a:lstStyle/>
          <a:p>
            <a:r>
              <a:rPr lang="en-IN" b="1" dirty="0">
                <a:solidFill>
                  <a:schemeClr val="accent5">
                    <a:lumMod val="20000"/>
                    <a:lumOff val="80000"/>
                  </a:schemeClr>
                </a:solidFill>
                <a:latin typeface="Arial Black" panose="020B0A04020102020204" pitchFamily="34" charset="0"/>
              </a:rPr>
              <a:t>Tips for Improving Your </a:t>
            </a:r>
            <a:r>
              <a:rPr lang="en-IN" b="1" dirty="0" smtClean="0">
                <a:solidFill>
                  <a:schemeClr val="accent5">
                    <a:lumMod val="20000"/>
                    <a:lumOff val="80000"/>
                  </a:schemeClr>
                </a:solidFill>
                <a:latin typeface="Arial Black" panose="020B0A04020102020204" pitchFamily="34" charset="0"/>
              </a:rPr>
              <a:t>Skills</a:t>
            </a:r>
            <a:endParaRPr lang="en-IN" b="1" dirty="0">
              <a:solidFill>
                <a:schemeClr val="accent5">
                  <a:lumMod val="20000"/>
                  <a:lumOff val="80000"/>
                </a:schemeClr>
              </a:solidFill>
              <a:latin typeface="Arial Black" panose="020B0A04020102020204" pitchFamily="34" charset="0"/>
            </a:endParaRPr>
          </a:p>
        </p:txBody>
      </p:sp>
      <p:sp>
        <p:nvSpPr>
          <p:cNvPr id="4" name="Text Placeholder 3"/>
          <p:cNvSpPr>
            <a:spLocks noGrp="1"/>
          </p:cNvSpPr>
          <p:nvPr>
            <p:ph type="body" sz="half" idx="2"/>
          </p:nvPr>
        </p:nvSpPr>
        <p:spPr>
          <a:xfrm>
            <a:off x="1141410" y="2249485"/>
            <a:ext cx="8176761" cy="4049715"/>
          </a:xfrm>
        </p:spPr>
        <p:txBody>
          <a:bodyPr>
            <a:noAutofit/>
          </a:bodyPr>
          <a:lstStyle/>
          <a:p>
            <a:r>
              <a:rPr lang="en-IN" sz="2000" dirty="0" smtClean="0">
                <a:latin typeface="Times New Roman" panose="02020603050405020304" pitchFamily="18" charset="0"/>
                <a:cs typeface="Times New Roman" panose="02020603050405020304" pitchFamily="18" charset="0"/>
              </a:rPr>
              <a:t>If </a:t>
            </a:r>
            <a:r>
              <a:rPr lang="en-IN" sz="2000" dirty="0">
                <a:latin typeface="Times New Roman" panose="02020603050405020304" pitchFamily="18" charset="0"/>
                <a:cs typeface="Times New Roman" panose="02020603050405020304" pitchFamily="18" charset="0"/>
              </a:rPr>
              <a:t>you want to improve your Card Flip Online Memory Game skills, there are several tips and strategies you can use. First, try to focus on memorizing the location of the cards as you flip them over. This will help you to remember where the matching pairs are located.</a:t>
            </a:r>
          </a:p>
          <a:p>
            <a:r>
              <a:rPr lang="en-IN" sz="2000" dirty="0">
                <a:latin typeface="Times New Roman" panose="02020603050405020304" pitchFamily="18" charset="0"/>
                <a:cs typeface="Times New Roman" panose="02020603050405020304" pitchFamily="18" charset="0"/>
              </a:rPr>
              <a:t>You can also try to develop a system for flipping the cards, such as starting from one corner and working your way across the board. Finally, practice regularly to build your memory and concentration skills and improve your overall performance.</a:t>
            </a:r>
          </a:p>
          <a:p>
            <a:endParaRPr lang="en-IN"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8114" y="43316"/>
            <a:ext cx="2423886" cy="2212602"/>
          </a:xfrm>
          <a:prstGeom prst="rect">
            <a:avLst/>
          </a:prstGeom>
        </p:spPr>
      </p:pic>
    </p:spTree>
    <p:extLst>
      <p:ext uri="{BB962C8B-B14F-4D97-AF65-F5344CB8AC3E}">
        <p14:creationId xmlns:p14="http://schemas.microsoft.com/office/powerpoint/2010/main" val="1435596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249</TotalTime>
  <Words>617</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Arial Black</vt:lpstr>
      <vt:lpstr>Times New Roman</vt:lpstr>
      <vt:lpstr>Trebuchet MS</vt:lpstr>
      <vt:lpstr>Tw Cen MT</vt:lpstr>
      <vt:lpstr>Wingdings</vt:lpstr>
      <vt:lpstr>Circuit</vt:lpstr>
      <vt:lpstr>CARD FLIP (A Memory Game)</vt:lpstr>
      <vt:lpstr>Card flip</vt:lpstr>
      <vt:lpstr>INTRO</vt:lpstr>
      <vt:lpstr>How to Play</vt:lpstr>
      <vt:lpstr>PowerPoint Presentation</vt:lpstr>
      <vt:lpstr>Benefits of Playing Card Flip Game</vt:lpstr>
      <vt:lpstr>Features of Card Flip Game</vt:lpstr>
      <vt:lpstr>PowerPoint Presentation</vt:lpstr>
      <vt:lpstr>Tips for Improving Your Skills</vt:lpstr>
      <vt:lpstr>Conclusion </vt:lpstr>
      <vt:lpstr>In this game, we will soon launched multiplayer mode and Online Platform for the players in all over region.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 FLIP (A Memory Game)</dc:title>
  <dc:creator>BD Desk 6</dc:creator>
  <cp:lastModifiedBy>BD Desk 6</cp:lastModifiedBy>
  <cp:revision>18</cp:revision>
  <dcterms:created xsi:type="dcterms:W3CDTF">2023-04-22T05:32:46Z</dcterms:created>
  <dcterms:modified xsi:type="dcterms:W3CDTF">2023-04-27T04:10:31Z</dcterms:modified>
</cp:coreProperties>
</file>