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>
        <p:scale>
          <a:sx n="33" d="100"/>
          <a:sy n="33" d="100"/>
        </p:scale>
        <p:origin x="427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70FA-FCE4-1E5E-B04D-9EFA9F83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63AA4-D885-EF07-7610-BC9CE8C9A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AB25-EB12-0D8F-DC8C-AA18775F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F50E-A1FD-4A99-59A7-CA872242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5022-0ABE-E86D-FA4F-E8CB3759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1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A512-1D29-7870-6379-21A643DB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AC461-5C4B-BC77-614F-302510B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4259-0008-F309-7350-3CE1454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E1B5-AE52-DBA6-E700-6A8D2E42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164F-8215-DEBE-636A-132CC9AB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1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8639A-579B-9C88-F7B5-851F99570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67F27-2AEF-C552-545D-64696091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975A1-0BFC-8123-3ADD-8E4C8965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B190-3C27-ED08-E81C-F556378A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907A-5640-7FA9-960E-19CC57D2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0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155E-12FE-3D18-1708-B8A0901A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9D94-ABCA-3A6A-48AC-AF7A7F25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1607-E1DF-9D8C-859F-015B5FBD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779E-4F1E-0435-C387-E5AA869F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05D8-0678-C041-B070-2CC33924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1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06BE-2677-6AD7-C65E-58E675EC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C3BB8-4DFF-DDAC-C0B8-1F2A3309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7E38-B21B-6EB1-15E6-79D50FDB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932A6-00EA-907B-D5AD-30651EE4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2981-399C-E857-BDB8-6246416C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76EF-B04B-FCCE-0B45-BB539BBC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01E5-CB6E-2BB5-F1EB-83ECCBA02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E56B7-74C7-646E-AB1B-FA2739B4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612D7-A68D-7C2A-3D6A-B03C9210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B86A-1789-224F-4C92-2508A397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828B6-FC22-C429-F26F-D247DBF1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3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0BC1-024A-6FE8-31C8-635BDBB7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8A41C-8DC6-145B-0AE2-92AC2532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46C9-97C5-3911-269A-30B971D7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A95C9-27E6-F407-E79C-4C799DFBB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4B1160-A5A2-C188-2A36-FCC109C5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0FDE2-B1FF-D4CE-7ACA-DA9E637C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EE3E1-62B1-575B-0B82-B8250F38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097F3-4A6C-5A2C-F88C-83140422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BEBB-BB5F-957A-16CB-7240ACF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BC5F4-835F-0C96-F8B8-329E5825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3B6-8671-F009-13FE-DC6C282A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62A36-BB89-4382-4A49-6EFEA89E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8CC1D-E6E5-684E-0EA3-3BA6E981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F2ED1-C98E-3C8B-5A85-8E6119A4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D128-539A-2722-DE5D-963CE731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2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011B-ED93-CBD8-6F08-DE54E4C4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EAFF-17E9-927B-E89E-E1CAD276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C634-D203-797D-F801-B9BDD2D9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97DD-CBE9-5826-5C86-50A9A4BC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C93F-C1AE-7678-46EE-8412ECE9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92DF9-EF18-EDE3-2A7C-475A2A59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EBF-5721-C357-E388-0ECA0C84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2D0C-7FB2-E2C4-C551-E21A4CDA1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B02CF-DE8C-383C-CBCB-0819CF5B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0E320-1D1E-C022-26B9-250B0449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5075-B9FF-3F21-7B14-6392E6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3B83-921B-6670-0052-5DA124D6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9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1A6E9-533F-EBC6-9011-E8FD3CE0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8393-F964-B5A4-A5CA-42122DB9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534C-B86B-D568-AEB8-0D6A4E288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728C-126D-4395-B0B7-8FA7051A41B7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4DDB-B380-02F1-2405-AF5999BD6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6954-A46F-8C77-F718-ECA38C934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F8195-9F0C-43CC-A9FB-B530745EA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0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7D5E-673E-3D50-521B-BA5CE5B89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Fish market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Machine Learning(Linear Regression)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DCD75-DA9A-8259-82D0-A28CF5B72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4122" y="5095632"/>
            <a:ext cx="3892062" cy="111759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OMKARAIAH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PGDA25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1068-7CEA-3116-8408-F65DDC9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F17C88-16D4-48EF-1EF7-8D2C57F05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757745"/>
              </p:ext>
            </p:extLst>
          </p:nvPr>
        </p:nvGraphicFramePr>
        <p:xfrm>
          <a:off x="398585" y="1690687"/>
          <a:ext cx="11254152" cy="4802189"/>
        </p:xfrm>
        <a:graphic>
          <a:graphicData uri="http://schemas.openxmlformats.org/drawingml/2006/table">
            <a:tbl>
              <a:tblPr/>
              <a:tblGrid>
                <a:gridCol w="1607736">
                  <a:extLst>
                    <a:ext uri="{9D8B030D-6E8A-4147-A177-3AD203B41FA5}">
                      <a16:colId xmlns:a16="http://schemas.microsoft.com/office/drawing/2014/main" val="2144669822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962273052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1717977957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1598037179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65327996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568066551"/>
                    </a:ext>
                  </a:extLst>
                </a:gridCol>
                <a:gridCol w="1607736">
                  <a:extLst>
                    <a:ext uri="{9D8B030D-6E8A-4147-A177-3AD203B41FA5}">
                      <a16:colId xmlns:a16="http://schemas.microsoft.com/office/drawing/2014/main" val="50375082"/>
                    </a:ext>
                  </a:extLst>
                </a:gridCol>
              </a:tblGrid>
              <a:tr h="686027">
                <a:tc>
                  <a:txBody>
                    <a:bodyPr/>
                    <a:lstStyle/>
                    <a:p>
                      <a:pPr algn="r" fontAlgn="ctr"/>
                      <a:endParaRPr lang="en-IN" sz="18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Length1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Length2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Length3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03983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0.890173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0.894415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0.902576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0.815237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0.925664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688591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Length1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0.890173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0.999385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0.990205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0.688050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0.891260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588323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Length2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0.894415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0.999385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0.992765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0.704041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0.897855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698562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Length3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0.902576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0.990205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0.992765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0.768038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0.898315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88771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0.815237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0.688050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0.704041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0.768038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0.803268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662156"/>
                  </a:ext>
                </a:extLst>
              </a:tr>
              <a:tr h="68602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effectLst/>
                        </a:rPr>
                        <a:t>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0.925664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0.891260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0.897855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0.898315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>
                          <a:effectLst/>
                        </a:rPr>
                        <a:t>0.803268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8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19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E167-B279-0157-0FA3-2F36387A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corr,annot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79DEC02-6F70-6218-BEFE-8C65391B6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7" y="1946031"/>
            <a:ext cx="6564922" cy="49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8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DFEB0-9681-0401-2761-C84CDF1F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906"/>
            <a:ext cx="11799275" cy="5802923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65362FE-6B35-C849-848F-CBD15226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4310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DAF6-24A5-843C-55C1-F07DFC5D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 of x='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predict',y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='residuals’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3F688D3-4069-BE53-A452-A202A712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2" y="1690688"/>
            <a:ext cx="8042031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09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0D643-CF5C-78DC-58C3-C026B4FBE164}"/>
              </a:ext>
            </a:extLst>
          </p:cNvPr>
          <p:cNvSpPr/>
          <p:nvPr/>
        </p:nvSpPr>
        <p:spPr>
          <a:xfrm>
            <a:off x="2566557" y="2357735"/>
            <a:ext cx="62491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400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2B44-CD47-8419-B40B-CB52F7C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contains the following columns: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F242-7904-76D5-BF8C-C883F934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 :-</a:t>
            </a:r>
            <a:r>
              <a:rPr lang="en-IN" sz="3600" b="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 name of fish</a:t>
            </a:r>
            <a:endParaRPr lang="en-IN" sz="36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:-</a:t>
            </a:r>
            <a:r>
              <a:rPr lang="en-US" sz="3600" b="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of fish in Gram g</a:t>
            </a:r>
            <a:endParaRPr lang="en-IN" sz="36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Length1</a:t>
            </a:r>
            <a:r>
              <a:rPr lang="en-US" sz="3600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3600" b="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vertical length in cm</a:t>
            </a:r>
          </a:p>
          <a:p>
            <a:pPr algn="l" fontAlgn="base"/>
            <a:r>
              <a:rPr lang="en-IN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Length2 :-</a:t>
            </a:r>
            <a:r>
              <a:rPr lang="en-IN" sz="3600" b="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diagonal length in cm</a:t>
            </a:r>
          </a:p>
          <a:p>
            <a:pPr algn="l" fontAlgn="base"/>
            <a:r>
              <a:rPr lang="en-IN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Length3</a:t>
            </a:r>
            <a:r>
              <a:rPr lang="en-IN" sz="3600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r>
              <a:rPr lang="en-IN" sz="3600" b="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 length in cm</a:t>
            </a:r>
          </a:p>
          <a:p>
            <a:pPr algn="l" fontAlgn="base"/>
            <a:r>
              <a:rPr lang="en-IN" sz="36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IN" sz="3600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IN" sz="3600" b="0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 in cm</a:t>
            </a:r>
            <a:endParaRPr lang="en-US" sz="3600" b="0" i="0" dirty="0">
              <a:solidFill>
                <a:srgbClr val="5F636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6931-D87D-F34E-849D-E0CA8CAB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0976"/>
          </a:xfrm>
        </p:spPr>
        <p:txBody>
          <a:bodyPr>
            <a:norm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8733E0-DE1C-C242-41F8-682FCBC04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900942"/>
              </p:ext>
            </p:extLst>
          </p:nvPr>
        </p:nvGraphicFramePr>
        <p:xfrm>
          <a:off x="0" y="1335024"/>
          <a:ext cx="12192003" cy="5522975"/>
        </p:xfrm>
        <a:graphic>
          <a:graphicData uri="http://schemas.openxmlformats.org/drawingml/2006/table">
            <a:tbl>
              <a:tblPr/>
              <a:tblGrid>
                <a:gridCol w="1354667">
                  <a:extLst>
                    <a:ext uri="{9D8B030D-6E8A-4147-A177-3AD203B41FA5}">
                      <a16:colId xmlns:a16="http://schemas.microsoft.com/office/drawing/2014/main" val="14981711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58456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338614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31644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0564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60787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89575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03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8109048"/>
                    </a:ext>
                  </a:extLst>
                </a:gridCol>
              </a:tblGrid>
              <a:tr h="308719">
                <a:tc>
                  <a:txBody>
                    <a:bodyPr/>
                    <a:lstStyle/>
                    <a:p>
                      <a:pPr algn="r" fontAlgn="ctr"/>
                      <a:endParaRPr lang="en-IN" sz="1200" b="1">
                        <a:effectLst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Weight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Length1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Length2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Length3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Height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Width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predict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residuals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10498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count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155.000000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1.550000e+02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03334"/>
                  </a:ext>
                </a:extLst>
              </a:tr>
              <a:tr h="7668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mean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369.573548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25.485806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27.604516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30.383226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8.939934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4.358886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369.573548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-1.140261e-12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46480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std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312.685376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8.897865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9.555969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10.468442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4.336074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1.664295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295.568086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1.020375e+02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36391"/>
                  </a:ext>
                </a:extLst>
              </a:tr>
              <a:tr h="7668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min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0.000000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7.500000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8.400000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8.800000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1.728400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1.047600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-227.799524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-2.142226e+02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37014"/>
                  </a:ext>
                </a:extLst>
              </a:tr>
              <a:tr h="7668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25%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120.000000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19.000000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21.000000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22.950000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5.926950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3.363600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180.677304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-7.279162e+01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7923"/>
                  </a:ext>
                </a:extLst>
              </a:tr>
              <a:tr h="7668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50%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270.000000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26.500000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29.200000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7.615600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4.239000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351.067321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-3.511632e+01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711443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75%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605.000000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32.000000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35.000000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39.350000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12.379300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5.373200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607.725269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6.326958e+01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74551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>
                          <a:effectLst/>
                        </a:rPr>
                        <a:t>max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1100.000000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48.300000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51.700000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55.100000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18.957000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8.142000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>
                          <a:effectLst/>
                        </a:rPr>
                        <a:t>931.132366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dirty="0">
                          <a:effectLst/>
                        </a:rPr>
                        <a:t>2.902806e+02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7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4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9979-2D50-8AE3-38E1-3B881E53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df</a:t>
            </a:r>
            <a:r>
              <a:rPr lang="en-IN" dirty="0"/>
              <a:t>['Species'].</a:t>
            </a:r>
            <a:r>
              <a:rPr lang="en-IN" dirty="0" err="1"/>
              <a:t>value_counts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 err="1"/>
              <a:t>plt.hist</a:t>
            </a:r>
            <a:r>
              <a:rPr lang="en-IN" dirty="0"/>
              <a:t>(</a:t>
            </a:r>
            <a:r>
              <a:rPr lang="en-IN" dirty="0" err="1"/>
              <a:t>df.Species</a:t>
            </a:r>
            <a:r>
              <a:rPr lang="en-IN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7B09E9-69C5-A680-03C5-DF55C1C6A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68" y="1939164"/>
            <a:ext cx="6420828" cy="455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2062B-5280-BE7C-1FA0-DE893D1D94E3}"/>
              </a:ext>
            </a:extLst>
          </p:cNvPr>
          <p:cNvSpPr txBox="1"/>
          <p:nvPr/>
        </p:nvSpPr>
        <p:spPr>
          <a:xfrm>
            <a:off x="838200" y="2468880"/>
            <a:ext cx="3770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Perch        56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Bream        35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Roach       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Pike         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smelt        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Whitefish     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Species,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5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0592-78C4-B458-543B-BAB1822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Boxplot of X = Species .Y = Weights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AB851C-CF7B-6BA2-61BF-1D8104CC44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354" y="1690689"/>
            <a:ext cx="7666891" cy="48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B8A7-5D86-339D-8263-CF170E2E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tukey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pairwise_tukeyhsd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df.Weight,df.Species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alpha=0.05)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tukey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FD95B-22C3-005A-9ABB-C4203F0B3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35390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72A9-85A5-A294-018A-D46FAB92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x='Length1',y='Weight'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DA4237-A1B8-B9F6-00E8-655B0504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585" y="1825624"/>
            <a:ext cx="834683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C4EF-E510-883F-4126-E0C9DBB1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x='Length2',y='Weight'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538226-20E4-684F-F854-8315B86C5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4" y="1825624"/>
            <a:ext cx="7033845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50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17B5-BB31-E695-2582-31E9CA73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Jointplot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x='Length3',y='Weight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AC450D0-61F4-DFBB-BD03-7A2EBABD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369" y="1825624"/>
            <a:ext cx="7643446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9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335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Blackadder ITC</vt:lpstr>
      <vt:lpstr>Calibri</vt:lpstr>
      <vt:lpstr>Calibri Light</vt:lpstr>
      <vt:lpstr>Times New Roman</vt:lpstr>
      <vt:lpstr>Office Theme</vt:lpstr>
      <vt:lpstr>Fish market - Machine Learning(Linear Regression)</vt:lpstr>
      <vt:lpstr>The data contains the following columns:</vt:lpstr>
      <vt:lpstr>df.describe()</vt:lpstr>
      <vt:lpstr>df['Species'].value_counts() plt.hist(df.Species)</vt:lpstr>
      <vt:lpstr>Boxplot of X = Species .Y = Weights</vt:lpstr>
      <vt:lpstr>tukey = pairwise_tukeyhsd(df.Weight,df.Species, alpha=0.05) print(tukey)</vt:lpstr>
      <vt:lpstr>Jointplot of x='Length1',y='Weight'</vt:lpstr>
      <vt:lpstr>Jointplot of x='Length2',y='Weight'</vt:lpstr>
      <vt:lpstr>Jointplot of x='Length3',y='Weight</vt:lpstr>
      <vt:lpstr>CORRELATION:-</vt:lpstr>
      <vt:lpstr>sns.heatmap(corr,annot=True)</vt:lpstr>
      <vt:lpstr>OLS Regression results</vt:lpstr>
      <vt:lpstr>Scatterplot of x='predict',y='residuals’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market - Machine Learning(Linear Regression)</dc:title>
  <dc:creator>POKURI  OMKARAIAH</dc:creator>
  <cp:lastModifiedBy>POKURI  OMKARAIAH</cp:lastModifiedBy>
  <cp:revision>2</cp:revision>
  <dcterms:created xsi:type="dcterms:W3CDTF">2022-06-20T18:53:53Z</dcterms:created>
  <dcterms:modified xsi:type="dcterms:W3CDTF">2022-06-20T21:23:03Z</dcterms:modified>
</cp:coreProperties>
</file>