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>
        <p:scale>
          <a:sx n="33" d="100"/>
          <a:sy n="33" d="100"/>
        </p:scale>
        <p:origin x="470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4929-A5BF-8241-8DE9-217053B5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07E4F-CCD9-BE14-60C3-34187A819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4A63-E0E2-D245-6F7C-4B1B3990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291E-A189-8326-E051-CF9F9A2D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D28F-3046-E756-B367-CD3100CA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80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417A-A6EA-354F-1617-AC0E7482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18FD9-3CA1-6C47-6106-0E7C6E09C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F0FA-539F-1447-C6E4-113890A3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3228-6457-D61A-5856-7313D1DD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F1F1-5005-D8EA-A9A7-67F7235C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8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FBC10-75E6-A28D-1B9D-549FAF4BC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23EB1-6110-34C3-684B-7078D0226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3F27-5B3E-3B65-E4C3-32DD0156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4DD7-AA71-5D49-884A-9AAAD833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E743-D3EF-4DDF-9FB7-E4BC3422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5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A36D-86A5-D323-57E6-1172C749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4FBC-6161-F5CE-E7CC-590708AF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41C9-90DB-9C8A-029C-F9115397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148E2-BECD-549D-CD64-01E10DEC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73F1-AF6B-9C01-55D7-11C7057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59B-7ED5-5978-D786-A3F59804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98208-8E88-8872-D470-0C8D0C36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9ED7-9CC5-186C-43F7-F315F5D9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0AE7-15D5-82AB-8876-D8FD880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7931-B35D-8F27-0E1E-F9B4C8D0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A651-7ECD-F18A-AF65-2D8B8BA4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ACEB-D1D8-FC9D-27AB-E2B4ABEDD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1F7AE-D9BE-11CD-4D2F-03E61C39B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B3E2-0825-E81B-0C3C-C8AD7177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0099A-A05F-8063-339A-31A790AA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E332-C73C-BCA1-BDDB-7D510FC4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1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0BDC-F897-61FD-869A-9E29CCB6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3438F-7C82-89C9-5A31-B2439EF52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DAE5E-9A4A-796A-0452-11A73B8B2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D48CB-8683-9DC1-E1A1-4A00C850D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CE10D-6EE9-F8F5-548C-51A76CBD0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5A3D9-B29E-80F4-61B7-4AFB8D66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CFD5A-9407-225F-065C-82A2CB92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A9EDB-485A-48D9-DEC7-35D15D3D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6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981A-2421-4897-77B3-D459B6F3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BC0AA-0DB4-3BEF-BA60-67FFEB1F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8AAC2-1EDF-E6C0-0CFE-E4D83CBF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E6C1-0C96-81C3-A3E9-D3F93EB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0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15D43-4807-93AD-21BC-0483418E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FEFF8-D356-8FF5-154E-DFDC1F8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914B-8F68-5A48-7BCD-4858AADA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6783-CE1D-30E1-2214-D5A9ADD1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6E1C-25AF-3AE5-D9E6-E443FC19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F44EA-83A7-4D04-9BF6-EB30C8016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B33A1-22EE-63EF-3E08-E3B08D52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4F1F-42ED-E721-0A5D-C833508A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5005-C0EC-2D16-0F45-C62D45B4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7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0E1-A614-834F-319B-DE9A1B99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9028C-1775-FD6C-C6C2-8A21CAF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28E9-3CA2-5081-FC32-E193D505B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536A-5828-8D39-07F1-07A0030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8AB0-5E2C-66E3-1DAB-06A19FE8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C148-EE3A-899B-69B0-E728F3E2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7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02E01-08B4-0A4F-C180-7BB146D0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F48DB-B011-A2CC-E3C6-8D8071F0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4604-2302-A3F3-BC31-777FD9F9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4C28-02E8-4436-BDAD-A457391D4C5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9E9E-F48F-6631-194E-9D7A64762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D67D-E939-E0DF-BE7A-D539AB32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D218-9635-422B-86A7-3FE831A3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02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6C49-8845-F445-4EBA-D4B0E1C4D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 Housing - Machine Learning(Linear Regression)</a:t>
            </a:r>
            <a:b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ADB95-3D7A-3DD8-9E75-0CD21F568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8154"/>
            <a:ext cx="9144000" cy="1289538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                             NAME :- </a:t>
            </a:r>
            <a:r>
              <a:rPr lang="en-IN" sz="4000" dirty="0" err="1">
                <a:latin typeface="Algerian" panose="04020705040A02060702" pitchFamily="82" charset="0"/>
                <a:cs typeface="Times New Roman" panose="02020603050405020304" pitchFamily="18" charset="0"/>
              </a:rPr>
              <a:t>Omkaraiah</a:t>
            </a:r>
            <a:endParaRPr lang="en-IN" sz="4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                                                PGDA25</a:t>
            </a:r>
          </a:p>
        </p:txBody>
      </p:sp>
    </p:spTree>
    <p:extLst>
      <p:ext uri="{BB962C8B-B14F-4D97-AF65-F5344CB8AC3E}">
        <p14:creationId xmlns:p14="http://schemas.microsoft.com/office/powerpoint/2010/main" val="185406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D12A-3A05-8C9A-5787-0F109EF6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6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3BCC1-893C-1959-355E-2E1CDCFE8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1090246"/>
            <a:ext cx="11465169" cy="5767754"/>
          </a:xfrm>
        </p:spPr>
      </p:pic>
    </p:spTree>
    <p:extLst>
      <p:ext uri="{BB962C8B-B14F-4D97-AF65-F5344CB8AC3E}">
        <p14:creationId xmlns:p14="http://schemas.microsoft.com/office/powerpoint/2010/main" val="8912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CE00-F8B1-5F79-5905-75E620C2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='black')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B648104-9E71-DD82-91C6-4126B0750D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14" y="1690688"/>
            <a:ext cx="840544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4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3165-EF37-7446-2364-B040AEEC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221395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print('MAE:',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metrics.mean_absolute_error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y_test,y_pred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print('MSE:',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metrics.mean_squared_error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print('RMSE:',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metrics.mean_squared_error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FA826-CB6E-63A5-3023-344C8D4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79830.143300125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MSE: 9823431323.317669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99113.22476500132</a:t>
            </a:r>
          </a:p>
        </p:txBody>
      </p:sp>
    </p:spTree>
    <p:extLst>
      <p:ext uri="{BB962C8B-B14F-4D97-AF65-F5344CB8AC3E}">
        <p14:creationId xmlns:p14="http://schemas.microsoft.com/office/powerpoint/2010/main" val="308602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9C32-A65F-8259-4B69-170C18C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the following columns: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826C-3618-AB55-4746-B292E8AA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1825625"/>
            <a:ext cx="11461531" cy="43513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Avg. Area Income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 Avg. Income of residents of the city house is located 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Avg. Area House Age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Avg Age of Houses in same city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Avg. Area Number of Rooms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Avg Number of Rooms for Houses in same city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Avg. Area Number of Bedrooms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-Avg Number of Bedrooms for Houses in same city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 Population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Population of city house is located 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-Price that the house sold 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Address for the house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1E2D-537D-7922-B8CB-D685337A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63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Data.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FC85EE-7886-918E-3116-761CAC7D2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426034"/>
              </p:ext>
            </p:extLst>
          </p:nvPr>
        </p:nvGraphicFramePr>
        <p:xfrm>
          <a:off x="0" y="1150884"/>
          <a:ext cx="12192000" cy="645028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9887978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759937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833891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47631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81629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638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70359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44895686"/>
                    </a:ext>
                  </a:extLst>
                </a:gridCol>
              </a:tblGrid>
              <a:tr h="83911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Area Income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Area House Age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Area Number of Rooms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Area Number of Bedrooms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Population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48" marR="48348" marT="24174" marB="2417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5965896"/>
                  </a:ext>
                </a:extLst>
              </a:tr>
              <a:tr h="110329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79545.458574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5.682861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7.009188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4.09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23086.800503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1.059034e+06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 Michael Ferry Apt. 674\nLaurabury, NE 3701...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08095"/>
                  </a:ext>
                </a:extLst>
              </a:tr>
              <a:tr h="136748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79248.642455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6.002900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6.730821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3.09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40173.072174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1.505891e+06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 Johnson Views Suite 079\nLake Kathleen, CA...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978380"/>
                  </a:ext>
                </a:extLst>
              </a:tr>
              <a:tr h="12707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61287.067179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5.865890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8.512727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5.13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36882.159400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1.058988e+06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9127 Elizabeth Stravenue\nDanieltown, WI 06482...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92320"/>
                  </a:ext>
                </a:extLst>
              </a:tr>
              <a:tr h="83911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63345.240046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7.188236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5.586729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3.26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34310.242831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1.260617e+06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v-SE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USS Barnett\nFPO AP 44820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30412"/>
                  </a:ext>
                </a:extLst>
              </a:tr>
              <a:tr h="83911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59982.197226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5.040555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7.839388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4.23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26354.109472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6.309435e+05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USNS Raymond\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nFPO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AE 09386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057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44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2BD-FE04-D7C3-126C-52FF2F4B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IN" dirty="0" err="1"/>
              <a:t>Data.describe</a:t>
            </a:r>
            <a:r>
              <a:rPr lang="en-IN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716BB1-E785-629C-6EB6-9AD507D1F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393014"/>
              </p:ext>
            </p:extLst>
          </p:nvPr>
        </p:nvGraphicFramePr>
        <p:xfrm>
          <a:off x="189187" y="1387366"/>
          <a:ext cx="11824134" cy="5470635"/>
        </p:xfrm>
        <a:graphic>
          <a:graphicData uri="http://schemas.openxmlformats.org/drawingml/2006/table">
            <a:tbl>
              <a:tblPr/>
              <a:tblGrid>
                <a:gridCol w="1689162">
                  <a:extLst>
                    <a:ext uri="{9D8B030D-6E8A-4147-A177-3AD203B41FA5}">
                      <a16:colId xmlns:a16="http://schemas.microsoft.com/office/drawing/2014/main" val="158490813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91074651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2331213810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582190232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1366488348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1739328280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2573175153"/>
                    </a:ext>
                  </a:extLst>
                </a:gridCol>
              </a:tblGrid>
              <a:tr h="828883">
                <a:tc>
                  <a:txBody>
                    <a:bodyPr/>
                    <a:lstStyle/>
                    <a:p>
                      <a:pPr algn="r" fontAlgn="ctr"/>
                      <a:br>
                        <a:rPr lang="en-IN" sz="1300" b="1">
                          <a:effectLst/>
                        </a:rPr>
                      </a:br>
                      <a:r>
                        <a:rPr lang="en-IN" sz="1300" b="1">
                          <a:effectLst/>
                        </a:rPr>
                        <a:t>Avg. Area Income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Avg. Area House Age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Avg. Area Number of Rooms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Avg. Area Number of Bedrooms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Area Population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Price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65929" marR="65929" marT="32965" marB="3296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6357959"/>
                  </a:ext>
                </a:extLst>
              </a:tr>
              <a:tr h="5802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count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5000.000000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5000.000000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5000.000000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5000.000000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5000.000000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5.000000e+03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47536"/>
                  </a:ext>
                </a:extLst>
              </a:tr>
              <a:tr h="5802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mean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68583.108984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5.977222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6.987792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3.981330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36163.516039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1.232073e+06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170855"/>
                  </a:ext>
                </a:extLst>
              </a:tr>
              <a:tr h="5802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std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10657.991214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0.991456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1.005833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1.234137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9925.650114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3.531176e+05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7059"/>
                  </a:ext>
                </a:extLst>
              </a:tr>
              <a:tr h="5802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min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17796.631190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2.644304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3.236194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2.000000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172.610686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1.593866e+04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78755"/>
                  </a:ext>
                </a:extLst>
              </a:tr>
              <a:tr h="5802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25%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61480.562388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5.322283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6.299250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3.140000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29403.928702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9.975771e+05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803343"/>
                  </a:ext>
                </a:extLst>
              </a:tr>
              <a:tr h="5802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50%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68804.286404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5.970429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7.002902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4.050000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36199.406689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1.232669e+06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95501"/>
                  </a:ext>
                </a:extLst>
              </a:tr>
              <a:tr h="5802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75%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75783.338666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6.650808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7.665871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4.490000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42861.290769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1.471210e+06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89098"/>
                  </a:ext>
                </a:extLst>
              </a:tr>
              <a:tr h="5802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effectLst/>
                        </a:rPr>
                        <a:t>max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107701.748378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9.519088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10.759588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6.500000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>
                          <a:effectLst/>
                        </a:rPr>
                        <a:t>69621.713378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2.469066e+06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6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2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F28C-8F0F-C509-10EC-B5C77F41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Sns.pairplot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31AB78-5DFC-B141-A365-5028374018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3338"/>
            <a:ext cx="12192000" cy="564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9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6340-5E89-5E0C-C6F5-0A712D4E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1" y="18255"/>
            <a:ext cx="10515600" cy="2109483"/>
          </a:xfrm>
        </p:spPr>
        <p:txBody>
          <a:bodyPr>
            <a:no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sns.pairplot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=['Avg. Area Income','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Area House Age','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Area Number of Rooms','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Area Number of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Bedrooms','Area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Population'],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Price',height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=7, aspect=0.7, kind='scatter')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791475-A2E4-353C-6DA8-A8672B42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1" y="2127738"/>
            <a:ext cx="10262544" cy="4149970"/>
          </a:xfrm>
        </p:spPr>
      </p:pic>
    </p:spTree>
    <p:extLst>
      <p:ext uri="{BB962C8B-B14F-4D97-AF65-F5344CB8AC3E}">
        <p14:creationId xmlns:p14="http://schemas.microsoft.com/office/powerpoint/2010/main" val="253502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B224-A557-A05E-ED33-09A9F61D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data.corr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B4A49-838A-C3EB-BE37-0E99DA11B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54" y="1512278"/>
            <a:ext cx="9472246" cy="5345722"/>
          </a:xfrm>
        </p:spPr>
      </p:pic>
    </p:spTree>
    <p:extLst>
      <p:ext uri="{BB962C8B-B14F-4D97-AF65-F5344CB8AC3E}">
        <p14:creationId xmlns:p14="http://schemas.microsoft.com/office/powerpoint/2010/main" val="144134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A1BA-EA49-E331-BD63-130BE378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721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sns.distplot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data.Price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B8F9-CB27-F603-A075-6097FF7F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7C9038-25EE-28B2-A84F-9C7960ED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5" y="1825625"/>
            <a:ext cx="780757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40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7860-0B15-ABF1-ADCA-B258CE61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2" y="365125"/>
            <a:ext cx="12033738" cy="1446090"/>
          </a:xfrm>
        </p:spPr>
        <p:txBody>
          <a:bodyPr>
            <a:norm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coeff_df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(lm.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X_test.columns,columns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=['Coefficient'])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coeff_df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94E9A0-9FF3-AE0F-B2EE-3DBA8E28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071429"/>
              </p:ext>
            </p:extLst>
          </p:nvPr>
        </p:nvGraphicFramePr>
        <p:xfrm>
          <a:off x="2672862" y="1811214"/>
          <a:ext cx="7016262" cy="4360986"/>
        </p:xfrm>
        <a:graphic>
          <a:graphicData uri="http://schemas.openxmlformats.org/drawingml/2006/table">
            <a:tbl>
              <a:tblPr/>
              <a:tblGrid>
                <a:gridCol w="3508131">
                  <a:extLst>
                    <a:ext uri="{9D8B030D-6E8A-4147-A177-3AD203B41FA5}">
                      <a16:colId xmlns:a16="http://schemas.microsoft.com/office/drawing/2014/main" val="3919328748"/>
                    </a:ext>
                  </a:extLst>
                </a:gridCol>
                <a:gridCol w="3508131">
                  <a:extLst>
                    <a:ext uri="{9D8B030D-6E8A-4147-A177-3AD203B41FA5}">
                      <a16:colId xmlns:a16="http://schemas.microsoft.com/office/drawing/2014/main" val="305467497"/>
                    </a:ext>
                  </a:extLst>
                </a:gridCol>
              </a:tblGrid>
              <a:tr h="726831">
                <a:tc>
                  <a:txBody>
                    <a:bodyPr/>
                    <a:lstStyle/>
                    <a:p>
                      <a:pPr algn="r" fontAlgn="ctr"/>
                      <a:endParaRPr lang="en-IN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Coefficient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737730"/>
                  </a:ext>
                </a:extLst>
              </a:tr>
              <a:tr h="72683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229275.224032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73684"/>
                  </a:ext>
                </a:extLst>
              </a:tr>
              <a:tr h="72683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163592.487140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0949"/>
                  </a:ext>
                </a:extLst>
              </a:tr>
              <a:tr h="72683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120113.253351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824917"/>
                  </a:ext>
                </a:extLst>
              </a:tr>
              <a:tr h="72683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3015.847572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5401"/>
                  </a:ext>
                </a:extLst>
              </a:tr>
              <a:tr h="72683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150556.340296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27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5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545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Office Theme</vt:lpstr>
      <vt:lpstr>USA Housing - Machine Learning(Linear Regression) </vt:lpstr>
      <vt:lpstr>The data contains the following columns:</vt:lpstr>
      <vt:lpstr>Data.head()</vt:lpstr>
      <vt:lpstr>Data.describe()</vt:lpstr>
      <vt:lpstr>Sns.pairplot(data)</vt:lpstr>
      <vt:lpstr>sns.pairplot(data, x_vars=['Avg. Area Income','Avg. Area House Age','Avg. Area Number of Rooms','Avg. Area Number of Bedrooms','Area Population'], y_vars='Price',height=7, aspect=0.7, kind='scatter')</vt:lpstr>
      <vt:lpstr>sns.heatmap(data.corr(),annot=True)</vt:lpstr>
      <vt:lpstr>sns.distplot(data.Price)</vt:lpstr>
      <vt:lpstr>coeff_df =   pd.DataFrame(lm.coef_,X_test.columns,columns=['Coefficient']) coeff_df</vt:lpstr>
      <vt:lpstr>PowerPoint Presentation</vt:lpstr>
      <vt:lpstr>plt.scatter(y_test, y_pred, edgecolor='black')</vt:lpstr>
      <vt:lpstr>print('MAE:', metrics.mean_absolute_error(y_test,y_pred)) print('MSE:', metrics.mean_squared_error(y_test, y_pred)) print('RMSE:', np.sqrt(metrics.mean_squared_error(y_test, y_pred)))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Housing - Machine Learning(Linear Regression)</dc:title>
  <dc:creator>POKURI  OMKARAIAH</dc:creator>
  <cp:lastModifiedBy>POKURI  OMKARAIAH</cp:lastModifiedBy>
  <cp:revision>3</cp:revision>
  <dcterms:created xsi:type="dcterms:W3CDTF">2022-06-20T18:13:07Z</dcterms:created>
  <dcterms:modified xsi:type="dcterms:W3CDTF">2022-06-20T21:23:43Z</dcterms:modified>
</cp:coreProperties>
</file>