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C92D-C493-7A09-AD1F-55D81943C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C74D-B689-0FE1-1996-F05E1EDDB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C765-D4A0-8250-64CB-103039CD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8D0CC-D801-FC8A-CB34-BE756551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60B7-DB80-4001-7FDC-D620785E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9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3D9F-ACD7-604D-FB27-C25066C9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10F9F-E3E4-16B8-C43B-E8099081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25490-14F9-013B-E56A-553FC008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0546-AD16-FC1D-D06F-605D7AD2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EDC4-262E-0BFA-8955-17EA5C51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6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CBE1A-90E5-4784-3438-142233B6F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BA882-E4CA-8C8A-3E3C-F514C4AF3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737B-4B97-7554-D16A-4063AF42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CD3D-23F4-2775-D72D-5B0584D3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0A29-B1CE-2D11-2088-9FD26EA1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5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C4B3-7CA3-AF50-9CA4-B13A0817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7403-844D-856F-6AA6-79D15E95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77F4-DCA5-67D2-0591-8FA8A933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9920-EA2C-E0D8-9DF8-8996C8BD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1672-40BB-1AEB-C1F2-3AF99048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62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8418-408E-A323-8171-F302D756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A231-9BF3-2852-10EE-6ECFF22E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96BB-2B0B-C627-E89A-81894459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239A-1ABF-F879-5F59-2DF21711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8D0B-2B8E-6D7E-2108-33FDE6B4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21B2-61DA-CB28-315E-BD575B33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B6C5-4F15-DD19-1458-F8D14068D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32E27-B3AE-DC16-61C7-FB75C6C2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4E38C-A65F-C365-EEAD-8C82A45C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48836-FF77-7668-5570-1001003A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526B-010E-A914-9321-0A32D164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5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BD30-A115-8925-BDB2-0C9ECAAC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13A3E-244C-8728-2BB1-F4E51DCE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073A8-8383-F9B9-938F-E0C5682A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C3E3-BE67-7A36-7EF6-0C685EDD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1FC1B-3E90-8EC1-BA42-291A4DD75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B1124-D89C-47EC-03F8-BB30991F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1A93C-5112-CA3A-5766-8F7A5822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273EB-5009-387E-75D2-B3978217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4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B836-D9CA-DFF5-91E4-7B796704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01B61-2B65-378F-32D2-5064683E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97002-6859-2B76-82A5-1B01967B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1C1CA-FBF7-FA86-242A-D6958D4D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5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9B8CA-E13D-352C-09E2-90976A81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25359-B987-DC48-90E6-633A3FAE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6381A-D28C-5803-543A-5CE37A41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8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222-4C98-2951-A04F-762D1E8B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9D9C-D6E0-08DD-39CC-4E38F493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506C2-71CF-1588-C9F9-227878546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73AAC-E783-F789-C403-C07355DD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F00E-3B87-ADEB-A392-A545099E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0B62F-8B59-A9B7-0F58-24068C17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5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69AC-A445-BC92-46B2-A099F192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3E0DA-19A9-8519-791C-9A0989134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F5AA0-229A-D839-1141-41B2B3E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4156B-840F-47F6-D5C0-F135FFE1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DC0F-0AAE-1A66-F706-15946700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5A38-9AFB-553D-0CD9-0DA58B91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4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72182-B592-D64D-190B-293CB644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359A8-A78E-F668-B846-BC6F8C42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429D-4751-F2BD-7422-4426295F0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2718-AE7A-4C64-B9CB-3045A7EB426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BD3E-B956-8EAF-6872-3E3364DE5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C52F-F113-A68E-C9B5-E25965AFC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1746-87A2-4A47-A2CB-2BA437C7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0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A3F8-64CE-579E-07E6-EB26493E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 Size Vs Brain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WeightMachine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Learning(Linear Regression)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45A05-703E-ED20-55EC-9BDF5573B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0" y="4772470"/>
            <a:ext cx="2822448" cy="16557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OMKARAIAH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PGDA25</a:t>
            </a:r>
          </a:p>
        </p:txBody>
      </p:sp>
    </p:spTree>
    <p:extLst>
      <p:ext uri="{BB962C8B-B14F-4D97-AF65-F5344CB8AC3E}">
        <p14:creationId xmlns:p14="http://schemas.microsoft.com/office/powerpoint/2010/main" val="252571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1CEB-CD7B-43D3-661A-1720770A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the following columns: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19E1-F5C4-5785-52F2-F138FFBE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RANGE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SIZE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WEIGHT</a:t>
            </a:r>
          </a:p>
        </p:txBody>
      </p:sp>
    </p:spTree>
    <p:extLst>
      <p:ext uri="{BB962C8B-B14F-4D97-AF65-F5344CB8AC3E}">
        <p14:creationId xmlns:p14="http://schemas.microsoft.com/office/powerpoint/2010/main" val="123635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132D-6F92-1711-BA3A-B2C3EF0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DF.HEAD()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514DD0-9D19-0930-0C9C-A5DC5E35F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12394"/>
              </p:ext>
            </p:extLst>
          </p:nvPr>
        </p:nvGraphicFramePr>
        <p:xfrm>
          <a:off x="838200" y="2048256"/>
          <a:ext cx="10515600" cy="404164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5098180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189938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674957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067230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8406223"/>
                    </a:ext>
                  </a:extLst>
                </a:gridCol>
              </a:tblGrid>
              <a:tr h="1047834">
                <a:tc>
                  <a:txBody>
                    <a:bodyPr/>
                    <a:lstStyle/>
                    <a:p>
                      <a:pPr algn="r" fontAlgn="ctr"/>
                      <a:br>
                        <a:rPr lang="en-IN" b="1">
                          <a:effectLst/>
                        </a:rPr>
                      </a:br>
                      <a:r>
                        <a:rPr lang="en-IN" b="1">
                          <a:effectLst/>
                        </a:rPr>
                        <a:t>Gender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Age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Head Size(cm^3)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BrainWeight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8879288"/>
                  </a:ext>
                </a:extLst>
              </a:tr>
              <a:tr h="59876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1530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20780"/>
                  </a:ext>
                </a:extLst>
              </a:tr>
              <a:tr h="59876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3738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02574"/>
                  </a:ext>
                </a:extLst>
              </a:tr>
              <a:tr h="59876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4261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1335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2453"/>
                  </a:ext>
                </a:extLst>
              </a:tr>
              <a:tr h="59876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3777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681403"/>
                  </a:ext>
                </a:extLst>
              </a:tr>
              <a:tr h="59876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4177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1590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78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4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C5B1-A467-A520-622F-26F60A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: BRAIN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789D-32C9-9675-AE34-D835FE1F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0455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sns.distplot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df.BrainWeight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Brain Weight')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AF8C380-B000-632C-70EA-CB0A1813C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46" y="2926080"/>
            <a:ext cx="6753034" cy="37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99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50B1-BCC1-3F8B-F2BD-43CE7FDA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df.BrainWeight.describe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ED46-D084-D704-AC19-3645643A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    237.000000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    1282.873418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       120.340446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      955.000000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25%      1207.000000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     1280.000000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      1350.000000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     1635.000000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BrainWeight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4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CD7E-5D60-5985-D7FA-5E1128EB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477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 of y='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BrainWeight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',x='Head Size’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1B3F81-F84C-27C4-B963-94784376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08" y="932689"/>
            <a:ext cx="8705088" cy="592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2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0051-7C03-9587-4D31-28DA594C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E06-887E-1E7D-F7B8-A9C7FB76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=  0.26189100385866426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=  331.2228421304119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: 0.6715300229289938</a:t>
            </a:r>
          </a:p>
        </p:txBody>
      </p:sp>
    </p:spTree>
    <p:extLst>
      <p:ext uri="{BB962C8B-B14F-4D97-AF65-F5344CB8AC3E}">
        <p14:creationId xmlns:p14="http://schemas.microsoft.com/office/powerpoint/2010/main" val="396032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4DF-B8DC-F17B-98C8-B4F0C641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PLOT OF HEAD SIZE VS BRAIN WEIGHT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778314-5227-2363-96B6-0821DEACE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88" y="2066544"/>
            <a:ext cx="6711695" cy="485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4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784D-79FD-F580-5827-A398036D22A6}"/>
              </a:ext>
            </a:extLst>
          </p:cNvPr>
          <p:cNvSpPr txBox="1"/>
          <p:nvPr/>
        </p:nvSpPr>
        <p:spPr>
          <a:xfrm>
            <a:off x="1042416" y="1261872"/>
            <a:ext cx="9802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Blackadder ITC" panose="04020505051007020D02" pitchFamily="82" charset="0"/>
              </a:rPr>
              <a:t>THANK </a:t>
            </a:r>
          </a:p>
          <a:p>
            <a:r>
              <a:rPr lang="en-IN" sz="9600" dirty="0">
                <a:latin typeface="Blackadder ITC" panose="04020505051007020D02" pitchFamily="82" charset="0"/>
              </a:rPr>
              <a:t>                  YOU</a:t>
            </a:r>
          </a:p>
        </p:txBody>
      </p:sp>
    </p:spTree>
    <p:extLst>
      <p:ext uri="{BB962C8B-B14F-4D97-AF65-F5344CB8AC3E}">
        <p14:creationId xmlns:p14="http://schemas.microsoft.com/office/powerpoint/2010/main" val="135187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Blackadder ITC</vt:lpstr>
      <vt:lpstr>Calibri</vt:lpstr>
      <vt:lpstr>Calibri Light</vt:lpstr>
      <vt:lpstr>Times New Roman</vt:lpstr>
      <vt:lpstr>Office Theme</vt:lpstr>
      <vt:lpstr>Head Size Vs Brain WeightMachine Learning(Linear Regression)</vt:lpstr>
      <vt:lpstr>The data contains the following columns:</vt:lpstr>
      <vt:lpstr>DF.HEAD()</vt:lpstr>
      <vt:lpstr>TARGET VARIABLE : BRAIN WEIGHT</vt:lpstr>
      <vt:lpstr>df.BrainWeight.describe()</vt:lpstr>
      <vt:lpstr>Scatterplot of y='BrainWeight',x='Head Size’</vt:lpstr>
      <vt:lpstr>R-SQUARE</vt:lpstr>
      <vt:lpstr>LINEAR REGRESSION PLOT OF HEAD SIZE VS BRAIN WEIGHT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Size Vs Brain WeightMachine Learning(Linear Regression)</dc:title>
  <dc:creator>POKURI  OMKARAIAH</dc:creator>
  <cp:lastModifiedBy>POKURI  OMKARAIAH</cp:lastModifiedBy>
  <cp:revision>3</cp:revision>
  <dcterms:created xsi:type="dcterms:W3CDTF">2022-06-20T19:17:40Z</dcterms:created>
  <dcterms:modified xsi:type="dcterms:W3CDTF">2022-06-20T20:59:16Z</dcterms:modified>
</cp:coreProperties>
</file>