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स्मार्ट शेतकरी (Smart Farmer)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Empowering Maharashtra’s Farmers with Technology</a:t>
            </a:r>
          </a:p>
          <a:p/>
          <a:p>
            <a:r>
              <a:t>(Include app logo and background image of a farmer field)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We Built स्मार्ट शेतकरी</a:t>
            </a:r>
          </a:p>
          <a:p>
            <a:r>
              <a:t>🚫 No direct access to buyers</a:t>
            </a:r>
          </a:p>
          <a:p>
            <a:r>
              <a:t>📉 No real-time market price information</a:t>
            </a:r>
          </a:p>
          <a:p>
            <a:r>
              <a:t>🌀 Confusing and hard-to-understand government schemes</a:t>
            </a:r>
          </a:p>
          <a:p>
            <a:r>
              <a:t>🌐 Language &amp; tech barriers</a:t>
            </a:r>
          </a:p>
          <a:p/>
          <a:p>
            <a:r>
              <a:t>🧠 We wanted to solve real issues that farmers in Maharashtra face every 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 App. All Farmer Needs. In Marathi.</a:t>
            </a:r>
          </a:p>
          <a:p>
            <a:r>
              <a:t>🌾 उत्पन्न यादी (Produce Listing) – Direct OLX-style crop selling</a:t>
            </a:r>
          </a:p>
          <a:p>
            <a:r>
              <a:t>💰 बाजार भाव (Market Prices) – Real-time district-wise prices</a:t>
            </a:r>
          </a:p>
          <a:p>
            <a:r>
              <a:t>📋 सरकारी योजना (Schemes) – Info + easy registration</a:t>
            </a:r>
          </a:p>
          <a:p>
            <a:r>
              <a:t>🚚 वाहतूक सेवा (Logistics) – Book transport</a:t>
            </a:r>
          </a:p>
          <a:p>
            <a:r>
              <a:t>🗣️ मराठीत व्हॉइस बॉट (Voice Bot) – Ask questions, get AI help</a:t>
            </a:r>
          </a:p>
          <a:p>
            <a:r>
              <a:t>👨‍🌾 शेतकरी ट्रेड (Farmer-to-Farmer Trade) – Connect and trade with others</a:t>
            </a:r>
          </a:p>
          <a:p/>
          <a:p>
            <a:r>
              <a:t>🗺️ Fully in Marathi with visual support for easy usage.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We Built It (Tech Overview)</a:t>
            </a:r>
          </a:p>
          <a:p>
            <a:r>
              <a:t>⚛️ React Native + Expo – For cross-platform mobile app</a:t>
            </a:r>
          </a:p>
          <a:p>
            <a:r>
              <a:t>🔐 Supabase – Login &amp; Authentication</a:t>
            </a:r>
          </a:p>
          <a:p>
            <a:r>
              <a:t>🐍 Python Backend + Baileys – For WhatsApp bot</a:t>
            </a:r>
          </a:p>
          <a:p>
            <a:r>
              <a:t>📊 Agmarknet API – Real-time price data</a:t>
            </a:r>
          </a:p>
          <a:p>
            <a:r>
              <a:t>🎙️ Voice Input + AI Chatbot – For smart Marathi Q&amp;A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We Aim To Achieve</a:t>
            </a:r>
          </a:p>
          <a:p>
            <a:r>
              <a:t>✅ Simplify digital access for farmers</a:t>
            </a:r>
          </a:p>
          <a:p>
            <a:r>
              <a:t>✅ Enable direct selling and better profits</a:t>
            </a:r>
          </a:p>
          <a:p>
            <a:r>
              <a:t>✅ Help farmers access real support quickly</a:t>
            </a:r>
          </a:p>
          <a:p/>
          <a:p>
            <a:r>
              <a:t>🌱 Bringing smart farming to every hand.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