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962B-3267-5AFA-8FF2-A364D1408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820BE-77DC-1F25-5041-0E32517A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97F4-BFE9-902B-DB5A-8B11B735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BD34-283C-95B8-6FB8-805CCA95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90C2-5018-9588-64DF-5F47D18E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E95C-490C-4BA9-26F8-5F5347D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6F18-5898-4411-B376-3F6627D5E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3336-D04F-C90B-92E8-4BBF1B06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8D76-25CD-7455-7DBC-5D33F08A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0535-77C6-9FD3-5E17-F09C8687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B9A51-41B9-5B66-CE4D-14E3D27F0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BFAE4-B1E9-4F75-4A91-4FA18440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F5BD-4548-4617-9226-A699F172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A403-5B41-8E87-833C-17B0EFDF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9766-A178-B51C-3925-BE9D29AE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4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0D4-51C2-ECF8-8A58-FEEF4E19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7F73-11A2-65DF-5ACE-A2552134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55F6-9E86-D10E-20A6-E86B69CC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1244-0424-270B-6D5D-F4D85A54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28CC-9F49-0AAA-E35A-A3D71251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4CC3-A707-628A-8D94-533CE26B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E77E-416E-3085-3277-31AD32D1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FE9A-6A45-B9D8-F783-7B5D6EFE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5C0A-887F-8341-8693-D9C9AC7C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6C99-BFF8-1049-BE10-1B9B3731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3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887A-D8C2-D0C3-7E74-1D0FA15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E486-B0D0-0212-13F2-E8102F4C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14E3C-3F0C-D9CA-FACD-2ADA20B6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1D4B8-5C42-992D-604A-56B63F72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0238-9654-CAF8-9372-FAACD3CB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85DE-0E1A-A8C1-0372-72D03170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FDB-BAD2-15F7-0890-EBA6AB52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9E44-DB46-ACA0-BB31-6D258470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BD40-D361-F314-E6E8-2F61C677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E2063-5ADE-CCFD-FA70-572FCD14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3F59-D9B0-54EC-FB55-FACD4604A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78D79-EDD0-6DB1-7747-15236CA6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A9C7B-8997-B7C9-44E3-17D55B6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0DAE1-FCDD-1793-32E4-16029499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A04D-5F51-8F1F-17D0-D115C6F9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37C0E-7738-0A13-C4FF-9799B74F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F1778-38D2-FA2C-22E8-BAE72217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5B4D8-83AA-D59E-58BE-38663F17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1BEEB-CA1C-8089-67E2-9B7C9F8A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E751-1031-2A76-FA19-EBEB1B29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2A2C-06E3-8DC6-9515-A1B1043D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ED0A-30C3-F2E4-1776-19FD455D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DDCD-885B-D749-F0A9-64C131B3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3785-AFA0-4D8D-A0C0-8FAFF4B2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8F8DA-D5B7-5E57-7A5D-8235DFE2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ACCB-C776-FE27-5CE6-5EEF46A0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0EB75-E7D7-A5DD-7D0C-36040BCB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423D-9E2C-9D40-5841-F8660C8C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2FE97-6CED-959A-C993-46816CB1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DFE47-323F-A965-E37F-372D1CA9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FC9E-C5A4-9017-4185-965AF76A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3A99-2F62-8F03-5E77-D44ADF10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D74B-B7DE-2FE2-810D-8CCB390B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5A2E3-90AB-9DFC-0C9F-D77897E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8055-14F2-8CD3-2BEF-473D3E27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5BBC-70E2-A6C7-694D-FE269E8EC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EC4E-874A-4DBF-8F61-115384C42157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1336-FE8C-5437-5BE3-F673C5E96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147B-6512-7E7C-9806-43E8D782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69A0-C1D2-43DF-B167-5BFE22A2F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2D4DE96-2182-29BB-ADF9-D31D69B3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0CF431-6C5B-ADE3-2E32-F493BD003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7C3BA-478F-D103-F9C7-CF13E071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4E00A-01FE-7A2C-CF7F-911A6111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7BC90-4CF2-F514-A7A8-63A4CF0E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01010-BCC8-189B-3380-3931AF47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5CCDD4D-2188-E6C5-D6E1-11908398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0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C9C02-D44D-05B4-0F26-E934CA96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8E97B-1896-A734-5DCF-E45C8618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C164B-0723-94CB-097D-7E8ADFAAB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930AF-876D-6B1A-D0FB-E9EC8587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6617F-6FE9-75D0-9BDC-3EDBF4DF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04253-52D5-2EF5-5164-C7ADCF4E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744D7-662F-B000-D19A-22878204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</dc:creator>
  <cp:lastModifiedBy>OMKAR</cp:lastModifiedBy>
  <cp:revision>1</cp:revision>
  <dcterms:created xsi:type="dcterms:W3CDTF">2022-06-26T16:41:50Z</dcterms:created>
  <dcterms:modified xsi:type="dcterms:W3CDTF">2022-06-26T16:45:34Z</dcterms:modified>
</cp:coreProperties>
</file>