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9" r:id="rId2"/>
    <p:sldId id="260" r:id="rId3"/>
    <p:sldId id="273" r:id="rId4"/>
    <p:sldId id="275" r:id="rId5"/>
    <p:sldId id="276" r:id="rId6"/>
    <p:sldId id="277" r:id="rId7"/>
    <p:sldId id="280" r:id="rId8"/>
    <p:sldId id="301" r:id="rId9"/>
    <p:sldId id="289" r:id="rId10"/>
    <p:sldId id="300" r:id="rId11"/>
    <p:sldId id="290" r:id="rId12"/>
    <p:sldId id="291" r:id="rId13"/>
    <p:sldId id="279" r:id="rId14"/>
    <p:sldId id="286" r:id="rId15"/>
    <p:sldId id="302" r:id="rId16"/>
    <p:sldId id="303" r:id="rId17"/>
    <p:sldId id="292" r:id="rId18"/>
    <p:sldId id="293" r:id="rId19"/>
    <p:sldId id="306" r:id="rId20"/>
    <p:sldId id="307" r:id="rId21"/>
    <p:sldId id="304" r:id="rId22"/>
    <p:sldId id="305" r:id="rId23"/>
    <p:sldId id="297" r:id="rId24"/>
    <p:sldId id="298" r:id="rId25"/>
    <p:sldId id="299"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E7C72-CD7E-4866-9DEC-27B0C0C7B9C5}">
          <p14:sldIdLst>
            <p14:sldId id="259"/>
            <p14:sldId id="260"/>
            <p14:sldId id="273"/>
            <p14:sldId id="275"/>
            <p14:sldId id="276"/>
            <p14:sldId id="277"/>
            <p14:sldId id="280"/>
            <p14:sldId id="301"/>
            <p14:sldId id="289"/>
            <p14:sldId id="300"/>
            <p14:sldId id="290"/>
            <p14:sldId id="291"/>
          </p14:sldIdLst>
        </p14:section>
        <p14:section name="Untitled Section" id="{8F7979F4-B24B-4EEA-86EC-08B72717E893}">
          <p14:sldIdLst>
            <p14:sldId id="279"/>
            <p14:sldId id="286"/>
            <p14:sldId id="302"/>
            <p14:sldId id="303"/>
            <p14:sldId id="292"/>
            <p14:sldId id="293"/>
            <p14:sldId id="306"/>
            <p14:sldId id="307"/>
            <p14:sldId id="304"/>
            <p14:sldId id="305"/>
            <p14:sldId id="297"/>
            <p14:sldId id="298"/>
            <p14:sldId id="299"/>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66" d="100"/>
          <a:sy n="66" d="100"/>
        </p:scale>
        <p:origin x="1330"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66D7F-8E41-4D64-8C7B-CF1E34436D0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D4BBC8-6849-45F3-8CB2-0FD77236BD59}">
      <dgm:prSet/>
      <dgm:spPr/>
      <dgm:t>
        <a:bodyPr/>
        <a:lstStyle/>
        <a:p>
          <a:r>
            <a:rPr lang="en-IN" dirty="0"/>
            <a:t>Introduction/Background</a:t>
          </a:r>
          <a:endParaRPr lang="en-US" dirty="0"/>
        </a:p>
      </dgm:t>
    </dgm:pt>
    <dgm:pt modelId="{041F2116-EFA8-4961-8683-623ABA11B973}" type="parTrans" cxnId="{BFAB6BB8-4741-4493-8CF8-4BCC69AA9574}">
      <dgm:prSet/>
      <dgm:spPr/>
      <dgm:t>
        <a:bodyPr/>
        <a:lstStyle/>
        <a:p>
          <a:endParaRPr lang="en-US"/>
        </a:p>
      </dgm:t>
    </dgm:pt>
    <dgm:pt modelId="{5EAFC554-35A8-4CC7-919E-2C55AFB3D127}" type="sibTrans" cxnId="{BFAB6BB8-4741-4493-8CF8-4BCC69AA9574}">
      <dgm:prSet/>
      <dgm:spPr/>
      <dgm:t>
        <a:bodyPr/>
        <a:lstStyle/>
        <a:p>
          <a:endParaRPr lang="en-US"/>
        </a:p>
      </dgm:t>
    </dgm:pt>
    <dgm:pt modelId="{147C9034-0327-43ED-B4EC-81716F4E18C5}">
      <dgm:prSet/>
      <dgm:spPr/>
      <dgm:t>
        <a:bodyPr/>
        <a:lstStyle/>
        <a:p>
          <a:r>
            <a:rPr lang="en-IN"/>
            <a:t>Aim and Project Objectives</a:t>
          </a:r>
          <a:endParaRPr lang="en-US"/>
        </a:p>
      </dgm:t>
    </dgm:pt>
    <dgm:pt modelId="{03E9F6E1-0064-4BC9-911D-7CC8B485EFF4}" type="parTrans" cxnId="{94FA743D-A788-4417-91B9-F1F1865376D0}">
      <dgm:prSet/>
      <dgm:spPr/>
      <dgm:t>
        <a:bodyPr/>
        <a:lstStyle/>
        <a:p>
          <a:endParaRPr lang="en-US"/>
        </a:p>
      </dgm:t>
    </dgm:pt>
    <dgm:pt modelId="{A52E3556-689A-4BCD-8C26-3A443274139F}" type="sibTrans" cxnId="{94FA743D-A788-4417-91B9-F1F1865376D0}">
      <dgm:prSet/>
      <dgm:spPr/>
      <dgm:t>
        <a:bodyPr/>
        <a:lstStyle/>
        <a:p>
          <a:endParaRPr lang="en-US"/>
        </a:p>
      </dgm:t>
    </dgm:pt>
    <dgm:pt modelId="{AD139565-A06C-46A8-BD6E-EEBDD24F09D7}">
      <dgm:prSet/>
      <dgm:spPr/>
      <dgm:t>
        <a:bodyPr/>
        <a:lstStyle/>
        <a:p>
          <a:r>
            <a:rPr lang="en-IN"/>
            <a:t>Literature Survey</a:t>
          </a:r>
          <a:endParaRPr lang="en-US"/>
        </a:p>
      </dgm:t>
    </dgm:pt>
    <dgm:pt modelId="{CF95F9B5-D096-40FA-81F3-1D6C17DC2A0F}" type="parTrans" cxnId="{98093461-81F6-4658-93C5-8A04F50381E0}">
      <dgm:prSet/>
      <dgm:spPr/>
      <dgm:t>
        <a:bodyPr/>
        <a:lstStyle/>
        <a:p>
          <a:endParaRPr lang="en-US"/>
        </a:p>
      </dgm:t>
    </dgm:pt>
    <dgm:pt modelId="{0BC2AC6D-7FDE-4DC6-8073-4F62D58CE5B6}" type="sibTrans" cxnId="{98093461-81F6-4658-93C5-8A04F50381E0}">
      <dgm:prSet/>
      <dgm:spPr/>
      <dgm:t>
        <a:bodyPr/>
        <a:lstStyle/>
        <a:p>
          <a:endParaRPr lang="en-US"/>
        </a:p>
      </dgm:t>
    </dgm:pt>
    <dgm:pt modelId="{69AB4D37-2410-4620-AD62-576A53C991E7}">
      <dgm:prSet/>
      <dgm:spPr/>
      <dgm:t>
        <a:bodyPr/>
        <a:lstStyle/>
        <a:p>
          <a:r>
            <a:rPr lang="en-IN"/>
            <a:t>Proposed System </a:t>
          </a:r>
          <a:endParaRPr lang="en-US"/>
        </a:p>
      </dgm:t>
    </dgm:pt>
    <dgm:pt modelId="{FEB44EE2-D546-49E1-B6D5-581628272142}" type="parTrans" cxnId="{2E363A14-1CF4-47CB-A9B2-F58A38A3AE0D}">
      <dgm:prSet/>
      <dgm:spPr/>
      <dgm:t>
        <a:bodyPr/>
        <a:lstStyle/>
        <a:p>
          <a:endParaRPr lang="en-US"/>
        </a:p>
      </dgm:t>
    </dgm:pt>
    <dgm:pt modelId="{B29458E3-DC33-46B4-BE28-CAC32ACA3787}" type="sibTrans" cxnId="{2E363A14-1CF4-47CB-A9B2-F58A38A3AE0D}">
      <dgm:prSet/>
      <dgm:spPr/>
      <dgm:t>
        <a:bodyPr/>
        <a:lstStyle/>
        <a:p>
          <a:endParaRPr lang="en-US"/>
        </a:p>
      </dgm:t>
    </dgm:pt>
    <dgm:pt modelId="{FBC335B5-08E9-423C-8930-BB5FD66BB6CB}">
      <dgm:prSet/>
      <dgm:spPr/>
      <dgm:t>
        <a:bodyPr/>
        <a:lstStyle/>
        <a:p>
          <a:r>
            <a:rPr lang="en-IN"/>
            <a:t>System Architecture/Methodology/System Overview</a:t>
          </a:r>
          <a:endParaRPr lang="en-US"/>
        </a:p>
      </dgm:t>
    </dgm:pt>
    <dgm:pt modelId="{0020E1FD-7C00-4A88-A4C3-D1D809AA2F2C}" type="parTrans" cxnId="{772120FA-026A-4401-A737-98695E0CC068}">
      <dgm:prSet/>
      <dgm:spPr/>
      <dgm:t>
        <a:bodyPr/>
        <a:lstStyle/>
        <a:p>
          <a:endParaRPr lang="en-US"/>
        </a:p>
      </dgm:t>
    </dgm:pt>
    <dgm:pt modelId="{AD02B8AB-A136-4335-8F7E-C98927DF9BF0}" type="sibTrans" cxnId="{772120FA-026A-4401-A737-98695E0CC068}">
      <dgm:prSet/>
      <dgm:spPr/>
      <dgm:t>
        <a:bodyPr/>
        <a:lstStyle/>
        <a:p>
          <a:endParaRPr lang="en-US"/>
        </a:p>
      </dgm:t>
    </dgm:pt>
    <dgm:pt modelId="{9520CDB5-FBA2-4416-AD78-D7D284714323}">
      <dgm:prSet/>
      <dgm:spPr/>
      <dgm:t>
        <a:bodyPr/>
        <a:lstStyle/>
        <a:p>
          <a:r>
            <a:rPr lang="en-IN"/>
            <a:t>Hardware / Software Specification/Technology Used</a:t>
          </a:r>
          <a:endParaRPr lang="en-US"/>
        </a:p>
      </dgm:t>
    </dgm:pt>
    <dgm:pt modelId="{C0ACB8CB-F26F-44A7-9660-61F0ACB64483}" type="parTrans" cxnId="{01ED1940-FECC-4A9C-8B4F-0708748A89C8}">
      <dgm:prSet/>
      <dgm:spPr/>
      <dgm:t>
        <a:bodyPr/>
        <a:lstStyle/>
        <a:p>
          <a:endParaRPr lang="en-US"/>
        </a:p>
      </dgm:t>
    </dgm:pt>
    <dgm:pt modelId="{27A7472A-F31C-4097-A875-6470402043FD}" type="sibTrans" cxnId="{01ED1940-FECC-4A9C-8B4F-0708748A89C8}">
      <dgm:prSet/>
      <dgm:spPr/>
      <dgm:t>
        <a:bodyPr/>
        <a:lstStyle/>
        <a:p>
          <a:endParaRPr lang="en-US"/>
        </a:p>
      </dgm:t>
    </dgm:pt>
    <dgm:pt modelId="{4036A709-7BC7-4CBE-83CB-A6448F8DF750}">
      <dgm:prSet/>
      <dgm:spPr/>
      <dgm:t>
        <a:bodyPr/>
        <a:lstStyle/>
        <a:p>
          <a:r>
            <a:rPr lang="en-IN"/>
            <a:t>Results/Comparisons/Graph</a:t>
          </a:r>
          <a:endParaRPr lang="en-US"/>
        </a:p>
      </dgm:t>
    </dgm:pt>
    <dgm:pt modelId="{3B1BA42A-F317-4E20-9E70-F84E9111E3E1}" type="parTrans" cxnId="{06C27352-35B8-48B5-B394-FE08F673B424}">
      <dgm:prSet/>
      <dgm:spPr/>
      <dgm:t>
        <a:bodyPr/>
        <a:lstStyle/>
        <a:p>
          <a:endParaRPr lang="en-US"/>
        </a:p>
      </dgm:t>
    </dgm:pt>
    <dgm:pt modelId="{3F25EBC8-863E-45B6-9F86-AAA838B01765}" type="sibTrans" cxnId="{06C27352-35B8-48B5-B394-FE08F673B424}">
      <dgm:prSet/>
      <dgm:spPr/>
      <dgm:t>
        <a:bodyPr/>
        <a:lstStyle/>
        <a:p>
          <a:endParaRPr lang="en-US"/>
        </a:p>
      </dgm:t>
    </dgm:pt>
    <dgm:pt modelId="{5A610AA5-D819-45C1-8462-612B84B26ACD}">
      <dgm:prSet/>
      <dgm:spPr/>
      <dgm:t>
        <a:bodyPr/>
        <a:lstStyle/>
        <a:p>
          <a:r>
            <a:rPr lang="en-IN"/>
            <a:t>Conclusion and Future Scope</a:t>
          </a:r>
          <a:endParaRPr lang="en-US"/>
        </a:p>
      </dgm:t>
    </dgm:pt>
    <dgm:pt modelId="{26B9CE44-8D5D-45DF-B9C0-C150CEB5F759}" type="parTrans" cxnId="{4BD2FDE2-7E3E-4A94-ABA2-0A18E96A5051}">
      <dgm:prSet/>
      <dgm:spPr/>
      <dgm:t>
        <a:bodyPr/>
        <a:lstStyle/>
        <a:p>
          <a:endParaRPr lang="en-US"/>
        </a:p>
      </dgm:t>
    </dgm:pt>
    <dgm:pt modelId="{ADCCEF3C-91FD-47AA-AA5F-C956071F8162}" type="sibTrans" cxnId="{4BD2FDE2-7E3E-4A94-ABA2-0A18E96A5051}">
      <dgm:prSet/>
      <dgm:spPr/>
      <dgm:t>
        <a:bodyPr/>
        <a:lstStyle/>
        <a:p>
          <a:endParaRPr lang="en-US"/>
        </a:p>
      </dgm:t>
    </dgm:pt>
    <dgm:pt modelId="{6BEAB24D-980B-4186-AB30-EC5E1506E51F}" type="pres">
      <dgm:prSet presAssocID="{D0266D7F-8E41-4D64-8C7B-CF1E34436D02}" presName="root" presStyleCnt="0">
        <dgm:presLayoutVars>
          <dgm:dir/>
          <dgm:resizeHandles val="exact"/>
        </dgm:presLayoutVars>
      </dgm:prSet>
      <dgm:spPr/>
    </dgm:pt>
    <dgm:pt modelId="{EA88D610-883A-404D-B0A8-41554F73A36E}" type="pres">
      <dgm:prSet presAssocID="{D0266D7F-8E41-4D64-8C7B-CF1E34436D02}" presName="container" presStyleCnt="0">
        <dgm:presLayoutVars>
          <dgm:dir/>
          <dgm:resizeHandles val="exact"/>
        </dgm:presLayoutVars>
      </dgm:prSet>
      <dgm:spPr/>
    </dgm:pt>
    <dgm:pt modelId="{1971C83C-8EBC-4E86-85AA-33EFC032EAAF}" type="pres">
      <dgm:prSet presAssocID="{4BD4BBC8-6849-45F3-8CB2-0FD77236BD59}" presName="compNode" presStyleCnt="0"/>
      <dgm:spPr/>
    </dgm:pt>
    <dgm:pt modelId="{973F3C82-F688-4040-8FD3-34A2E3E13771}" type="pres">
      <dgm:prSet presAssocID="{4BD4BBC8-6849-45F3-8CB2-0FD77236BD59}" presName="iconBgRect" presStyleLbl="bgShp" presStyleIdx="0" presStyleCnt="8"/>
      <dgm:spPr/>
    </dgm:pt>
    <dgm:pt modelId="{DA2C2B2F-F572-4A1F-B9B0-D628D828B94B}" type="pres">
      <dgm:prSet presAssocID="{4BD4BBC8-6849-45F3-8CB2-0FD77236BD5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946976F8-B845-40B7-99E5-0C9EF4A828D2}" type="pres">
      <dgm:prSet presAssocID="{4BD4BBC8-6849-45F3-8CB2-0FD77236BD59}" presName="spaceRect" presStyleCnt="0"/>
      <dgm:spPr/>
    </dgm:pt>
    <dgm:pt modelId="{46229244-0ED7-4355-B158-8F12960D13E4}" type="pres">
      <dgm:prSet presAssocID="{4BD4BBC8-6849-45F3-8CB2-0FD77236BD59}" presName="textRect" presStyleLbl="revTx" presStyleIdx="0" presStyleCnt="8">
        <dgm:presLayoutVars>
          <dgm:chMax val="1"/>
          <dgm:chPref val="1"/>
        </dgm:presLayoutVars>
      </dgm:prSet>
      <dgm:spPr/>
    </dgm:pt>
    <dgm:pt modelId="{22120443-2E2C-45AE-AD74-05F75C5C54B5}" type="pres">
      <dgm:prSet presAssocID="{5EAFC554-35A8-4CC7-919E-2C55AFB3D127}" presName="sibTrans" presStyleLbl="sibTrans2D1" presStyleIdx="0" presStyleCnt="0"/>
      <dgm:spPr/>
    </dgm:pt>
    <dgm:pt modelId="{686F26AC-0CEA-45CE-8107-EC6A91F1D3FA}" type="pres">
      <dgm:prSet presAssocID="{147C9034-0327-43ED-B4EC-81716F4E18C5}" presName="compNode" presStyleCnt="0"/>
      <dgm:spPr/>
    </dgm:pt>
    <dgm:pt modelId="{BCCB4F5E-C9C7-45D0-B5D2-B5206AE28548}" type="pres">
      <dgm:prSet presAssocID="{147C9034-0327-43ED-B4EC-81716F4E18C5}" presName="iconBgRect" presStyleLbl="bgShp" presStyleIdx="1" presStyleCnt="8"/>
      <dgm:spPr/>
    </dgm:pt>
    <dgm:pt modelId="{7DF465EC-421E-41F8-B690-1885E46F880D}" type="pres">
      <dgm:prSet presAssocID="{147C9034-0327-43ED-B4EC-81716F4E18C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9238D112-DF0E-44E1-9000-3A95D569DCA6}" type="pres">
      <dgm:prSet presAssocID="{147C9034-0327-43ED-B4EC-81716F4E18C5}" presName="spaceRect" presStyleCnt="0"/>
      <dgm:spPr/>
    </dgm:pt>
    <dgm:pt modelId="{E0EF7039-EEC7-4704-B9E5-3683C32EA453}" type="pres">
      <dgm:prSet presAssocID="{147C9034-0327-43ED-B4EC-81716F4E18C5}" presName="textRect" presStyleLbl="revTx" presStyleIdx="1" presStyleCnt="8">
        <dgm:presLayoutVars>
          <dgm:chMax val="1"/>
          <dgm:chPref val="1"/>
        </dgm:presLayoutVars>
      </dgm:prSet>
      <dgm:spPr/>
    </dgm:pt>
    <dgm:pt modelId="{A6FCE9E2-8185-4201-9A76-A3977860438C}" type="pres">
      <dgm:prSet presAssocID="{A52E3556-689A-4BCD-8C26-3A443274139F}" presName="sibTrans" presStyleLbl="sibTrans2D1" presStyleIdx="0" presStyleCnt="0"/>
      <dgm:spPr/>
    </dgm:pt>
    <dgm:pt modelId="{1CCC8226-8F2E-4D80-9F04-A4A3E130EA62}" type="pres">
      <dgm:prSet presAssocID="{AD139565-A06C-46A8-BD6E-EEBDD24F09D7}" presName="compNode" presStyleCnt="0"/>
      <dgm:spPr/>
    </dgm:pt>
    <dgm:pt modelId="{F13A095E-8C4D-4706-99AA-510757CB3039}" type="pres">
      <dgm:prSet presAssocID="{AD139565-A06C-46A8-BD6E-EEBDD24F09D7}" presName="iconBgRect" presStyleLbl="bgShp" presStyleIdx="2" presStyleCnt="8"/>
      <dgm:spPr/>
    </dgm:pt>
    <dgm:pt modelId="{911C0482-1C23-4D09-BBC1-FF1BCBE25407}" type="pres">
      <dgm:prSet presAssocID="{AD139565-A06C-46A8-BD6E-EEBDD24F09D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D9CED0A-A0A6-4BE7-B0E0-B56D5176E4D1}" type="pres">
      <dgm:prSet presAssocID="{AD139565-A06C-46A8-BD6E-EEBDD24F09D7}" presName="spaceRect" presStyleCnt="0"/>
      <dgm:spPr/>
    </dgm:pt>
    <dgm:pt modelId="{E96D7967-AC87-4B43-8779-8EB3F6B7EF0B}" type="pres">
      <dgm:prSet presAssocID="{AD139565-A06C-46A8-BD6E-EEBDD24F09D7}" presName="textRect" presStyleLbl="revTx" presStyleIdx="2" presStyleCnt="8">
        <dgm:presLayoutVars>
          <dgm:chMax val="1"/>
          <dgm:chPref val="1"/>
        </dgm:presLayoutVars>
      </dgm:prSet>
      <dgm:spPr/>
    </dgm:pt>
    <dgm:pt modelId="{307E6947-00D2-4802-A329-9932B405EF09}" type="pres">
      <dgm:prSet presAssocID="{0BC2AC6D-7FDE-4DC6-8073-4F62D58CE5B6}" presName="sibTrans" presStyleLbl="sibTrans2D1" presStyleIdx="0" presStyleCnt="0"/>
      <dgm:spPr/>
    </dgm:pt>
    <dgm:pt modelId="{58082A38-CD3A-4028-AC65-F78274467F52}" type="pres">
      <dgm:prSet presAssocID="{69AB4D37-2410-4620-AD62-576A53C991E7}" presName="compNode" presStyleCnt="0"/>
      <dgm:spPr/>
    </dgm:pt>
    <dgm:pt modelId="{AD69CCFD-D527-4009-97BE-B8C2E565A177}" type="pres">
      <dgm:prSet presAssocID="{69AB4D37-2410-4620-AD62-576A53C991E7}" presName="iconBgRect" presStyleLbl="bgShp" presStyleIdx="3" presStyleCnt="8"/>
      <dgm:spPr/>
    </dgm:pt>
    <dgm:pt modelId="{FE263044-FF4E-4282-94BF-EA0EFCF72DB0}" type="pres">
      <dgm:prSet presAssocID="{69AB4D37-2410-4620-AD62-576A53C991E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E51DEECF-EADD-472D-A4DB-02E67CA46D63}" type="pres">
      <dgm:prSet presAssocID="{69AB4D37-2410-4620-AD62-576A53C991E7}" presName="spaceRect" presStyleCnt="0"/>
      <dgm:spPr/>
    </dgm:pt>
    <dgm:pt modelId="{085F4B57-60A2-4F03-8B91-EAB9AB7B1D9F}" type="pres">
      <dgm:prSet presAssocID="{69AB4D37-2410-4620-AD62-576A53C991E7}" presName="textRect" presStyleLbl="revTx" presStyleIdx="3" presStyleCnt="8">
        <dgm:presLayoutVars>
          <dgm:chMax val="1"/>
          <dgm:chPref val="1"/>
        </dgm:presLayoutVars>
      </dgm:prSet>
      <dgm:spPr/>
    </dgm:pt>
    <dgm:pt modelId="{5CF88AB1-4551-4FFE-8CAB-401A8F42FA50}" type="pres">
      <dgm:prSet presAssocID="{B29458E3-DC33-46B4-BE28-CAC32ACA3787}" presName="sibTrans" presStyleLbl="sibTrans2D1" presStyleIdx="0" presStyleCnt="0"/>
      <dgm:spPr/>
    </dgm:pt>
    <dgm:pt modelId="{775DF6BE-E291-45D1-B46B-CFBFF8D3C27C}" type="pres">
      <dgm:prSet presAssocID="{FBC335B5-08E9-423C-8930-BB5FD66BB6CB}" presName="compNode" presStyleCnt="0"/>
      <dgm:spPr/>
    </dgm:pt>
    <dgm:pt modelId="{31189378-DFEB-4686-98E6-42FA2D1B7944}" type="pres">
      <dgm:prSet presAssocID="{FBC335B5-08E9-423C-8930-BB5FD66BB6CB}" presName="iconBgRect" presStyleLbl="bgShp" presStyleIdx="4" presStyleCnt="8"/>
      <dgm:spPr/>
    </dgm:pt>
    <dgm:pt modelId="{1EB42299-2B0E-4E33-A747-6AB7E87F662F}" type="pres">
      <dgm:prSet presAssocID="{FBC335B5-08E9-423C-8930-BB5FD66BB6CB}"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F430266C-C70F-4663-AB3B-9268768D41BB}" type="pres">
      <dgm:prSet presAssocID="{FBC335B5-08E9-423C-8930-BB5FD66BB6CB}" presName="spaceRect" presStyleCnt="0"/>
      <dgm:spPr/>
    </dgm:pt>
    <dgm:pt modelId="{D10BC089-B7E7-4074-9C28-96121B44194D}" type="pres">
      <dgm:prSet presAssocID="{FBC335B5-08E9-423C-8930-BB5FD66BB6CB}" presName="textRect" presStyleLbl="revTx" presStyleIdx="4" presStyleCnt="8">
        <dgm:presLayoutVars>
          <dgm:chMax val="1"/>
          <dgm:chPref val="1"/>
        </dgm:presLayoutVars>
      </dgm:prSet>
      <dgm:spPr/>
    </dgm:pt>
    <dgm:pt modelId="{1384936E-117C-4BCD-8D72-99949C80AC1A}" type="pres">
      <dgm:prSet presAssocID="{AD02B8AB-A136-4335-8F7E-C98927DF9BF0}" presName="sibTrans" presStyleLbl="sibTrans2D1" presStyleIdx="0" presStyleCnt="0"/>
      <dgm:spPr/>
    </dgm:pt>
    <dgm:pt modelId="{A54B92AA-68D1-4F97-BD69-3F9400582BF2}" type="pres">
      <dgm:prSet presAssocID="{9520CDB5-FBA2-4416-AD78-D7D284714323}" presName="compNode" presStyleCnt="0"/>
      <dgm:spPr/>
    </dgm:pt>
    <dgm:pt modelId="{815ED0C3-FF25-44D0-85E3-DC6C1002AD97}" type="pres">
      <dgm:prSet presAssocID="{9520CDB5-FBA2-4416-AD78-D7D284714323}" presName="iconBgRect" presStyleLbl="bgShp" presStyleIdx="5" presStyleCnt="8"/>
      <dgm:spPr/>
    </dgm:pt>
    <dgm:pt modelId="{3A93F1EE-58ED-4E0C-A452-871A21F53EC6}" type="pres">
      <dgm:prSet presAssocID="{9520CDB5-FBA2-4416-AD78-D7D28471432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68362103-33BC-4075-A062-3851EB3127E4}" type="pres">
      <dgm:prSet presAssocID="{9520CDB5-FBA2-4416-AD78-D7D284714323}" presName="spaceRect" presStyleCnt="0"/>
      <dgm:spPr/>
    </dgm:pt>
    <dgm:pt modelId="{612D9193-F55B-4BB3-9141-D7712C12ADA7}" type="pres">
      <dgm:prSet presAssocID="{9520CDB5-FBA2-4416-AD78-D7D284714323}" presName="textRect" presStyleLbl="revTx" presStyleIdx="5" presStyleCnt="8">
        <dgm:presLayoutVars>
          <dgm:chMax val="1"/>
          <dgm:chPref val="1"/>
        </dgm:presLayoutVars>
      </dgm:prSet>
      <dgm:spPr/>
    </dgm:pt>
    <dgm:pt modelId="{1C72AC7F-39B8-41C1-9440-37554FAAB4C8}" type="pres">
      <dgm:prSet presAssocID="{27A7472A-F31C-4097-A875-6470402043FD}" presName="sibTrans" presStyleLbl="sibTrans2D1" presStyleIdx="0" presStyleCnt="0"/>
      <dgm:spPr/>
    </dgm:pt>
    <dgm:pt modelId="{859A0A6D-18E0-40EB-9005-2E3DED2EAE27}" type="pres">
      <dgm:prSet presAssocID="{4036A709-7BC7-4CBE-83CB-A6448F8DF750}" presName="compNode" presStyleCnt="0"/>
      <dgm:spPr/>
    </dgm:pt>
    <dgm:pt modelId="{1B6F12F2-19C5-4840-8643-8CD57EA251AE}" type="pres">
      <dgm:prSet presAssocID="{4036A709-7BC7-4CBE-83CB-A6448F8DF750}" presName="iconBgRect" presStyleLbl="bgShp" presStyleIdx="6" presStyleCnt="8"/>
      <dgm:spPr/>
    </dgm:pt>
    <dgm:pt modelId="{678C66B6-33BD-44DD-B4EC-31E9AF4171A9}" type="pres">
      <dgm:prSet presAssocID="{4036A709-7BC7-4CBE-83CB-A6448F8DF75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DB19621F-0A1E-4B2D-B6BC-9E6876D1280E}" type="pres">
      <dgm:prSet presAssocID="{4036A709-7BC7-4CBE-83CB-A6448F8DF750}" presName="spaceRect" presStyleCnt="0"/>
      <dgm:spPr/>
    </dgm:pt>
    <dgm:pt modelId="{02BB76DA-C5F9-4DB6-A735-8748655F0935}" type="pres">
      <dgm:prSet presAssocID="{4036A709-7BC7-4CBE-83CB-A6448F8DF750}" presName="textRect" presStyleLbl="revTx" presStyleIdx="6" presStyleCnt="8">
        <dgm:presLayoutVars>
          <dgm:chMax val="1"/>
          <dgm:chPref val="1"/>
        </dgm:presLayoutVars>
      </dgm:prSet>
      <dgm:spPr/>
    </dgm:pt>
    <dgm:pt modelId="{3BE6C3CE-04EB-4ECB-A671-CB503B1DCCAB}" type="pres">
      <dgm:prSet presAssocID="{3F25EBC8-863E-45B6-9F86-AAA838B01765}" presName="sibTrans" presStyleLbl="sibTrans2D1" presStyleIdx="0" presStyleCnt="0"/>
      <dgm:spPr/>
    </dgm:pt>
    <dgm:pt modelId="{AA508B50-4AEB-46C9-A9AE-3FF44361D617}" type="pres">
      <dgm:prSet presAssocID="{5A610AA5-D819-45C1-8462-612B84B26ACD}" presName="compNode" presStyleCnt="0"/>
      <dgm:spPr/>
    </dgm:pt>
    <dgm:pt modelId="{169B4C7C-2849-4F3C-8C34-11A845523627}" type="pres">
      <dgm:prSet presAssocID="{5A610AA5-D819-45C1-8462-612B84B26ACD}" presName="iconBgRect" presStyleLbl="bgShp" presStyleIdx="7" presStyleCnt="8"/>
      <dgm:spPr/>
    </dgm:pt>
    <dgm:pt modelId="{ACF06E0F-0761-4F97-B2B4-8C8413DB3C85}" type="pres">
      <dgm:prSet presAssocID="{5A610AA5-D819-45C1-8462-612B84B26AC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ead with Gears"/>
        </a:ext>
      </dgm:extLst>
    </dgm:pt>
    <dgm:pt modelId="{446254B9-CCCF-488B-975F-8CF2AEC58D89}" type="pres">
      <dgm:prSet presAssocID="{5A610AA5-D819-45C1-8462-612B84B26ACD}" presName="spaceRect" presStyleCnt="0"/>
      <dgm:spPr/>
    </dgm:pt>
    <dgm:pt modelId="{F5C16DAD-F717-4331-AF83-01AE8277B6DE}" type="pres">
      <dgm:prSet presAssocID="{5A610AA5-D819-45C1-8462-612B84B26ACD}" presName="textRect" presStyleLbl="revTx" presStyleIdx="7" presStyleCnt="8">
        <dgm:presLayoutVars>
          <dgm:chMax val="1"/>
          <dgm:chPref val="1"/>
        </dgm:presLayoutVars>
      </dgm:prSet>
      <dgm:spPr/>
    </dgm:pt>
  </dgm:ptLst>
  <dgm:cxnLst>
    <dgm:cxn modelId="{2E363A14-1CF4-47CB-A9B2-F58A38A3AE0D}" srcId="{D0266D7F-8E41-4D64-8C7B-CF1E34436D02}" destId="{69AB4D37-2410-4620-AD62-576A53C991E7}" srcOrd="3" destOrd="0" parTransId="{FEB44EE2-D546-49E1-B6D5-581628272142}" sibTransId="{B29458E3-DC33-46B4-BE28-CAC32ACA3787}"/>
    <dgm:cxn modelId="{C36C1439-1104-4B9A-9FBE-336B31F89B24}" type="presOf" srcId="{4036A709-7BC7-4CBE-83CB-A6448F8DF750}" destId="{02BB76DA-C5F9-4DB6-A735-8748655F0935}" srcOrd="0" destOrd="0" presId="urn:microsoft.com/office/officeart/2018/2/layout/IconCircleList"/>
    <dgm:cxn modelId="{9B43E839-809E-4E5F-81A4-6AE81FA2BE73}" type="presOf" srcId="{27A7472A-F31C-4097-A875-6470402043FD}" destId="{1C72AC7F-39B8-41C1-9440-37554FAAB4C8}" srcOrd="0" destOrd="0" presId="urn:microsoft.com/office/officeart/2018/2/layout/IconCircleList"/>
    <dgm:cxn modelId="{94FA743D-A788-4417-91B9-F1F1865376D0}" srcId="{D0266D7F-8E41-4D64-8C7B-CF1E34436D02}" destId="{147C9034-0327-43ED-B4EC-81716F4E18C5}" srcOrd="1" destOrd="0" parTransId="{03E9F6E1-0064-4BC9-911D-7CC8B485EFF4}" sibTransId="{A52E3556-689A-4BCD-8C26-3A443274139F}"/>
    <dgm:cxn modelId="{01ED1940-FECC-4A9C-8B4F-0708748A89C8}" srcId="{D0266D7F-8E41-4D64-8C7B-CF1E34436D02}" destId="{9520CDB5-FBA2-4416-AD78-D7D284714323}" srcOrd="5" destOrd="0" parTransId="{C0ACB8CB-F26F-44A7-9660-61F0ACB64483}" sibTransId="{27A7472A-F31C-4097-A875-6470402043FD}"/>
    <dgm:cxn modelId="{98093461-81F6-4658-93C5-8A04F50381E0}" srcId="{D0266D7F-8E41-4D64-8C7B-CF1E34436D02}" destId="{AD139565-A06C-46A8-BD6E-EEBDD24F09D7}" srcOrd="2" destOrd="0" parTransId="{CF95F9B5-D096-40FA-81F3-1D6C17DC2A0F}" sibTransId="{0BC2AC6D-7FDE-4DC6-8073-4F62D58CE5B6}"/>
    <dgm:cxn modelId="{AD5AAE66-E7A9-4B36-8F12-9A5A9DD37A40}" type="presOf" srcId="{D0266D7F-8E41-4D64-8C7B-CF1E34436D02}" destId="{6BEAB24D-980B-4186-AB30-EC5E1506E51F}" srcOrd="0" destOrd="0" presId="urn:microsoft.com/office/officeart/2018/2/layout/IconCircleList"/>
    <dgm:cxn modelId="{1480264F-F9B9-4658-8522-9F1DEF4CE2AE}" type="presOf" srcId="{5A610AA5-D819-45C1-8462-612B84B26ACD}" destId="{F5C16DAD-F717-4331-AF83-01AE8277B6DE}" srcOrd="0" destOrd="0" presId="urn:microsoft.com/office/officeart/2018/2/layout/IconCircleList"/>
    <dgm:cxn modelId="{B9EA6E51-B0F1-4518-A40C-8F94AEB0CFE1}" type="presOf" srcId="{B29458E3-DC33-46B4-BE28-CAC32ACA3787}" destId="{5CF88AB1-4551-4FFE-8CAB-401A8F42FA50}" srcOrd="0" destOrd="0" presId="urn:microsoft.com/office/officeart/2018/2/layout/IconCircleList"/>
    <dgm:cxn modelId="{06C27352-35B8-48B5-B394-FE08F673B424}" srcId="{D0266D7F-8E41-4D64-8C7B-CF1E34436D02}" destId="{4036A709-7BC7-4CBE-83CB-A6448F8DF750}" srcOrd="6" destOrd="0" parTransId="{3B1BA42A-F317-4E20-9E70-F84E9111E3E1}" sibTransId="{3F25EBC8-863E-45B6-9F86-AAA838B01765}"/>
    <dgm:cxn modelId="{C501547F-905F-402A-9CB8-5F920EB1F5C6}" type="presOf" srcId="{9520CDB5-FBA2-4416-AD78-D7D284714323}" destId="{612D9193-F55B-4BB3-9141-D7712C12ADA7}" srcOrd="0" destOrd="0" presId="urn:microsoft.com/office/officeart/2018/2/layout/IconCircleList"/>
    <dgm:cxn modelId="{F05373A3-41B6-4BCD-8F85-B394A3310ADF}" type="presOf" srcId="{AD139565-A06C-46A8-BD6E-EEBDD24F09D7}" destId="{E96D7967-AC87-4B43-8779-8EB3F6B7EF0B}" srcOrd="0" destOrd="0" presId="urn:microsoft.com/office/officeart/2018/2/layout/IconCircleList"/>
    <dgm:cxn modelId="{3E783BAC-1979-4F5C-823F-D05BF74B07C4}" type="presOf" srcId="{0BC2AC6D-7FDE-4DC6-8073-4F62D58CE5B6}" destId="{307E6947-00D2-4802-A329-9932B405EF09}" srcOrd="0" destOrd="0" presId="urn:microsoft.com/office/officeart/2018/2/layout/IconCircleList"/>
    <dgm:cxn modelId="{421B74AE-304A-4B76-8463-49EE597A9219}" type="presOf" srcId="{4BD4BBC8-6849-45F3-8CB2-0FD77236BD59}" destId="{46229244-0ED7-4355-B158-8F12960D13E4}" srcOrd="0" destOrd="0" presId="urn:microsoft.com/office/officeart/2018/2/layout/IconCircleList"/>
    <dgm:cxn modelId="{615968B3-927A-4633-B5F2-9FC4794ACAE8}" type="presOf" srcId="{69AB4D37-2410-4620-AD62-576A53C991E7}" destId="{085F4B57-60A2-4F03-8B91-EAB9AB7B1D9F}" srcOrd="0" destOrd="0" presId="urn:microsoft.com/office/officeart/2018/2/layout/IconCircleList"/>
    <dgm:cxn modelId="{BFAB6BB8-4741-4493-8CF8-4BCC69AA9574}" srcId="{D0266D7F-8E41-4D64-8C7B-CF1E34436D02}" destId="{4BD4BBC8-6849-45F3-8CB2-0FD77236BD59}" srcOrd="0" destOrd="0" parTransId="{041F2116-EFA8-4961-8683-623ABA11B973}" sibTransId="{5EAFC554-35A8-4CC7-919E-2C55AFB3D127}"/>
    <dgm:cxn modelId="{D980B0C6-E36E-45FD-BA04-E0553CCA2029}" type="presOf" srcId="{147C9034-0327-43ED-B4EC-81716F4E18C5}" destId="{E0EF7039-EEC7-4704-B9E5-3683C32EA453}" srcOrd="0" destOrd="0" presId="urn:microsoft.com/office/officeart/2018/2/layout/IconCircleList"/>
    <dgm:cxn modelId="{385AA8CE-2A94-46A3-A696-5DE8034D50E8}" type="presOf" srcId="{5EAFC554-35A8-4CC7-919E-2C55AFB3D127}" destId="{22120443-2E2C-45AE-AD74-05F75C5C54B5}" srcOrd="0" destOrd="0" presId="urn:microsoft.com/office/officeart/2018/2/layout/IconCircleList"/>
    <dgm:cxn modelId="{244B7BD8-2807-4983-BB3B-79974B1745A9}" type="presOf" srcId="{AD02B8AB-A136-4335-8F7E-C98927DF9BF0}" destId="{1384936E-117C-4BCD-8D72-99949C80AC1A}" srcOrd="0" destOrd="0" presId="urn:microsoft.com/office/officeart/2018/2/layout/IconCircleList"/>
    <dgm:cxn modelId="{4BD2FDE2-7E3E-4A94-ABA2-0A18E96A5051}" srcId="{D0266D7F-8E41-4D64-8C7B-CF1E34436D02}" destId="{5A610AA5-D819-45C1-8462-612B84B26ACD}" srcOrd="7" destOrd="0" parTransId="{26B9CE44-8D5D-45DF-B9C0-C150CEB5F759}" sibTransId="{ADCCEF3C-91FD-47AA-AA5F-C956071F8162}"/>
    <dgm:cxn modelId="{2D46D8EC-10D8-4B83-9878-1E2DFA56D46B}" type="presOf" srcId="{FBC335B5-08E9-423C-8930-BB5FD66BB6CB}" destId="{D10BC089-B7E7-4074-9C28-96121B44194D}" srcOrd="0" destOrd="0" presId="urn:microsoft.com/office/officeart/2018/2/layout/IconCircleList"/>
    <dgm:cxn modelId="{B7F97CF3-D9B9-4CCA-B11D-882492CFD366}" type="presOf" srcId="{3F25EBC8-863E-45B6-9F86-AAA838B01765}" destId="{3BE6C3CE-04EB-4ECB-A671-CB503B1DCCAB}" srcOrd="0" destOrd="0" presId="urn:microsoft.com/office/officeart/2018/2/layout/IconCircleList"/>
    <dgm:cxn modelId="{772120FA-026A-4401-A737-98695E0CC068}" srcId="{D0266D7F-8E41-4D64-8C7B-CF1E34436D02}" destId="{FBC335B5-08E9-423C-8930-BB5FD66BB6CB}" srcOrd="4" destOrd="0" parTransId="{0020E1FD-7C00-4A88-A4C3-D1D809AA2F2C}" sibTransId="{AD02B8AB-A136-4335-8F7E-C98927DF9BF0}"/>
    <dgm:cxn modelId="{F0A06FFD-8EBD-44E5-A258-518763DA111D}" type="presOf" srcId="{A52E3556-689A-4BCD-8C26-3A443274139F}" destId="{A6FCE9E2-8185-4201-9A76-A3977860438C}" srcOrd="0" destOrd="0" presId="urn:microsoft.com/office/officeart/2018/2/layout/IconCircleList"/>
    <dgm:cxn modelId="{183E0F4B-F59D-4834-877F-5F5292F5000A}" type="presParOf" srcId="{6BEAB24D-980B-4186-AB30-EC5E1506E51F}" destId="{EA88D610-883A-404D-B0A8-41554F73A36E}" srcOrd="0" destOrd="0" presId="urn:microsoft.com/office/officeart/2018/2/layout/IconCircleList"/>
    <dgm:cxn modelId="{A0D6E09F-0DA2-4816-A711-F1CC0A862D23}" type="presParOf" srcId="{EA88D610-883A-404D-B0A8-41554F73A36E}" destId="{1971C83C-8EBC-4E86-85AA-33EFC032EAAF}" srcOrd="0" destOrd="0" presId="urn:microsoft.com/office/officeart/2018/2/layout/IconCircleList"/>
    <dgm:cxn modelId="{A8E32478-6424-4EB9-AB15-F5FF0B720852}" type="presParOf" srcId="{1971C83C-8EBC-4E86-85AA-33EFC032EAAF}" destId="{973F3C82-F688-4040-8FD3-34A2E3E13771}" srcOrd="0" destOrd="0" presId="urn:microsoft.com/office/officeart/2018/2/layout/IconCircleList"/>
    <dgm:cxn modelId="{67C94200-22C7-41F8-B6E2-E25D2C215D64}" type="presParOf" srcId="{1971C83C-8EBC-4E86-85AA-33EFC032EAAF}" destId="{DA2C2B2F-F572-4A1F-B9B0-D628D828B94B}" srcOrd="1" destOrd="0" presId="urn:microsoft.com/office/officeart/2018/2/layout/IconCircleList"/>
    <dgm:cxn modelId="{C00D163A-1E27-478A-8F77-FED89275FB39}" type="presParOf" srcId="{1971C83C-8EBC-4E86-85AA-33EFC032EAAF}" destId="{946976F8-B845-40B7-99E5-0C9EF4A828D2}" srcOrd="2" destOrd="0" presId="urn:microsoft.com/office/officeart/2018/2/layout/IconCircleList"/>
    <dgm:cxn modelId="{2ADC680C-48A6-4736-A6CD-2673FDC13FAB}" type="presParOf" srcId="{1971C83C-8EBC-4E86-85AA-33EFC032EAAF}" destId="{46229244-0ED7-4355-B158-8F12960D13E4}" srcOrd="3" destOrd="0" presId="urn:microsoft.com/office/officeart/2018/2/layout/IconCircleList"/>
    <dgm:cxn modelId="{929043D8-F568-4ABB-90C1-2B0DC4D67839}" type="presParOf" srcId="{EA88D610-883A-404D-B0A8-41554F73A36E}" destId="{22120443-2E2C-45AE-AD74-05F75C5C54B5}" srcOrd="1" destOrd="0" presId="urn:microsoft.com/office/officeart/2018/2/layout/IconCircleList"/>
    <dgm:cxn modelId="{F5ECEF5B-679A-49B5-91CF-E61C02D0BB63}" type="presParOf" srcId="{EA88D610-883A-404D-B0A8-41554F73A36E}" destId="{686F26AC-0CEA-45CE-8107-EC6A91F1D3FA}" srcOrd="2" destOrd="0" presId="urn:microsoft.com/office/officeart/2018/2/layout/IconCircleList"/>
    <dgm:cxn modelId="{45708601-CC30-4765-B51C-3C414ABFB125}" type="presParOf" srcId="{686F26AC-0CEA-45CE-8107-EC6A91F1D3FA}" destId="{BCCB4F5E-C9C7-45D0-B5D2-B5206AE28548}" srcOrd="0" destOrd="0" presId="urn:microsoft.com/office/officeart/2018/2/layout/IconCircleList"/>
    <dgm:cxn modelId="{D93C184C-556F-405D-82AD-68120FF032DB}" type="presParOf" srcId="{686F26AC-0CEA-45CE-8107-EC6A91F1D3FA}" destId="{7DF465EC-421E-41F8-B690-1885E46F880D}" srcOrd="1" destOrd="0" presId="urn:microsoft.com/office/officeart/2018/2/layout/IconCircleList"/>
    <dgm:cxn modelId="{7B006F97-309D-41C9-85F2-744A58B2E4A4}" type="presParOf" srcId="{686F26AC-0CEA-45CE-8107-EC6A91F1D3FA}" destId="{9238D112-DF0E-44E1-9000-3A95D569DCA6}" srcOrd="2" destOrd="0" presId="urn:microsoft.com/office/officeart/2018/2/layout/IconCircleList"/>
    <dgm:cxn modelId="{758B169B-A466-49F0-8A94-7A464FC65025}" type="presParOf" srcId="{686F26AC-0CEA-45CE-8107-EC6A91F1D3FA}" destId="{E0EF7039-EEC7-4704-B9E5-3683C32EA453}" srcOrd="3" destOrd="0" presId="urn:microsoft.com/office/officeart/2018/2/layout/IconCircleList"/>
    <dgm:cxn modelId="{47CA3B25-3873-45D1-94DA-9AA63D3073F9}" type="presParOf" srcId="{EA88D610-883A-404D-B0A8-41554F73A36E}" destId="{A6FCE9E2-8185-4201-9A76-A3977860438C}" srcOrd="3" destOrd="0" presId="urn:microsoft.com/office/officeart/2018/2/layout/IconCircleList"/>
    <dgm:cxn modelId="{37D4E6E8-A99C-4979-88D6-38E373624F38}" type="presParOf" srcId="{EA88D610-883A-404D-B0A8-41554F73A36E}" destId="{1CCC8226-8F2E-4D80-9F04-A4A3E130EA62}" srcOrd="4" destOrd="0" presId="urn:microsoft.com/office/officeart/2018/2/layout/IconCircleList"/>
    <dgm:cxn modelId="{6F66962F-369F-4019-976B-5E436086F314}" type="presParOf" srcId="{1CCC8226-8F2E-4D80-9F04-A4A3E130EA62}" destId="{F13A095E-8C4D-4706-99AA-510757CB3039}" srcOrd="0" destOrd="0" presId="urn:microsoft.com/office/officeart/2018/2/layout/IconCircleList"/>
    <dgm:cxn modelId="{6310A56F-76AD-4B80-8132-58467975C3D9}" type="presParOf" srcId="{1CCC8226-8F2E-4D80-9F04-A4A3E130EA62}" destId="{911C0482-1C23-4D09-BBC1-FF1BCBE25407}" srcOrd="1" destOrd="0" presId="urn:microsoft.com/office/officeart/2018/2/layout/IconCircleList"/>
    <dgm:cxn modelId="{6C730E94-1FBE-48F2-A234-2A5105F24D06}" type="presParOf" srcId="{1CCC8226-8F2E-4D80-9F04-A4A3E130EA62}" destId="{AD9CED0A-A0A6-4BE7-B0E0-B56D5176E4D1}" srcOrd="2" destOrd="0" presId="urn:microsoft.com/office/officeart/2018/2/layout/IconCircleList"/>
    <dgm:cxn modelId="{A2479D8B-6F83-4682-A348-DAD068AB621A}" type="presParOf" srcId="{1CCC8226-8F2E-4D80-9F04-A4A3E130EA62}" destId="{E96D7967-AC87-4B43-8779-8EB3F6B7EF0B}" srcOrd="3" destOrd="0" presId="urn:microsoft.com/office/officeart/2018/2/layout/IconCircleList"/>
    <dgm:cxn modelId="{5AECE070-2455-4F38-B921-1B1FAC6B10D1}" type="presParOf" srcId="{EA88D610-883A-404D-B0A8-41554F73A36E}" destId="{307E6947-00D2-4802-A329-9932B405EF09}" srcOrd="5" destOrd="0" presId="urn:microsoft.com/office/officeart/2018/2/layout/IconCircleList"/>
    <dgm:cxn modelId="{5AA5C7D9-7423-466D-A0EA-8CC3DA73B2BB}" type="presParOf" srcId="{EA88D610-883A-404D-B0A8-41554F73A36E}" destId="{58082A38-CD3A-4028-AC65-F78274467F52}" srcOrd="6" destOrd="0" presId="urn:microsoft.com/office/officeart/2018/2/layout/IconCircleList"/>
    <dgm:cxn modelId="{5D1ABD40-FD4F-4597-B276-F3E622BB31B2}" type="presParOf" srcId="{58082A38-CD3A-4028-AC65-F78274467F52}" destId="{AD69CCFD-D527-4009-97BE-B8C2E565A177}" srcOrd="0" destOrd="0" presId="urn:microsoft.com/office/officeart/2018/2/layout/IconCircleList"/>
    <dgm:cxn modelId="{FB2998AF-4ADA-4905-9D4C-6D040AF3E1D6}" type="presParOf" srcId="{58082A38-CD3A-4028-AC65-F78274467F52}" destId="{FE263044-FF4E-4282-94BF-EA0EFCF72DB0}" srcOrd="1" destOrd="0" presId="urn:microsoft.com/office/officeart/2018/2/layout/IconCircleList"/>
    <dgm:cxn modelId="{81102027-C297-4334-B25D-0C9261A95FAD}" type="presParOf" srcId="{58082A38-CD3A-4028-AC65-F78274467F52}" destId="{E51DEECF-EADD-472D-A4DB-02E67CA46D63}" srcOrd="2" destOrd="0" presId="urn:microsoft.com/office/officeart/2018/2/layout/IconCircleList"/>
    <dgm:cxn modelId="{1C2FFE0F-9F34-4123-8B7D-684964BDBED5}" type="presParOf" srcId="{58082A38-CD3A-4028-AC65-F78274467F52}" destId="{085F4B57-60A2-4F03-8B91-EAB9AB7B1D9F}" srcOrd="3" destOrd="0" presId="urn:microsoft.com/office/officeart/2018/2/layout/IconCircleList"/>
    <dgm:cxn modelId="{66F88310-C853-4175-8CD5-8950AD2ED23C}" type="presParOf" srcId="{EA88D610-883A-404D-B0A8-41554F73A36E}" destId="{5CF88AB1-4551-4FFE-8CAB-401A8F42FA50}" srcOrd="7" destOrd="0" presId="urn:microsoft.com/office/officeart/2018/2/layout/IconCircleList"/>
    <dgm:cxn modelId="{420AEEB5-72DA-4E8A-B466-29B9CAC52048}" type="presParOf" srcId="{EA88D610-883A-404D-B0A8-41554F73A36E}" destId="{775DF6BE-E291-45D1-B46B-CFBFF8D3C27C}" srcOrd="8" destOrd="0" presId="urn:microsoft.com/office/officeart/2018/2/layout/IconCircleList"/>
    <dgm:cxn modelId="{A7719B0D-C887-4C0E-87C6-E33A26CFD509}" type="presParOf" srcId="{775DF6BE-E291-45D1-B46B-CFBFF8D3C27C}" destId="{31189378-DFEB-4686-98E6-42FA2D1B7944}" srcOrd="0" destOrd="0" presId="urn:microsoft.com/office/officeart/2018/2/layout/IconCircleList"/>
    <dgm:cxn modelId="{0EC5E2AE-9412-445D-AC6C-889905A6B77F}" type="presParOf" srcId="{775DF6BE-E291-45D1-B46B-CFBFF8D3C27C}" destId="{1EB42299-2B0E-4E33-A747-6AB7E87F662F}" srcOrd="1" destOrd="0" presId="urn:microsoft.com/office/officeart/2018/2/layout/IconCircleList"/>
    <dgm:cxn modelId="{6B49B89F-21ED-483C-B693-8A00E96DA6D6}" type="presParOf" srcId="{775DF6BE-E291-45D1-B46B-CFBFF8D3C27C}" destId="{F430266C-C70F-4663-AB3B-9268768D41BB}" srcOrd="2" destOrd="0" presId="urn:microsoft.com/office/officeart/2018/2/layout/IconCircleList"/>
    <dgm:cxn modelId="{503B75A0-B030-478B-98D4-CFDDF39F4EC0}" type="presParOf" srcId="{775DF6BE-E291-45D1-B46B-CFBFF8D3C27C}" destId="{D10BC089-B7E7-4074-9C28-96121B44194D}" srcOrd="3" destOrd="0" presId="urn:microsoft.com/office/officeart/2018/2/layout/IconCircleList"/>
    <dgm:cxn modelId="{53B76B82-22A5-4771-AE92-8E714093015D}" type="presParOf" srcId="{EA88D610-883A-404D-B0A8-41554F73A36E}" destId="{1384936E-117C-4BCD-8D72-99949C80AC1A}" srcOrd="9" destOrd="0" presId="urn:microsoft.com/office/officeart/2018/2/layout/IconCircleList"/>
    <dgm:cxn modelId="{C2A7F9DA-17E3-43F6-844F-EE7CEE2AA703}" type="presParOf" srcId="{EA88D610-883A-404D-B0A8-41554F73A36E}" destId="{A54B92AA-68D1-4F97-BD69-3F9400582BF2}" srcOrd="10" destOrd="0" presId="urn:microsoft.com/office/officeart/2018/2/layout/IconCircleList"/>
    <dgm:cxn modelId="{2CD8F059-7CE8-462C-ADEB-3A8DE7E7D703}" type="presParOf" srcId="{A54B92AA-68D1-4F97-BD69-3F9400582BF2}" destId="{815ED0C3-FF25-44D0-85E3-DC6C1002AD97}" srcOrd="0" destOrd="0" presId="urn:microsoft.com/office/officeart/2018/2/layout/IconCircleList"/>
    <dgm:cxn modelId="{61EE6E43-0C43-4FF9-9AF4-1DC527947230}" type="presParOf" srcId="{A54B92AA-68D1-4F97-BD69-3F9400582BF2}" destId="{3A93F1EE-58ED-4E0C-A452-871A21F53EC6}" srcOrd="1" destOrd="0" presId="urn:microsoft.com/office/officeart/2018/2/layout/IconCircleList"/>
    <dgm:cxn modelId="{CBAF04B4-72ED-484E-B873-0D3E2922D2E7}" type="presParOf" srcId="{A54B92AA-68D1-4F97-BD69-3F9400582BF2}" destId="{68362103-33BC-4075-A062-3851EB3127E4}" srcOrd="2" destOrd="0" presId="urn:microsoft.com/office/officeart/2018/2/layout/IconCircleList"/>
    <dgm:cxn modelId="{C044CDC4-E7E8-4586-BCE0-EB06A3EA33BF}" type="presParOf" srcId="{A54B92AA-68D1-4F97-BD69-3F9400582BF2}" destId="{612D9193-F55B-4BB3-9141-D7712C12ADA7}" srcOrd="3" destOrd="0" presId="urn:microsoft.com/office/officeart/2018/2/layout/IconCircleList"/>
    <dgm:cxn modelId="{47561167-F472-4444-8C70-A0319FAAC0B0}" type="presParOf" srcId="{EA88D610-883A-404D-B0A8-41554F73A36E}" destId="{1C72AC7F-39B8-41C1-9440-37554FAAB4C8}" srcOrd="11" destOrd="0" presId="urn:microsoft.com/office/officeart/2018/2/layout/IconCircleList"/>
    <dgm:cxn modelId="{4C121407-0DBF-4B93-9F6D-9ABF36C12793}" type="presParOf" srcId="{EA88D610-883A-404D-B0A8-41554F73A36E}" destId="{859A0A6D-18E0-40EB-9005-2E3DED2EAE27}" srcOrd="12" destOrd="0" presId="urn:microsoft.com/office/officeart/2018/2/layout/IconCircleList"/>
    <dgm:cxn modelId="{5C363101-E757-4BD6-8338-2A3305268D09}" type="presParOf" srcId="{859A0A6D-18E0-40EB-9005-2E3DED2EAE27}" destId="{1B6F12F2-19C5-4840-8643-8CD57EA251AE}" srcOrd="0" destOrd="0" presId="urn:microsoft.com/office/officeart/2018/2/layout/IconCircleList"/>
    <dgm:cxn modelId="{DFAEE453-AFD1-4EC4-847F-5E81E8446D74}" type="presParOf" srcId="{859A0A6D-18E0-40EB-9005-2E3DED2EAE27}" destId="{678C66B6-33BD-44DD-B4EC-31E9AF4171A9}" srcOrd="1" destOrd="0" presId="urn:microsoft.com/office/officeart/2018/2/layout/IconCircleList"/>
    <dgm:cxn modelId="{97BEE9E1-AA31-44A9-A002-4D82CEE1CE4E}" type="presParOf" srcId="{859A0A6D-18E0-40EB-9005-2E3DED2EAE27}" destId="{DB19621F-0A1E-4B2D-B6BC-9E6876D1280E}" srcOrd="2" destOrd="0" presId="urn:microsoft.com/office/officeart/2018/2/layout/IconCircleList"/>
    <dgm:cxn modelId="{7BCBFC5F-AD1F-4EEE-9690-60E72525F642}" type="presParOf" srcId="{859A0A6D-18E0-40EB-9005-2E3DED2EAE27}" destId="{02BB76DA-C5F9-4DB6-A735-8748655F0935}" srcOrd="3" destOrd="0" presId="urn:microsoft.com/office/officeart/2018/2/layout/IconCircleList"/>
    <dgm:cxn modelId="{44CE3591-07D8-49DD-B95A-84590DE335CC}" type="presParOf" srcId="{EA88D610-883A-404D-B0A8-41554F73A36E}" destId="{3BE6C3CE-04EB-4ECB-A671-CB503B1DCCAB}" srcOrd="13" destOrd="0" presId="urn:microsoft.com/office/officeart/2018/2/layout/IconCircleList"/>
    <dgm:cxn modelId="{B6426880-832D-438D-9748-A48075BCDBC4}" type="presParOf" srcId="{EA88D610-883A-404D-B0A8-41554F73A36E}" destId="{AA508B50-4AEB-46C9-A9AE-3FF44361D617}" srcOrd="14" destOrd="0" presId="urn:microsoft.com/office/officeart/2018/2/layout/IconCircleList"/>
    <dgm:cxn modelId="{05EE5174-A7DD-417E-8D98-0EAB666F7085}" type="presParOf" srcId="{AA508B50-4AEB-46C9-A9AE-3FF44361D617}" destId="{169B4C7C-2849-4F3C-8C34-11A845523627}" srcOrd="0" destOrd="0" presId="urn:microsoft.com/office/officeart/2018/2/layout/IconCircleList"/>
    <dgm:cxn modelId="{12784AAA-F4F3-4396-ABE2-CD1ED6D0B41B}" type="presParOf" srcId="{AA508B50-4AEB-46C9-A9AE-3FF44361D617}" destId="{ACF06E0F-0761-4F97-B2B4-8C8413DB3C85}" srcOrd="1" destOrd="0" presId="urn:microsoft.com/office/officeart/2018/2/layout/IconCircleList"/>
    <dgm:cxn modelId="{EF054044-B1B7-4A21-BA6E-F313778BC860}" type="presParOf" srcId="{AA508B50-4AEB-46C9-A9AE-3FF44361D617}" destId="{446254B9-CCCF-488B-975F-8CF2AEC58D89}" srcOrd="2" destOrd="0" presId="urn:microsoft.com/office/officeart/2018/2/layout/IconCircleList"/>
    <dgm:cxn modelId="{6BC20FF4-3F16-4398-8F98-5E35D2E98685}" type="presParOf" srcId="{AA508B50-4AEB-46C9-A9AE-3FF44361D617}" destId="{F5C16DAD-F717-4331-AF83-01AE8277B6D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5D29B-9185-424A-B665-868601F1F8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C6D05E-3C4C-4C2B-8914-FF9C71D2CE2D}">
      <dgm:prSet/>
      <dgm:spPr/>
      <dgm:t>
        <a:bodyPr/>
        <a:lstStyle/>
        <a:p>
          <a:r>
            <a:rPr lang="en-US" b="0" i="0" baseline="0" dirty="0"/>
            <a:t>This project an emotion based music player is a novel approach that helps the user to automatically get song suggestion based on the emotions of the user.. </a:t>
          </a:r>
          <a:endParaRPr lang="en-US" dirty="0"/>
        </a:p>
      </dgm:t>
    </dgm:pt>
    <dgm:pt modelId="{CD7A2206-0B29-4A8B-A85B-3415B14D8AAE}" type="parTrans" cxnId="{D870ACF7-DA87-40BA-89A9-002E47E5447D}">
      <dgm:prSet/>
      <dgm:spPr/>
      <dgm:t>
        <a:bodyPr/>
        <a:lstStyle/>
        <a:p>
          <a:endParaRPr lang="en-US"/>
        </a:p>
      </dgm:t>
    </dgm:pt>
    <dgm:pt modelId="{92436912-1304-43D6-A8E2-8645DF16BA17}" type="sibTrans" cxnId="{D870ACF7-DA87-40BA-89A9-002E47E5447D}">
      <dgm:prSet/>
      <dgm:spPr/>
      <dgm:t>
        <a:bodyPr/>
        <a:lstStyle/>
        <a:p>
          <a:endParaRPr lang="en-US"/>
        </a:p>
      </dgm:t>
    </dgm:pt>
    <dgm:pt modelId="{48A0D760-CAB1-47F8-9435-EFA22CA009FE}">
      <dgm:prSet/>
      <dgm:spPr/>
      <dgm:t>
        <a:bodyPr/>
        <a:lstStyle/>
        <a:p>
          <a:r>
            <a:rPr lang="en-US" b="0" i="0" baseline="0" dirty="0"/>
            <a:t>It recognizes the facial emotions of the user and plays the songs according to their emotion..</a:t>
          </a:r>
          <a:endParaRPr lang="en-US" dirty="0"/>
        </a:p>
      </dgm:t>
    </dgm:pt>
    <dgm:pt modelId="{EFA51827-F201-4BF3-B97D-21A3A78AC0AB}" type="parTrans" cxnId="{9C8DA5E2-E42F-4C4A-A4E7-5D9A1CEE5D78}">
      <dgm:prSet/>
      <dgm:spPr/>
      <dgm:t>
        <a:bodyPr/>
        <a:lstStyle/>
        <a:p>
          <a:endParaRPr lang="en-US"/>
        </a:p>
      </dgm:t>
    </dgm:pt>
    <dgm:pt modelId="{F62E95D8-8F98-4C34-B1DD-38A8760A426B}" type="sibTrans" cxnId="{9C8DA5E2-E42F-4C4A-A4E7-5D9A1CEE5D78}">
      <dgm:prSet/>
      <dgm:spPr/>
      <dgm:t>
        <a:bodyPr/>
        <a:lstStyle/>
        <a:p>
          <a:endParaRPr lang="en-US"/>
        </a:p>
      </dgm:t>
    </dgm:pt>
    <dgm:pt modelId="{D9EEF1F6-EC75-44ED-AB32-25DA405479F2}">
      <dgm:prSet/>
      <dgm:spPr/>
      <dgm:t>
        <a:bodyPr/>
        <a:lstStyle/>
        <a:p>
          <a:r>
            <a:rPr lang="en-US" b="0" i="0" baseline="0" dirty="0"/>
            <a:t>After Recognition it suggests the songs as per the user’s emotion</a:t>
          </a:r>
          <a:endParaRPr lang="en-US" dirty="0"/>
        </a:p>
      </dgm:t>
    </dgm:pt>
    <dgm:pt modelId="{4FCC15C2-AB0D-4736-964D-C1E2812A2619}" type="parTrans" cxnId="{58AF2BB0-26B4-46FB-AE80-2F2B0AD16D34}">
      <dgm:prSet/>
      <dgm:spPr/>
      <dgm:t>
        <a:bodyPr/>
        <a:lstStyle/>
        <a:p>
          <a:endParaRPr lang="en-US"/>
        </a:p>
      </dgm:t>
    </dgm:pt>
    <dgm:pt modelId="{E64EF1A9-73C5-426D-9D87-3B04F25DC7CD}" type="sibTrans" cxnId="{58AF2BB0-26B4-46FB-AE80-2F2B0AD16D34}">
      <dgm:prSet/>
      <dgm:spPr/>
      <dgm:t>
        <a:bodyPr/>
        <a:lstStyle/>
        <a:p>
          <a:endParaRPr lang="en-US"/>
        </a:p>
      </dgm:t>
    </dgm:pt>
    <dgm:pt modelId="{CABEDA7D-38E2-483A-8067-AF14024B940B}">
      <dgm:prSet/>
      <dgm:spPr/>
      <dgm:t>
        <a:bodyPr/>
        <a:lstStyle/>
        <a:p>
          <a:r>
            <a:rPr lang="en-US" dirty="0"/>
            <a:t>* The emotions are recognized using a machine learning method Support Vector Machine (SVM )algorithm.</a:t>
          </a:r>
        </a:p>
      </dgm:t>
    </dgm:pt>
    <dgm:pt modelId="{8E867EAF-15EC-4D8F-AFD7-0416D5C949DF}" type="parTrans" cxnId="{A3679A5B-E09F-48FB-8269-1BC9807A70DE}">
      <dgm:prSet/>
      <dgm:spPr/>
      <dgm:t>
        <a:bodyPr/>
        <a:lstStyle/>
        <a:p>
          <a:endParaRPr lang="en-US"/>
        </a:p>
      </dgm:t>
    </dgm:pt>
    <dgm:pt modelId="{D93ABDC1-CD36-4957-8A08-540309D48712}" type="sibTrans" cxnId="{A3679A5B-E09F-48FB-8269-1BC9807A70DE}">
      <dgm:prSet/>
      <dgm:spPr/>
      <dgm:t>
        <a:bodyPr/>
        <a:lstStyle/>
        <a:p>
          <a:endParaRPr lang="en-US"/>
        </a:p>
      </dgm:t>
    </dgm:pt>
    <dgm:pt modelId="{D7B0459F-59BA-4341-9CC8-4807CA851204}" type="pres">
      <dgm:prSet presAssocID="{B4D5D29B-9185-424A-B665-868601F1F82B}" presName="root" presStyleCnt="0">
        <dgm:presLayoutVars>
          <dgm:dir/>
          <dgm:resizeHandles val="exact"/>
        </dgm:presLayoutVars>
      </dgm:prSet>
      <dgm:spPr/>
    </dgm:pt>
    <dgm:pt modelId="{9B02EEF8-5BD8-450A-AB85-9A133698B102}" type="pres">
      <dgm:prSet presAssocID="{49C6D05E-3C4C-4C2B-8914-FF9C71D2CE2D}" presName="compNode" presStyleCnt="0"/>
      <dgm:spPr/>
    </dgm:pt>
    <dgm:pt modelId="{625227A2-21BA-463F-95D8-AF333B91B51B}" type="pres">
      <dgm:prSet presAssocID="{49C6D05E-3C4C-4C2B-8914-FF9C71D2CE2D}" presName="iconRect" presStyleLbl="node1" presStyleIdx="0" presStyleCnt="4" custScaleX="123556" custScaleY="113442" custLinFactNeighborX="-809" custLinFactNeighborY="-88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EDBF7D3-F05C-4EA6-995D-FFF17AF95E4A}" type="pres">
      <dgm:prSet presAssocID="{49C6D05E-3C4C-4C2B-8914-FF9C71D2CE2D}" presName="spaceRect" presStyleCnt="0"/>
      <dgm:spPr/>
    </dgm:pt>
    <dgm:pt modelId="{0F48E42E-6E6E-41F4-B5F8-CC2C222FD23E}" type="pres">
      <dgm:prSet presAssocID="{49C6D05E-3C4C-4C2B-8914-FF9C71D2CE2D}" presName="textRect" presStyleLbl="revTx" presStyleIdx="0" presStyleCnt="4">
        <dgm:presLayoutVars>
          <dgm:chMax val="1"/>
          <dgm:chPref val="1"/>
        </dgm:presLayoutVars>
      </dgm:prSet>
      <dgm:spPr/>
    </dgm:pt>
    <dgm:pt modelId="{066F977E-17AE-4A58-A756-83F7A81471CE}" type="pres">
      <dgm:prSet presAssocID="{92436912-1304-43D6-A8E2-8645DF16BA17}" presName="sibTrans" presStyleCnt="0"/>
      <dgm:spPr/>
    </dgm:pt>
    <dgm:pt modelId="{0B470A22-7E15-4C41-952A-C2E5279515FF}" type="pres">
      <dgm:prSet presAssocID="{48A0D760-CAB1-47F8-9435-EFA22CA009FE}" presName="compNode" presStyleCnt="0"/>
      <dgm:spPr/>
    </dgm:pt>
    <dgm:pt modelId="{C3B6615E-9D6D-4332-AEDE-4BEB2126E4C2}" type="pres">
      <dgm:prSet presAssocID="{48A0D760-CAB1-47F8-9435-EFA22CA009FE}" presName="iconRect" presStyleLbl="node1" presStyleIdx="1" presStyleCnt="4" custScaleX="112423" custScaleY="113441" custLinFactNeighborX="-809" custLinFactNeighborY="-607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CE9025E-5A8A-4803-A896-452447FB8589}" type="pres">
      <dgm:prSet presAssocID="{48A0D760-CAB1-47F8-9435-EFA22CA009FE}" presName="spaceRect" presStyleCnt="0"/>
      <dgm:spPr/>
    </dgm:pt>
    <dgm:pt modelId="{B7B4D3D6-DCF8-4F92-842B-D4E4FB67B3DD}" type="pres">
      <dgm:prSet presAssocID="{48A0D760-CAB1-47F8-9435-EFA22CA009FE}" presName="textRect" presStyleLbl="revTx" presStyleIdx="1" presStyleCnt="4">
        <dgm:presLayoutVars>
          <dgm:chMax val="1"/>
          <dgm:chPref val="1"/>
        </dgm:presLayoutVars>
      </dgm:prSet>
      <dgm:spPr/>
    </dgm:pt>
    <dgm:pt modelId="{208B59B0-2B7E-4E5D-9156-98510D9EF124}" type="pres">
      <dgm:prSet presAssocID="{F62E95D8-8F98-4C34-B1DD-38A8760A426B}" presName="sibTrans" presStyleCnt="0"/>
      <dgm:spPr/>
    </dgm:pt>
    <dgm:pt modelId="{AE57F074-0645-459F-9A08-E9CA7B1DD560}" type="pres">
      <dgm:prSet presAssocID="{D9EEF1F6-EC75-44ED-AB32-25DA405479F2}" presName="compNode" presStyleCnt="0"/>
      <dgm:spPr/>
    </dgm:pt>
    <dgm:pt modelId="{FBD8306A-6974-491F-A40B-A9D32FAE54CC}" type="pres">
      <dgm:prSet presAssocID="{D9EEF1F6-EC75-44ED-AB32-25DA405479F2}" presName="iconRect" presStyleLbl="node1" presStyleIdx="2" presStyleCnt="4" custScaleX="81882" custScaleY="85955" custLinFactX="100000" custLinFactNeighborX="160397" custLinFactNeighborY="793"/>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000" r="-1000"/>
          </a:stretch>
        </a:blipFill>
        <a:ln>
          <a:noFill/>
        </a:ln>
      </dgm:spPr>
    </dgm:pt>
    <dgm:pt modelId="{865B97EC-4D82-4FFB-B858-F7BAD5F019D8}" type="pres">
      <dgm:prSet presAssocID="{D9EEF1F6-EC75-44ED-AB32-25DA405479F2}" presName="spaceRect" presStyleCnt="0"/>
      <dgm:spPr/>
    </dgm:pt>
    <dgm:pt modelId="{7BFFAE29-704E-433B-8B0A-937ED74487A7}" type="pres">
      <dgm:prSet presAssocID="{D9EEF1F6-EC75-44ED-AB32-25DA405479F2}" presName="textRect" presStyleLbl="revTx" presStyleIdx="2" presStyleCnt="4">
        <dgm:presLayoutVars>
          <dgm:chMax val="1"/>
          <dgm:chPref val="1"/>
        </dgm:presLayoutVars>
      </dgm:prSet>
      <dgm:spPr/>
    </dgm:pt>
    <dgm:pt modelId="{C75E4F7A-0618-4BBE-8B78-4E8DABFE55BB}" type="pres">
      <dgm:prSet presAssocID="{E64EF1A9-73C5-426D-9D87-3B04F25DC7CD}" presName="sibTrans" presStyleCnt="0"/>
      <dgm:spPr/>
    </dgm:pt>
    <dgm:pt modelId="{F446BA05-143F-49F5-A441-3777747EF66C}" type="pres">
      <dgm:prSet presAssocID="{CABEDA7D-38E2-483A-8067-AF14024B940B}" presName="compNode" presStyleCnt="0"/>
      <dgm:spPr/>
    </dgm:pt>
    <dgm:pt modelId="{E59A8445-FA46-4D40-A0C7-53113542AD25}" type="pres">
      <dgm:prSet presAssocID="{CABEDA7D-38E2-483A-8067-AF14024B940B}" presName="iconRect" presStyleLbl="node1" presStyleIdx="3" presStyleCnt="4" custScaleX="87753" custScaleY="78302" custLinFactX="-100000" custLinFactNeighborX="-152987" custLinFactNeighborY="2706"/>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6000" b="-6000"/>
          </a:stretch>
        </a:blipFill>
        <a:ln>
          <a:noFill/>
        </a:ln>
      </dgm:spPr>
    </dgm:pt>
    <dgm:pt modelId="{B0585744-1F81-4E6A-806B-774E0E462E70}" type="pres">
      <dgm:prSet presAssocID="{CABEDA7D-38E2-483A-8067-AF14024B940B}" presName="spaceRect" presStyleCnt="0"/>
      <dgm:spPr/>
    </dgm:pt>
    <dgm:pt modelId="{A8C3018A-C17A-4106-BD8C-A68258D73995}" type="pres">
      <dgm:prSet presAssocID="{CABEDA7D-38E2-483A-8067-AF14024B940B}" presName="textRect" presStyleLbl="revTx" presStyleIdx="3" presStyleCnt="4">
        <dgm:presLayoutVars>
          <dgm:chMax val="1"/>
          <dgm:chPref val="1"/>
        </dgm:presLayoutVars>
      </dgm:prSet>
      <dgm:spPr/>
    </dgm:pt>
  </dgm:ptLst>
  <dgm:cxnLst>
    <dgm:cxn modelId="{F189551B-1EFD-44F3-88E1-BFEA6F0B54A8}" type="presOf" srcId="{48A0D760-CAB1-47F8-9435-EFA22CA009FE}" destId="{B7B4D3D6-DCF8-4F92-842B-D4E4FB67B3DD}" srcOrd="0" destOrd="0" presId="urn:microsoft.com/office/officeart/2018/2/layout/IconLabelList"/>
    <dgm:cxn modelId="{C1C3A32B-BD6B-4854-AFB8-60E89781266F}" type="presOf" srcId="{CABEDA7D-38E2-483A-8067-AF14024B940B}" destId="{A8C3018A-C17A-4106-BD8C-A68258D73995}" srcOrd="0" destOrd="0" presId="urn:microsoft.com/office/officeart/2018/2/layout/IconLabelList"/>
    <dgm:cxn modelId="{A3679A5B-E09F-48FB-8269-1BC9807A70DE}" srcId="{B4D5D29B-9185-424A-B665-868601F1F82B}" destId="{CABEDA7D-38E2-483A-8067-AF14024B940B}" srcOrd="3" destOrd="0" parTransId="{8E867EAF-15EC-4D8F-AFD7-0416D5C949DF}" sibTransId="{D93ABDC1-CD36-4957-8A08-540309D48712}"/>
    <dgm:cxn modelId="{71B72959-E11D-4953-BA42-917D8BDC6AB0}" type="presOf" srcId="{D9EEF1F6-EC75-44ED-AB32-25DA405479F2}" destId="{7BFFAE29-704E-433B-8B0A-937ED74487A7}" srcOrd="0" destOrd="0" presId="urn:microsoft.com/office/officeart/2018/2/layout/IconLabelList"/>
    <dgm:cxn modelId="{E43CBCAA-8BD4-440E-A5B5-4E7B694B7BEE}" type="presOf" srcId="{B4D5D29B-9185-424A-B665-868601F1F82B}" destId="{D7B0459F-59BA-4341-9CC8-4807CA851204}" srcOrd="0" destOrd="0" presId="urn:microsoft.com/office/officeart/2018/2/layout/IconLabelList"/>
    <dgm:cxn modelId="{58AF2BB0-26B4-46FB-AE80-2F2B0AD16D34}" srcId="{B4D5D29B-9185-424A-B665-868601F1F82B}" destId="{D9EEF1F6-EC75-44ED-AB32-25DA405479F2}" srcOrd="2" destOrd="0" parTransId="{4FCC15C2-AB0D-4736-964D-C1E2812A2619}" sibTransId="{E64EF1A9-73C5-426D-9D87-3B04F25DC7CD}"/>
    <dgm:cxn modelId="{1DFA27C6-BD89-4466-962C-2BAE2205179E}" type="presOf" srcId="{49C6D05E-3C4C-4C2B-8914-FF9C71D2CE2D}" destId="{0F48E42E-6E6E-41F4-B5F8-CC2C222FD23E}" srcOrd="0" destOrd="0" presId="urn:microsoft.com/office/officeart/2018/2/layout/IconLabelList"/>
    <dgm:cxn modelId="{9C8DA5E2-E42F-4C4A-A4E7-5D9A1CEE5D78}" srcId="{B4D5D29B-9185-424A-B665-868601F1F82B}" destId="{48A0D760-CAB1-47F8-9435-EFA22CA009FE}" srcOrd="1" destOrd="0" parTransId="{EFA51827-F201-4BF3-B97D-21A3A78AC0AB}" sibTransId="{F62E95D8-8F98-4C34-B1DD-38A8760A426B}"/>
    <dgm:cxn modelId="{D870ACF7-DA87-40BA-89A9-002E47E5447D}" srcId="{B4D5D29B-9185-424A-B665-868601F1F82B}" destId="{49C6D05E-3C4C-4C2B-8914-FF9C71D2CE2D}" srcOrd="0" destOrd="0" parTransId="{CD7A2206-0B29-4A8B-A85B-3415B14D8AAE}" sibTransId="{92436912-1304-43D6-A8E2-8645DF16BA17}"/>
    <dgm:cxn modelId="{944FE859-197E-41CC-91A8-FAE68EF24172}" type="presParOf" srcId="{D7B0459F-59BA-4341-9CC8-4807CA851204}" destId="{9B02EEF8-5BD8-450A-AB85-9A133698B102}" srcOrd="0" destOrd="0" presId="urn:microsoft.com/office/officeart/2018/2/layout/IconLabelList"/>
    <dgm:cxn modelId="{7A4AD348-73AD-44B4-9D6C-4BDD4AAC605E}" type="presParOf" srcId="{9B02EEF8-5BD8-450A-AB85-9A133698B102}" destId="{625227A2-21BA-463F-95D8-AF333B91B51B}" srcOrd="0" destOrd="0" presId="urn:microsoft.com/office/officeart/2018/2/layout/IconLabelList"/>
    <dgm:cxn modelId="{8079B3D8-96FB-4444-8DC3-0DF6A65D5654}" type="presParOf" srcId="{9B02EEF8-5BD8-450A-AB85-9A133698B102}" destId="{0EDBF7D3-F05C-4EA6-995D-FFF17AF95E4A}" srcOrd="1" destOrd="0" presId="urn:microsoft.com/office/officeart/2018/2/layout/IconLabelList"/>
    <dgm:cxn modelId="{04DC0481-3DE2-4BD3-A060-461A88F7128F}" type="presParOf" srcId="{9B02EEF8-5BD8-450A-AB85-9A133698B102}" destId="{0F48E42E-6E6E-41F4-B5F8-CC2C222FD23E}" srcOrd="2" destOrd="0" presId="urn:microsoft.com/office/officeart/2018/2/layout/IconLabelList"/>
    <dgm:cxn modelId="{42B0E496-67DF-4633-B879-73E56D478D85}" type="presParOf" srcId="{D7B0459F-59BA-4341-9CC8-4807CA851204}" destId="{066F977E-17AE-4A58-A756-83F7A81471CE}" srcOrd="1" destOrd="0" presId="urn:microsoft.com/office/officeart/2018/2/layout/IconLabelList"/>
    <dgm:cxn modelId="{DA99A494-E4B2-407B-8C79-D513046CD744}" type="presParOf" srcId="{D7B0459F-59BA-4341-9CC8-4807CA851204}" destId="{0B470A22-7E15-4C41-952A-C2E5279515FF}" srcOrd="2" destOrd="0" presId="urn:microsoft.com/office/officeart/2018/2/layout/IconLabelList"/>
    <dgm:cxn modelId="{97EAD95B-19A8-4C9E-B864-82521F03B662}" type="presParOf" srcId="{0B470A22-7E15-4C41-952A-C2E5279515FF}" destId="{C3B6615E-9D6D-4332-AEDE-4BEB2126E4C2}" srcOrd="0" destOrd="0" presId="urn:microsoft.com/office/officeart/2018/2/layout/IconLabelList"/>
    <dgm:cxn modelId="{3BE201A6-FF34-4689-AE7D-F145DBC5386C}" type="presParOf" srcId="{0B470A22-7E15-4C41-952A-C2E5279515FF}" destId="{DCE9025E-5A8A-4803-A896-452447FB8589}" srcOrd="1" destOrd="0" presId="urn:microsoft.com/office/officeart/2018/2/layout/IconLabelList"/>
    <dgm:cxn modelId="{E04A978B-0A9A-4091-B95E-BCE3BF1510CF}" type="presParOf" srcId="{0B470A22-7E15-4C41-952A-C2E5279515FF}" destId="{B7B4D3D6-DCF8-4F92-842B-D4E4FB67B3DD}" srcOrd="2" destOrd="0" presId="urn:microsoft.com/office/officeart/2018/2/layout/IconLabelList"/>
    <dgm:cxn modelId="{AF1EF3FF-A748-48A2-B300-775021C7E273}" type="presParOf" srcId="{D7B0459F-59BA-4341-9CC8-4807CA851204}" destId="{208B59B0-2B7E-4E5D-9156-98510D9EF124}" srcOrd="3" destOrd="0" presId="urn:microsoft.com/office/officeart/2018/2/layout/IconLabelList"/>
    <dgm:cxn modelId="{A055FB66-7EC7-4542-9FEA-5C79805E74AD}" type="presParOf" srcId="{D7B0459F-59BA-4341-9CC8-4807CA851204}" destId="{AE57F074-0645-459F-9A08-E9CA7B1DD560}" srcOrd="4" destOrd="0" presId="urn:microsoft.com/office/officeart/2018/2/layout/IconLabelList"/>
    <dgm:cxn modelId="{FA624E38-2E5E-4F81-B66E-8FF71450F8CC}" type="presParOf" srcId="{AE57F074-0645-459F-9A08-E9CA7B1DD560}" destId="{FBD8306A-6974-491F-A40B-A9D32FAE54CC}" srcOrd="0" destOrd="0" presId="urn:microsoft.com/office/officeart/2018/2/layout/IconLabelList"/>
    <dgm:cxn modelId="{08C516EA-7BF3-47A4-9771-FB942AE5EC56}" type="presParOf" srcId="{AE57F074-0645-459F-9A08-E9CA7B1DD560}" destId="{865B97EC-4D82-4FFB-B858-F7BAD5F019D8}" srcOrd="1" destOrd="0" presId="urn:microsoft.com/office/officeart/2018/2/layout/IconLabelList"/>
    <dgm:cxn modelId="{D7AE66EE-968A-464A-A8B6-66E7984814DD}" type="presParOf" srcId="{AE57F074-0645-459F-9A08-E9CA7B1DD560}" destId="{7BFFAE29-704E-433B-8B0A-937ED74487A7}" srcOrd="2" destOrd="0" presId="urn:microsoft.com/office/officeart/2018/2/layout/IconLabelList"/>
    <dgm:cxn modelId="{C906F3F3-C5A5-4096-A63B-9F8F876A4D8C}" type="presParOf" srcId="{D7B0459F-59BA-4341-9CC8-4807CA851204}" destId="{C75E4F7A-0618-4BBE-8B78-4E8DABFE55BB}" srcOrd="5" destOrd="0" presId="urn:microsoft.com/office/officeart/2018/2/layout/IconLabelList"/>
    <dgm:cxn modelId="{37353365-1D34-404F-86D0-9CC7802B72A4}" type="presParOf" srcId="{D7B0459F-59BA-4341-9CC8-4807CA851204}" destId="{F446BA05-143F-49F5-A441-3777747EF66C}" srcOrd="6" destOrd="0" presId="urn:microsoft.com/office/officeart/2018/2/layout/IconLabelList"/>
    <dgm:cxn modelId="{F5BC7EBC-2E2C-4EE6-8171-A77F4A0612BF}" type="presParOf" srcId="{F446BA05-143F-49F5-A441-3777747EF66C}" destId="{E59A8445-FA46-4D40-A0C7-53113542AD25}" srcOrd="0" destOrd="0" presId="urn:microsoft.com/office/officeart/2018/2/layout/IconLabelList"/>
    <dgm:cxn modelId="{7A5FDEA1-737F-426F-B11B-E43B08DBC652}" type="presParOf" srcId="{F446BA05-143F-49F5-A441-3777747EF66C}" destId="{B0585744-1F81-4E6A-806B-774E0E462E70}" srcOrd="1" destOrd="0" presId="urn:microsoft.com/office/officeart/2018/2/layout/IconLabelList"/>
    <dgm:cxn modelId="{85F1765F-58A2-4166-8456-E50E3CB89FEA}" type="presParOf" srcId="{F446BA05-143F-49F5-A441-3777747EF66C}" destId="{A8C3018A-C17A-4106-BD8C-A68258D7399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4FB607-8B65-4508-AF1B-C2A07196EA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EE8BC1-BFAD-4E2A-8A04-139520AF5ABB}">
      <dgm:prSet custT="1"/>
      <dgm:spPr/>
      <dgm:t>
        <a:bodyPr/>
        <a:lstStyle/>
        <a:p>
          <a:r>
            <a:rPr lang="en-US" sz="1800" b="0" i="0" dirty="0">
              <a:latin typeface="Times New Roman" panose="02020603050405020304" pitchFamily="18" charset="0"/>
              <a:cs typeface="Times New Roman" panose="02020603050405020304" pitchFamily="18" charset="0"/>
            </a:rPr>
            <a:t>In conclusion, the emotion-based music recommendation system successfully demonstrates the potential of combining emotion recognition with personalized music curation.</a:t>
          </a:r>
          <a:endParaRPr lang="en-US" sz="1800" dirty="0">
            <a:latin typeface="Times New Roman" panose="02020603050405020304" pitchFamily="18" charset="0"/>
            <a:cs typeface="Times New Roman" panose="02020603050405020304" pitchFamily="18" charset="0"/>
          </a:endParaRPr>
        </a:p>
      </dgm:t>
    </dgm:pt>
    <dgm:pt modelId="{F3041455-3B63-49BE-93C6-EC5DA522DCF4}" type="parTrans" cxnId="{19AE6201-28AB-43B4-8ADD-33C8638FB0F4}">
      <dgm:prSet/>
      <dgm:spPr/>
      <dgm:t>
        <a:bodyPr/>
        <a:lstStyle/>
        <a:p>
          <a:endParaRPr lang="en-US"/>
        </a:p>
      </dgm:t>
    </dgm:pt>
    <dgm:pt modelId="{A1BB949F-AE19-45A5-B1CE-0B5F44BDCA66}" type="sibTrans" cxnId="{19AE6201-28AB-43B4-8ADD-33C8638FB0F4}">
      <dgm:prSet/>
      <dgm:spPr/>
      <dgm:t>
        <a:bodyPr/>
        <a:lstStyle/>
        <a:p>
          <a:endParaRPr lang="en-US"/>
        </a:p>
      </dgm:t>
    </dgm:pt>
    <dgm:pt modelId="{7153F310-DC01-4F32-AE34-DFE9C18D8CCB}">
      <dgm:prSet custT="1"/>
      <dgm:spPr/>
      <dgm:t>
        <a:bodyPr/>
        <a:lstStyle/>
        <a:p>
          <a:r>
            <a:rPr lang="en-US" sz="1800" b="0" i="0" dirty="0">
              <a:latin typeface="Times New Roman" panose="02020603050405020304" pitchFamily="18" charset="0"/>
              <a:cs typeface="Times New Roman" panose="02020603050405020304" pitchFamily="18" charset="0"/>
            </a:rPr>
            <a:t>This approach not only enhances user engagement but also paves the way for innovative applications in various fields such as mental health, entertainment, and personalized marketing</a:t>
          </a:r>
          <a:endParaRPr lang="en-US" sz="1800" dirty="0">
            <a:latin typeface="Times New Roman" panose="02020603050405020304" pitchFamily="18" charset="0"/>
            <a:cs typeface="Times New Roman" panose="02020603050405020304" pitchFamily="18" charset="0"/>
          </a:endParaRPr>
        </a:p>
      </dgm:t>
    </dgm:pt>
    <dgm:pt modelId="{F5CF7F36-6071-4C80-8767-90164F547D85}" type="parTrans" cxnId="{D5FC050D-F07C-4968-9231-CA8F65FBEC14}">
      <dgm:prSet/>
      <dgm:spPr/>
      <dgm:t>
        <a:bodyPr/>
        <a:lstStyle/>
        <a:p>
          <a:endParaRPr lang="en-US"/>
        </a:p>
      </dgm:t>
    </dgm:pt>
    <dgm:pt modelId="{DE92C059-D5DA-490E-BAEA-C9699BC6A430}" type="sibTrans" cxnId="{D5FC050D-F07C-4968-9231-CA8F65FBEC14}">
      <dgm:prSet/>
      <dgm:spPr/>
      <dgm:t>
        <a:bodyPr/>
        <a:lstStyle/>
        <a:p>
          <a:endParaRPr lang="en-US"/>
        </a:p>
      </dgm:t>
    </dgm:pt>
    <dgm:pt modelId="{E1AD0BB9-A7D6-47E2-9B31-563C6B12C7B1}">
      <dgm:prSet custT="1"/>
      <dgm:spPr/>
      <dgm:t>
        <a:bodyPr/>
        <a:lstStyle/>
        <a:p>
          <a:r>
            <a:rPr lang="en-US" sz="1800" b="0" i="0" dirty="0">
              <a:latin typeface="Times New Roman" panose="02020603050405020304" pitchFamily="18" charset="0"/>
              <a:cs typeface="Times New Roman" panose="02020603050405020304" pitchFamily="18" charset="0"/>
            </a:rPr>
            <a:t>The insights and outcomes from this project lay a robust foundation for further advancements and applications in emotion-driven technology.</a:t>
          </a:r>
          <a:endParaRPr lang="en-US" sz="1800" dirty="0">
            <a:latin typeface="Times New Roman" panose="02020603050405020304" pitchFamily="18" charset="0"/>
            <a:cs typeface="Times New Roman" panose="02020603050405020304" pitchFamily="18" charset="0"/>
          </a:endParaRPr>
        </a:p>
      </dgm:t>
    </dgm:pt>
    <dgm:pt modelId="{B3156EEB-5821-4892-A37A-34AE0A2587FA}" type="parTrans" cxnId="{7E8089E2-08D2-4132-B1A1-934C145EE31C}">
      <dgm:prSet/>
      <dgm:spPr/>
      <dgm:t>
        <a:bodyPr/>
        <a:lstStyle/>
        <a:p>
          <a:endParaRPr lang="en-US"/>
        </a:p>
      </dgm:t>
    </dgm:pt>
    <dgm:pt modelId="{8FB454AE-5D50-4C28-B7BD-1B2A88C06CE0}" type="sibTrans" cxnId="{7E8089E2-08D2-4132-B1A1-934C145EE31C}">
      <dgm:prSet/>
      <dgm:spPr/>
      <dgm:t>
        <a:bodyPr/>
        <a:lstStyle/>
        <a:p>
          <a:endParaRPr lang="en-US"/>
        </a:p>
      </dgm:t>
    </dgm:pt>
    <dgm:pt modelId="{56E2F81D-4D2A-46FE-8D1B-9460863480D9}" type="pres">
      <dgm:prSet presAssocID="{0C4FB607-8B65-4508-AF1B-C2A07196EA07}" presName="root" presStyleCnt="0">
        <dgm:presLayoutVars>
          <dgm:dir/>
          <dgm:resizeHandles val="exact"/>
        </dgm:presLayoutVars>
      </dgm:prSet>
      <dgm:spPr/>
    </dgm:pt>
    <dgm:pt modelId="{CC08B57B-3B53-42E8-8920-0C9B88660F97}" type="pres">
      <dgm:prSet presAssocID="{98EE8BC1-BFAD-4E2A-8A04-139520AF5ABB}" presName="compNode" presStyleCnt="0"/>
      <dgm:spPr/>
    </dgm:pt>
    <dgm:pt modelId="{2B42D95D-9B4C-46AC-96C4-ED75E205729A}" type="pres">
      <dgm:prSet presAssocID="{98EE8BC1-BFAD-4E2A-8A04-139520AF5ABB}" presName="bgRect" presStyleLbl="bgShp" presStyleIdx="0" presStyleCnt="3" custLinFactNeighborX="-2018" custLinFactNeighborY="-292"/>
      <dgm:spPr/>
    </dgm:pt>
    <dgm:pt modelId="{728B2C8B-550A-4890-AB53-F12891E0831A}" type="pres">
      <dgm:prSet presAssocID="{98EE8BC1-BFAD-4E2A-8A04-139520AF5A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EF1F354-B79B-4CB7-A67B-232D77D77431}" type="pres">
      <dgm:prSet presAssocID="{98EE8BC1-BFAD-4E2A-8A04-139520AF5ABB}" presName="spaceRect" presStyleCnt="0"/>
      <dgm:spPr/>
    </dgm:pt>
    <dgm:pt modelId="{DD6CBF35-8E74-440C-B518-47DD324086EA}" type="pres">
      <dgm:prSet presAssocID="{98EE8BC1-BFAD-4E2A-8A04-139520AF5ABB}" presName="parTx" presStyleLbl="revTx" presStyleIdx="0" presStyleCnt="3">
        <dgm:presLayoutVars>
          <dgm:chMax val="0"/>
          <dgm:chPref val="0"/>
        </dgm:presLayoutVars>
      </dgm:prSet>
      <dgm:spPr/>
    </dgm:pt>
    <dgm:pt modelId="{FC9BD356-F6F7-4C6A-9C9E-35A9FE4C2A84}" type="pres">
      <dgm:prSet presAssocID="{A1BB949F-AE19-45A5-B1CE-0B5F44BDCA66}" presName="sibTrans" presStyleCnt="0"/>
      <dgm:spPr/>
    </dgm:pt>
    <dgm:pt modelId="{1B7FA3DF-E1B6-43B9-8098-1E2FA5BA16ED}" type="pres">
      <dgm:prSet presAssocID="{7153F310-DC01-4F32-AE34-DFE9C18D8CCB}" presName="compNode" presStyleCnt="0"/>
      <dgm:spPr/>
    </dgm:pt>
    <dgm:pt modelId="{ACDCC8EF-7D5F-48AE-82E9-7E2A54ECC4E9}" type="pres">
      <dgm:prSet presAssocID="{7153F310-DC01-4F32-AE34-DFE9C18D8CCB}" presName="bgRect" presStyleLbl="bgShp" presStyleIdx="1" presStyleCnt="3" custLinFactNeighborX="-2976" custLinFactNeighborY="8901"/>
      <dgm:spPr/>
    </dgm:pt>
    <dgm:pt modelId="{BEE5C1CE-70E0-4177-977E-1D1049D93AD3}" type="pres">
      <dgm:prSet presAssocID="{7153F310-DC01-4F32-AE34-DFE9C18D8C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67C180D-0EFF-4DF9-B529-9DAB12E1E266}" type="pres">
      <dgm:prSet presAssocID="{7153F310-DC01-4F32-AE34-DFE9C18D8CCB}" presName="spaceRect" presStyleCnt="0"/>
      <dgm:spPr/>
    </dgm:pt>
    <dgm:pt modelId="{0C71EA14-3A07-45FB-834F-2CCF357B31C2}" type="pres">
      <dgm:prSet presAssocID="{7153F310-DC01-4F32-AE34-DFE9C18D8CCB}" presName="parTx" presStyleLbl="revTx" presStyleIdx="1" presStyleCnt="3">
        <dgm:presLayoutVars>
          <dgm:chMax val="0"/>
          <dgm:chPref val="0"/>
        </dgm:presLayoutVars>
      </dgm:prSet>
      <dgm:spPr/>
    </dgm:pt>
    <dgm:pt modelId="{F276F87D-F22F-481F-90B8-D4B270A8C373}" type="pres">
      <dgm:prSet presAssocID="{DE92C059-D5DA-490E-BAEA-C9699BC6A430}" presName="sibTrans" presStyleCnt="0"/>
      <dgm:spPr/>
    </dgm:pt>
    <dgm:pt modelId="{66B30FBF-ACBD-48BA-97A5-7AB669C1199C}" type="pres">
      <dgm:prSet presAssocID="{E1AD0BB9-A7D6-47E2-9B31-563C6B12C7B1}" presName="compNode" presStyleCnt="0"/>
      <dgm:spPr/>
    </dgm:pt>
    <dgm:pt modelId="{05E71EBA-1E71-4907-BD31-52324F67DE81}" type="pres">
      <dgm:prSet presAssocID="{E1AD0BB9-A7D6-47E2-9B31-563C6B12C7B1}" presName="bgRect" presStyleLbl="bgShp" presStyleIdx="2" presStyleCnt="3"/>
      <dgm:spPr/>
    </dgm:pt>
    <dgm:pt modelId="{6D68AB6C-2EE6-4204-9452-1B7C41CCEC92}" type="pres">
      <dgm:prSet presAssocID="{E1AD0BB9-A7D6-47E2-9B31-563C6B12C7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1F9E2C8A-348E-4A02-B9C3-EA73248F3CEE}" type="pres">
      <dgm:prSet presAssocID="{E1AD0BB9-A7D6-47E2-9B31-563C6B12C7B1}" presName="spaceRect" presStyleCnt="0"/>
      <dgm:spPr/>
    </dgm:pt>
    <dgm:pt modelId="{7ECC703D-ACA2-4B1F-8A81-871B9D913A25}" type="pres">
      <dgm:prSet presAssocID="{E1AD0BB9-A7D6-47E2-9B31-563C6B12C7B1}" presName="parTx" presStyleLbl="revTx" presStyleIdx="2" presStyleCnt="3">
        <dgm:presLayoutVars>
          <dgm:chMax val="0"/>
          <dgm:chPref val="0"/>
        </dgm:presLayoutVars>
      </dgm:prSet>
      <dgm:spPr/>
    </dgm:pt>
  </dgm:ptLst>
  <dgm:cxnLst>
    <dgm:cxn modelId="{19AE6201-28AB-43B4-8ADD-33C8638FB0F4}" srcId="{0C4FB607-8B65-4508-AF1B-C2A07196EA07}" destId="{98EE8BC1-BFAD-4E2A-8A04-139520AF5ABB}" srcOrd="0" destOrd="0" parTransId="{F3041455-3B63-49BE-93C6-EC5DA522DCF4}" sibTransId="{A1BB949F-AE19-45A5-B1CE-0B5F44BDCA66}"/>
    <dgm:cxn modelId="{B95E4E07-4C5A-466B-982B-1C82113DD832}" type="presOf" srcId="{E1AD0BB9-A7D6-47E2-9B31-563C6B12C7B1}" destId="{7ECC703D-ACA2-4B1F-8A81-871B9D913A25}" srcOrd="0" destOrd="0" presId="urn:microsoft.com/office/officeart/2018/2/layout/IconVerticalSolidList"/>
    <dgm:cxn modelId="{D5FC050D-F07C-4968-9231-CA8F65FBEC14}" srcId="{0C4FB607-8B65-4508-AF1B-C2A07196EA07}" destId="{7153F310-DC01-4F32-AE34-DFE9C18D8CCB}" srcOrd="1" destOrd="0" parTransId="{F5CF7F36-6071-4C80-8767-90164F547D85}" sibTransId="{DE92C059-D5DA-490E-BAEA-C9699BC6A430}"/>
    <dgm:cxn modelId="{BE3C7318-FA00-4CBD-95F6-8AC618909678}" type="presOf" srcId="{0C4FB607-8B65-4508-AF1B-C2A07196EA07}" destId="{56E2F81D-4D2A-46FE-8D1B-9460863480D9}" srcOrd="0" destOrd="0" presId="urn:microsoft.com/office/officeart/2018/2/layout/IconVerticalSolidList"/>
    <dgm:cxn modelId="{82F20C78-1B37-4473-B178-23DFCCEF51BC}" type="presOf" srcId="{7153F310-DC01-4F32-AE34-DFE9C18D8CCB}" destId="{0C71EA14-3A07-45FB-834F-2CCF357B31C2}" srcOrd="0" destOrd="0" presId="urn:microsoft.com/office/officeart/2018/2/layout/IconVerticalSolidList"/>
    <dgm:cxn modelId="{F86829DE-8186-4006-A1FC-EA774A5290BF}" type="presOf" srcId="{98EE8BC1-BFAD-4E2A-8A04-139520AF5ABB}" destId="{DD6CBF35-8E74-440C-B518-47DD324086EA}" srcOrd="0" destOrd="0" presId="urn:microsoft.com/office/officeart/2018/2/layout/IconVerticalSolidList"/>
    <dgm:cxn modelId="{7E8089E2-08D2-4132-B1A1-934C145EE31C}" srcId="{0C4FB607-8B65-4508-AF1B-C2A07196EA07}" destId="{E1AD0BB9-A7D6-47E2-9B31-563C6B12C7B1}" srcOrd="2" destOrd="0" parTransId="{B3156EEB-5821-4892-A37A-34AE0A2587FA}" sibTransId="{8FB454AE-5D50-4C28-B7BD-1B2A88C06CE0}"/>
    <dgm:cxn modelId="{8F04047A-46A4-4439-9F99-3FCFA2860335}" type="presParOf" srcId="{56E2F81D-4D2A-46FE-8D1B-9460863480D9}" destId="{CC08B57B-3B53-42E8-8920-0C9B88660F97}" srcOrd="0" destOrd="0" presId="urn:microsoft.com/office/officeart/2018/2/layout/IconVerticalSolidList"/>
    <dgm:cxn modelId="{CC44C9FA-A414-4172-9BC4-E64A0358F343}" type="presParOf" srcId="{CC08B57B-3B53-42E8-8920-0C9B88660F97}" destId="{2B42D95D-9B4C-46AC-96C4-ED75E205729A}" srcOrd="0" destOrd="0" presId="urn:microsoft.com/office/officeart/2018/2/layout/IconVerticalSolidList"/>
    <dgm:cxn modelId="{5F246A49-1B22-403E-AFD6-6982DB859C23}" type="presParOf" srcId="{CC08B57B-3B53-42E8-8920-0C9B88660F97}" destId="{728B2C8B-550A-4890-AB53-F12891E0831A}" srcOrd="1" destOrd="0" presId="urn:microsoft.com/office/officeart/2018/2/layout/IconVerticalSolidList"/>
    <dgm:cxn modelId="{D796036B-4AE2-4C3F-8A05-F8ADD13FD455}" type="presParOf" srcId="{CC08B57B-3B53-42E8-8920-0C9B88660F97}" destId="{2EF1F354-B79B-4CB7-A67B-232D77D77431}" srcOrd="2" destOrd="0" presId="urn:microsoft.com/office/officeart/2018/2/layout/IconVerticalSolidList"/>
    <dgm:cxn modelId="{3954AAC2-0F94-4D7E-970E-76DFE11BC9A3}" type="presParOf" srcId="{CC08B57B-3B53-42E8-8920-0C9B88660F97}" destId="{DD6CBF35-8E74-440C-B518-47DD324086EA}" srcOrd="3" destOrd="0" presId="urn:microsoft.com/office/officeart/2018/2/layout/IconVerticalSolidList"/>
    <dgm:cxn modelId="{A7F7D690-F187-4952-8183-53938B8A7ABB}" type="presParOf" srcId="{56E2F81D-4D2A-46FE-8D1B-9460863480D9}" destId="{FC9BD356-F6F7-4C6A-9C9E-35A9FE4C2A84}" srcOrd="1" destOrd="0" presId="urn:microsoft.com/office/officeart/2018/2/layout/IconVerticalSolidList"/>
    <dgm:cxn modelId="{CDED62AE-1B43-4DA4-814E-E4C84A72804A}" type="presParOf" srcId="{56E2F81D-4D2A-46FE-8D1B-9460863480D9}" destId="{1B7FA3DF-E1B6-43B9-8098-1E2FA5BA16ED}" srcOrd="2" destOrd="0" presId="urn:microsoft.com/office/officeart/2018/2/layout/IconVerticalSolidList"/>
    <dgm:cxn modelId="{A7A347E4-5B2F-4218-8A61-633C9EA118A4}" type="presParOf" srcId="{1B7FA3DF-E1B6-43B9-8098-1E2FA5BA16ED}" destId="{ACDCC8EF-7D5F-48AE-82E9-7E2A54ECC4E9}" srcOrd="0" destOrd="0" presId="urn:microsoft.com/office/officeart/2018/2/layout/IconVerticalSolidList"/>
    <dgm:cxn modelId="{D8DDF77A-B454-47DA-AD1A-C8B748EE1BB9}" type="presParOf" srcId="{1B7FA3DF-E1B6-43B9-8098-1E2FA5BA16ED}" destId="{BEE5C1CE-70E0-4177-977E-1D1049D93AD3}" srcOrd="1" destOrd="0" presId="urn:microsoft.com/office/officeart/2018/2/layout/IconVerticalSolidList"/>
    <dgm:cxn modelId="{829B00A9-18D4-46E8-A747-08D2E23DFAE0}" type="presParOf" srcId="{1B7FA3DF-E1B6-43B9-8098-1E2FA5BA16ED}" destId="{B67C180D-0EFF-4DF9-B529-9DAB12E1E266}" srcOrd="2" destOrd="0" presId="urn:microsoft.com/office/officeart/2018/2/layout/IconVerticalSolidList"/>
    <dgm:cxn modelId="{A094E067-21B9-430C-B77D-41805327E384}" type="presParOf" srcId="{1B7FA3DF-E1B6-43B9-8098-1E2FA5BA16ED}" destId="{0C71EA14-3A07-45FB-834F-2CCF357B31C2}" srcOrd="3" destOrd="0" presId="urn:microsoft.com/office/officeart/2018/2/layout/IconVerticalSolidList"/>
    <dgm:cxn modelId="{2A4B387A-F7A0-4C06-82B2-C370D3A2E5F2}" type="presParOf" srcId="{56E2F81D-4D2A-46FE-8D1B-9460863480D9}" destId="{F276F87D-F22F-481F-90B8-D4B270A8C373}" srcOrd="3" destOrd="0" presId="urn:microsoft.com/office/officeart/2018/2/layout/IconVerticalSolidList"/>
    <dgm:cxn modelId="{3384FABA-0796-49C7-98FE-4DFBF57D2A53}" type="presParOf" srcId="{56E2F81D-4D2A-46FE-8D1B-9460863480D9}" destId="{66B30FBF-ACBD-48BA-97A5-7AB669C1199C}" srcOrd="4" destOrd="0" presId="urn:microsoft.com/office/officeart/2018/2/layout/IconVerticalSolidList"/>
    <dgm:cxn modelId="{40A3C62C-4564-4046-A406-F2F3C1519EA7}" type="presParOf" srcId="{66B30FBF-ACBD-48BA-97A5-7AB669C1199C}" destId="{05E71EBA-1E71-4907-BD31-52324F67DE81}" srcOrd="0" destOrd="0" presId="urn:microsoft.com/office/officeart/2018/2/layout/IconVerticalSolidList"/>
    <dgm:cxn modelId="{7422FEB2-958C-4FA6-89D3-825CB1DAC078}" type="presParOf" srcId="{66B30FBF-ACBD-48BA-97A5-7AB669C1199C}" destId="{6D68AB6C-2EE6-4204-9452-1B7C41CCEC92}" srcOrd="1" destOrd="0" presId="urn:microsoft.com/office/officeart/2018/2/layout/IconVerticalSolidList"/>
    <dgm:cxn modelId="{E201E70E-6C7F-4BE2-9A53-EA46BC2EE8F0}" type="presParOf" srcId="{66B30FBF-ACBD-48BA-97A5-7AB669C1199C}" destId="{1F9E2C8A-348E-4A02-B9C3-EA73248F3CEE}" srcOrd="2" destOrd="0" presId="urn:microsoft.com/office/officeart/2018/2/layout/IconVerticalSolidList"/>
    <dgm:cxn modelId="{0FCC58F9-60B4-485B-B789-BF1DA9E78BF7}" type="presParOf" srcId="{66B30FBF-ACBD-48BA-97A5-7AB669C1199C}" destId="{7ECC703D-ACA2-4B1F-8A81-871B9D913A2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F3C82-F688-4040-8FD3-34A2E3E13771}">
      <dsp:nvSpPr>
        <dsp:cNvPr id="0" name=""/>
        <dsp:cNvSpPr/>
      </dsp:nvSpPr>
      <dsp:spPr>
        <a:xfrm>
          <a:off x="22" y="92877"/>
          <a:ext cx="786160" cy="7861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C2B2F-F572-4A1F-B9B0-D628D828B94B}">
      <dsp:nvSpPr>
        <dsp:cNvPr id="0" name=""/>
        <dsp:cNvSpPr/>
      </dsp:nvSpPr>
      <dsp:spPr>
        <a:xfrm>
          <a:off x="165116" y="257971"/>
          <a:ext cx="455973" cy="4559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29244-0ED7-4355-B158-8F12960D13E4}">
      <dsp:nvSpPr>
        <dsp:cNvPr id="0" name=""/>
        <dsp:cNvSpPr/>
      </dsp:nvSpPr>
      <dsp:spPr>
        <a:xfrm>
          <a:off x="954645" y="92877"/>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dirty="0"/>
            <a:t>Introduction/Background</a:t>
          </a:r>
          <a:endParaRPr lang="en-US" sz="1100" kern="1200" dirty="0"/>
        </a:p>
      </dsp:txBody>
      <dsp:txXfrm>
        <a:off x="954645" y="92877"/>
        <a:ext cx="1853092" cy="786160"/>
      </dsp:txXfrm>
    </dsp:sp>
    <dsp:sp modelId="{BCCB4F5E-C9C7-45D0-B5D2-B5206AE28548}">
      <dsp:nvSpPr>
        <dsp:cNvPr id="0" name=""/>
        <dsp:cNvSpPr/>
      </dsp:nvSpPr>
      <dsp:spPr>
        <a:xfrm>
          <a:off x="3130625" y="92877"/>
          <a:ext cx="786160" cy="7861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465EC-421E-41F8-B690-1885E46F880D}">
      <dsp:nvSpPr>
        <dsp:cNvPr id="0" name=""/>
        <dsp:cNvSpPr/>
      </dsp:nvSpPr>
      <dsp:spPr>
        <a:xfrm>
          <a:off x="3295718" y="257971"/>
          <a:ext cx="455973" cy="4559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F7039-EEC7-4704-B9E5-3683C32EA453}">
      <dsp:nvSpPr>
        <dsp:cNvPr id="0" name=""/>
        <dsp:cNvSpPr/>
      </dsp:nvSpPr>
      <dsp:spPr>
        <a:xfrm>
          <a:off x="4085248" y="92877"/>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Aim and Project Objectives</a:t>
          </a:r>
          <a:endParaRPr lang="en-US" sz="1100" kern="1200"/>
        </a:p>
      </dsp:txBody>
      <dsp:txXfrm>
        <a:off x="4085248" y="92877"/>
        <a:ext cx="1853092" cy="786160"/>
      </dsp:txXfrm>
    </dsp:sp>
    <dsp:sp modelId="{F13A095E-8C4D-4706-99AA-510757CB3039}">
      <dsp:nvSpPr>
        <dsp:cNvPr id="0" name=""/>
        <dsp:cNvSpPr/>
      </dsp:nvSpPr>
      <dsp:spPr>
        <a:xfrm>
          <a:off x="6261228" y="92877"/>
          <a:ext cx="786160" cy="7861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C0482-1C23-4D09-BBC1-FF1BCBE25407}">
      <dsp:nvSpPr>
        <dsp:cNvPr id="0" name=""/>
        <dsp:cNvSpPr/>
      </dsp:nvSpPr>
      <dsp:spPr>
        <a:xfrm>
          <a:off x="6426321" y="257971"/>
          <a:ext cx="455973" cy="4559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D7967-AC87-4B43-8779-8EB3F6B7EF0B}">
      <dsp:nvSpPr>
        <dsp:cNvPr id="0" name=""/>
        <dsp:cNvSpPr/>
      </dsp:nvSpPr>
      <dsp:spPr>
        <a:xfrm>
          <a:off x="7215851" y="92877"/>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Literature Survey</a:t>
          </a:r>
          <a:endParaRPr lang="en-US" sz="1100" kern="1200"/>
        </a:p>
      </dsp:txBody>
      <dsp:txXfrm>
        <a:off x="7215851" y="92877"/>
        <a:ext cx="1853092" cy="786160"/>
      </dsp:txXfrm>
    </dsp:sp>
    <dsp:sp modelId="{AD69CCFD-D527-4009-97BE-B8C2E565A177}">
      <dsp:nvSpPr>
        <dsp:cNvPr id="0" name=""/>
        <dsp:cNvSpPr/>
      </dsp:nvSpPr>
      <dsp:spPr>
        <a:xfrm>
          <a:off x="22" y="1534371"/>
          <a:ext cx="786160" cy="7861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63044-FF4E-4282-94BF-EA0EFCF72DB0}">
      <dsp:nvSpPr>
        <dsp:cNvPr id="0" name=""/>
        <dsp:cNvSpPr/>
      </dsp:nvSpPr>
      <dsp:spPr>
        <a:xfrm>
          <a:off x="165116" y="1699465"/>
          <a:ext cx="455973" cy="4559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F4B57-60A2-4F03-8B91-EAB9AB7B1D9F}">
      <dsp:nvSpPr>
        <dsp:cNvPr id="0" name=""/>
        <dsp:cNvSpPr/>
      </dsp:nvSpPr>
      <dsp:spPr>
        <a:xfrm>
          <a:off x="954645" y="1534371"/>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Proposed System </a:t>
          </a:r>
          <a:endParaRPr lang="en-US" sz="1100" kern="1200"/>
        </a:p>
      </dsp:txBody>
      <dsp:txXfrm>
        <a:off x="954645" y="1534371"/>
        <a:ext cx="1853092" cy="786160"/>
      </dsp:txXfrm>
    </dsp:sp>
    <dsp:sp modelId="{31189378-DFEB-4686-98E6-42FA2D1B7944}">
      <dsp:nvSpPr>
        <dsp:cNvPr id="0" name=""/>
        <dsp:cNvSpPr/>
      </dsp:nvSpPr>
      <dsp:spPr>
        <a:xfrm>
          <a:off x="3130625" y="1534371"/>
          <a:ext cx="786160" cy="7861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42299-2B0E-4E33-A747-6AB7E87F662F}">
      <dsp:nvSpPr>
        <dsp:cNvPr id="0" name=""/>
        <dsp:cNvSpPr/>
      </dsp:nvSpPr>
      <dsp:spPr>
        <a:xfrm>
          <a:off x="3295718" y="1699465"/>
          <a:ext cx="455973" cy="4559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BC089-B7E7-4074-9C28-96121B44194D}">
      <dsp:nvSpPr>
        <dsp:cNvPr id="0" name=""/>
        <dsp:cNvSpPr/>
      </dsp:nvSpPr>
      <dsp:spPr>
        <a:xfrm>
          <a:off x="4085248" y="1534371"/>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System Architecture/Methodology/System Overview</a:t>
          </a:r>
          <a:endParaRPr lang="en-US" sz="1100" kern="1200"/>
        </a:p>
      </dsp:txBody>
      <dsp:txXfrm>
        <a:off x="4085248" y="1534371"/>
        <a:ext cx="1853092" cy="786160"/>
      </dsp:txXfrm>
    </dsp:sp>
    <dsp:sp modelId="{815ED0C3-FF25-44D0-85E3-DC6C1002AD97}">
      <dsp:nvSpPr>
        <dsp:cNvPr id="0" name=""/>
        <dsp:cNvSpPr/>
      </dsp:nvSpPr>
      <dsp:spPr>
        <a:xfrm>
          <a:off x="6261228" y="1534371"/>
          <a:ext cx="786160" cy="7861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3F1EE-58ED-4E0C-A452-871A21F53EC6}">
      <dsp:nvSpPr>
        <dsp:cNvPr id="0" name=""/>
        <dsp:cNvSpPr/>
      </dsp:nvSpPr>
      <dsp:spPr>
        <a:xfrm>
          <a:off x="6426321" y="1699465"/>
          <a:ext cx="455973" cy="4559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D9193-F55B-4BB3-9141-D7712C12ADA7}">
      <dsp:nvSpPr>
        <dsp:cNvPr id="0" name=""/>
        <dsp:cNvSpPr/>
      </dsp:nvSpPr>
      <dsp:spPr>
        <a:xfrm>
          <a:off x="7215851" y="1534371"/>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Hardware / Software Specification/Technology Used</a:t>
          </a:r>
          <a:endParaRPr lang="en-US" sz="1100" kern="1200"/>
        </a:p>
      </dsp:txBody>
      <dsp:txXfrm>
        <a:off x="7215851" y="1534371"/>
        <a:ext cx="1853092" cy="786160"/>
      </dsp:txXfrm>
    </dsp:sp>
    <dsp:sp modelId="{1B6F12F2-19C5-4840-8643-8CD57EA251AE}">
      <dsp:nvSpPr>
        <dsp:cNvPr id="0" name=""/>
        <dsp:cNvSpPr/>
      </dsp:nvSpPr>
      <dsp:spPr>
        <a:xfrm>
          <a:off x="22" y="2975865"/>
          <a:ext cx="786160" cy="7861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C66B6-33BD-44DD-B4EC-31E9AF4171A9}">
      <dsp:nvSpPr>
        <dsp:cNvPr id="0" name=""/>
        <dsp:cNvSpPr/>
      </dsp:nvSpPr>
      <dsp:spPr>
        <a:xfrm>
          <a:off x="165116" y="3140959"/>
          <a:ext cx="455973" cy="4559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BB76DA-C5F9-4DB6-A735-8748655F0935}">
      <dsp:nvSpPr>
        <dsp:cNvPr id="0" name=""/>
        <dsp:cNvSpPr/>
      </dsp:nvSpPr>
      <dsp:spPr>
        <a:xfrm>
          <a:off x="954645" y="2975865"/>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Results/Comparisons/Graph</a:t>
          </a:r>
          <a:endParaRPr lang="en-US" sz="1100" kern="1200"/>
        </a:p>
      </dsp:txBody>
      <dsp:txXfrm>
        <a:off x="954645" y="2975865"/>
        <a:ext cx="1853092" cy="786160"/>
      </dsp:txXfrm>
    </dsp:sp>
    <dsp:sp modelId="{169B4C7C-2849-4F3C-8C34-11A845523627}">
      <dsp:nvSpPr>
        <dsp:cNvPr id="0" name=""/>
        <dsp:cNvSpPr/>
      </dsp:nvSpPr>
      <dsp:spPr>
        <a:xfrm>
          <a:off x="3130625" y="2975865"/>
          <a:ext cx="786160" cy="7861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06E0F-0761-4F97-B2B4-8C8413DB3C85}">
      <dsp:nvSpPr>
        <dsp:cNvPr id="0" name=""/>
        <dsp:cNvSpPr/>
      </dsp:nvSpPr>
      <dsp:spPr>
        <a:xfrm>
          <a:off x="3295718" y="3140959"/>
          <a:ext cx="455973" cy="45597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16DAD-F717-4331-AF83-01AE8277B6DE}">
      <dsp:nvSpPr>
        <dsp:cNvPr id="0" name=""/>
        <dsp:cNvSpPr/>
      </dsp:nvSpPr>
      <dsp:spPr>
        <a:xfrm>
          <a:off x="4085248" y="2975865"/>
          <a:ext cx="1853092" cy="78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Conclusion and Future Scope</a:t>
          </a:r>
          <a:endParaRPr lang="en-US" sz="1100" kern="1200"/>
        </a:p>
      </dsp:txBody>
      <dsp:txXfrm>
        <a:off x="4085248" y="2975865"/>
        <a:ext cx="1853092" cy="78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27A2-21BA-463F-95D8-AF333B91B51B}">
      <dsp:nvSpPr>
        <dsp:cNvPr id="0" name=""/>
        <dsp:cNvSpPr/>
      </dsp:nvSpPr>
      <dsp:spPr>
        <a:xfrm>
          <a:off x="618298" y="914578"/>
          <a:ext cx="1317996" cy="12101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8E42E-6E6E-41F4-B5F8-CC2C222FD23E}">
      <dsp:nvSpPr>
        <dsp:cNvPr id="0" name=""/>
        <dsp:cNvSpPr/>
      </dsp:nvSpPr>
      <dsp:spPr>
        <a:xfrm>
          <a:off x="100682" y="2463331"/>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baseline="0" dirty="0"/>
            <a:t>This project an emotion based music player is a novel approach that helps the user to automatically get song suggestion based on the emotions of the user.. </a:t>
          </a:r>
          <a:endParaRPr lang="en-US" sz="1100" kern="1200" dirty="0"/>
        </a:p>
      </dsp:txBody>
      <dsp:txXfrm>
        <a:off x="100682" y="2463331"/>
        <a:ext cx="2370489" cy="720000"/>
      </dsp:txXfrm>
    </dsp:sp>
    <dsp:sp modelId="{C3B6615E-9D6D-4332-AEDE-4BEB2126E4C2}">
      <dsp:nvSpPr>
        <dsp:cNvPr id="0" name=""/>
        <dsp:cNvSpPr/>
      </dsp:nvSpPr>
      <dsp:spPr>
        <a:xfrm>
          <a:off x="3463002" y="944641"/>
          <a:ext cx="1199238" cy="1210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4D3D6-DCF8-4F92-842B-D4E4FB67B3DD}">
      <dsp:nvSpPr>
        <dsp:cNvPr id="0" name=""/>
        <dsp:cNvSpPr/>
      </dsp:nvSpPr>
      <dsp:spPr>
        <a:xfrm>
          <a:off x="2886007" y="246332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baseline="0" dirty="0"/>
            <a:t>It recognizes the facial emotions of the user and plays the songs according to their emotion..</a:t>
          </a:r>
          <a:endParaRPr lang="en-US" sz="1100" kern="1200" dirty="0"/>
        </a:p>
      </dsp:txBody>
      <dsp:txXfrm>
        <a:off x="2886007" y="2463328"/>
        <a:ext cx="2370489" cy="720000"/>
      </dsp:txXfrm>
    </dsp:sp>
    <dsp:sp modelId="{FBD8306A-6974-491F-A40B-A9D32FAE54CC}">
      <dsp:nvSpPr>
        <dsp:cNvPr id="0" name=""/>
        <dsp:cNvSpPr/>
      </dsp:nvSpPr>
      <dsp:spPr>
        <a:xfrm>
          <a:off x="9197558" y="1091235"/>
          <a:ext cx="873451" cy="91689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FAE29-704E-433B-8B0A-937ED74487A7}">
      <dsp:nvSpPr>
        <dsp:cNvPr id="0" name=""/>
        <dsp:cNvSpPr/>
      </dsp:nvSpPr>
      <dsp:spPr>
        <a:xfrm>
          <a:off x="5671332" y="239002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baseline="0" dirty="0"/>
            <a:t>After Recognition it suggests the songs as per the user’s emotion</a:t>
          </a:r>
          <a:endParaRPr lang="en-US" sz="1100" kern="1200" dirty="0"/>
        </a:p>
      </dsp:txBody>
      <dsp:txXfrm>
        <a:off x="5671332" y="2390028"/>
        <a:ext cx="2370489" cy="720000"/>
      </dsp:txXfrm>
    </dsp:sp>
    <dsp:sp modelId="{E59A8445-FA46-4D40-A0C7-53113542AD25}">
      <dsp:nvSpPr>
        <dsp:cNvPr id="0" name=""/>
        <dsp:cNvSpPr/>
      </dsp:nvSpPr>
      <dsp:spPr>
        <a:xfrm>
          <a:off x="6475199" y="1132050"/>
          <a:ext cx="936078" cy="835263"/>
        </a:xfrm>
        <a:prstGeom prst="rect">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t="-6000" b="-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C3018A-C17A-4106-BD8C-A68258D73995}">
      <dsp:nvSpPr>
        <dsp:cNvPr id="0" name=""/>
        <dsp:cNvSpPr/>
      </dsp:nvSpPr>
      <dsp:spPr>
        <a:xfrm>
          <a:off x="8456657" y="2369619"/>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The emotions are recognized using a machine learning method Support Vector Machine (SVM )algorithm.</a:t>
          </a:r>
        </a:p>
      </dsp:txBody>
      <dsp:txXfrm>
        <a:off x="8456657" y="2369619"/>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2D95D-9B4C-46AC-96C4-ED75E205729A}">
      <dsp:nvSpPr>
        <dsp:cNvPr id="0" name=""/>
        <dsp:cNvSpPr/>
      </dsp:nvSpPr>
      <dsp:spPr>
        <a:xfrm>
          <a:off x="0" y="0"/>
          <a:ext cx="9405490" cy="1130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B2C8B-550A-4890-AB53-F12891E0831A}">
      <dsp:nvSpPr>
        <dsp:cNvPr id="0" name=""/>
        <dsp:cNvSpPr/>
      </dsp:nvSpPr>
      <dsp:spPr>
        <a:xfrm>
          <a:off x="341933" y="254813"/>
          <a:ext cx="621697" cy="621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CBF35-8E74-440C-B518-47DD324086EA}">
      <dsp:nvSpPr>
        <dsp:cNvPr id="0" name=""/>
        <dsp:cNvSpPr/>
      </dsp:nvSpPr>
      <dsp:spPr>
        <a:xfrm>
          <a:off x="1305563" y="483"/>
          <a:ext cx="8099927" cy="113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30" tIns="119630" rIns="119630" bIns="11963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In conclusion, the emotion-based music recommendation system successfully demonstrates the potential of combining emotion recognition with personalized music curation.</a:t>
          </a:r>
          <a:endParaRPr lang="en-US" sz="1800" kern="1200" dirty="0">
            <a:latin typeface="Times New Roman" panose="02020603050405020304" pitchFamily="18" charset="0"/>
            <a:cs typeface="Times New Roman" panose="02020603050405020304" pitchFamily="18" charset="0"/>
          </a:endParaRPr>
        </a:p>
      </dsp:txBody>
      <dsp:txXfrm>
        <a:off x="1305563" y="483"/>
        <a:ext cx="8099927" cy="1130358"/>
      </dsp:txXfrm>
    </dsp:sp>
    <dsp:sp modelId="{ACDCC8EF-7D5F-48AE-82E9-7E2A54ECC4E9}">
      <dsp:nvSpPr>
        <dsp:cNvPr id="0" name=""/>
        <dsp:cNvSpPr/>
      </dsp:nvSpPr>
      <dsp:spPr>
        <a:xfrm>
          <a:off x="0" y="1514044"/>
          <a:ext cx="9405490" cy="1130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5C1CE-70E0-4177-977E-1D1049D93AD3}">
      <dsp:nvSpPr>
        <dsp:cNvPr id="0" name=""/>
        <dsp:cNvSpPr/>
      </dsp:nvSpPr>
      <dsp:spPr>
        <a:xfrm>
          <a:off x="341933" y="1667761"/>
          <a:ext cx="621697" cy="621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1EA14-3A07-45FB-834F-2CCF357B31C2}">
      <dsp:nvSpPr>
        <dsp:cNvPr id="0" name=""/>
        <dsp:cNvSpPr/>
      </dsp:nvSpPr>
      <dsp:spPr>
        <a:xfrm>
          <a:off x="1305563" y="1413430"/>
          <a:ext cx="8099927" cy="113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30" tIns="119630" rIns="119630" bIns="11963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This approach not only enhances user engagement but also paves the way for innovative applications in various fields such as mental health, entertainment, and personalized marketing</a:t>
          </a:r>
          <a:endParaRPr lang="en-US" sz="1800" kern="1200" dirty="0">
            <a:latin typeface="Times New Roman" panose="02020603050405020304" pitchFamily="18" charset="0"/>
            <a:cs typeface="Times New Roman" panose="02020603050405020304" pitchFamily="18" charset="0"/>
          </a:endParaRPr>
        </a:p>
      </dsp:txBody>
      <dsp:txXfrm>
        <a:off x="1305563" y="1413430"/>
        <a:ext cx="8099927" cy="1130358"/>
      </dsp:txXfrm>
    </dsp:sp>
    <dsp:sp modelId="{05E71EBA-1E71-4907-BD31-52324F67DE81}">
      <dsp:nvSpPr>
        <dsp:cNvPr id="0" name=""/>
        <dsp:cNvSpPr/>
      </dsp:nvSpPr>
      <dsp:spPr>
        <a:xfrm>
          <a:off x="0" y="2826378"/>
          <a:ext cx="9405490" cy="1130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8AB6C-2EE6-4204-9452-1B7C41CCEC92}">
      <dsp:nvSpPr>
        <dsp:cNvPr id="0" name=""/>
        <dsp:cNvSpPr/>
      </dsp:nvSpPr>
      <dsp:spPr>
        <a:xfrm>
          <a:off x="341933" y="3080709"/>
          <a:ext cx="621697" cy="621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C703D-ACA2-4B1F-8A81-871B9D913A25}">
      <dsp:nvSpPr>
        <dsp:cNvPr id="0" name=""/>
        <dsp:cNvSpPr/>
      </dsp:nvSpPr>
      <dsp:spPr>
        <a:xfrm>
          <a:off x="1305563" y="2826378"/>
          <a:ext cx="8099927" cy="1130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30" tIns="119630" rIns="119630" bIns="11963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The insights and outcomes from this project lay a robust foundation for further advancements and applications in emotion-driven technology.</a:t>
          </a:r>
          <a:endParaRPr lang="en-US" sz="1800" kern="1200" dirty="0">
            <a:latin typeface="Times New Roman" panose="02020603050405020304" pitchFamily="18" charset="0"/>
            <a:cs typeface="Times New Roman" panose="02020603050405020304" pitchFamily="18" charset="0"/>
          </a:endParaRPr>
        </a:p>
      </dsp:txBody>
      <dsp:txXfrm>
        <a:off x="1305563" y="2826378"/>
        <a:ext cx="8099927" cy="113035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1D01EE-0178-4C18-B12B-8222AF49BF6B}" type="datetimeFigureOut">
              <a:rPr lang="en-IN" smtClean="0"/>
              <a:t>03-06-2024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8542E-FA21-4BF5-A93E-11598020840A}" type="slidenum">
              <a:rPr lang="en-IN" smtClean="0"/>
              <a:t>‹#›</a:t>
            </a:fld>
            <a:endParaRPr lang="en-IN"/>
          </a:p>
        </p:txBody>
      </p:sp>
    </p:spTree>
    <p:extLst>
      <p:ext uri="{BB962C8B-B14F-4D97-AF65-F5344CB8AC3E}">
        <p14:creationId xmlns:p14="http://schemas.microsoft.com/office/powerpoint/2010/main" val="1842379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C454B-715F-4485-83A6-B4C41BFEDF99}"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69B77-C9CA-48AD-AA4E-908BCAF30903}" type="slidenum">
              <a:rPr lang="en-IN" smtClean="0"/>
              <a:t>‹#›</a:t>
            </a:fld>
            <a:endParaRPr lang="en-IN"/>
          </a:p>
        </p:txBody>
      </p:sp>
    </p:spTree>
    <p:extLst>
      <p:ext uri="{BB962C8B-B14F-4D97-AF65-F5344CB8AC3E}">
        <p14:creationId xmlns:p14="http://schemas.microsoft.com/office/powerpoint/2010/main" val="390081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255E3C-4B40-44A8-A8BF-C652C864DEBD}" type="datetime1">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02769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CD3A09-6E70-4A65-9BFF-144BE8F4BFEA}" type="datetime1">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79628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57996A-77FC-40DE-A891-604B82211D32}" type="datetime1">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296022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538B1-D588-4021-868D-684F413D4AF1}" type="datetime1">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12400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CF69F-122F-4222-89C3-56B83E5E4BA4}" type="datetime1">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91933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BAFF02-3290-44A1-A093-B04EC77887E7}" type="datetime1">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1148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43AFCB-C27D-4E39-9328-89CC195460C6}" type="datetime1">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17058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E76280-971C-4E02-814C-E5A47DC3139A}" type="datetime1">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71077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6E030-3A27-4A0C-A0CF-2D2712A5EC4F}" type="datetime1">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239650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253C3-A1AF-432A-BD79-A40E983586D6}" type="datetime1">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387798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6AB64C-EE52-4242-8F70-69EE10BE4AC5}" type="datetime1">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extLst>
      <p:ext uri="{BB962C8B-B14F-4D97-AF65-F5344CB8AC3E}">
        <p14:creationId xmlns:p14="http://schemas.microsoft.com/office/powerpoint/2010/main" val="9381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F17D5-FB23-431F-9C51-4A9B93088DED}" type="datetime1">
              <a:rPr lang="en-IN" smtClean="0"/>
              <a:t>03-06-2024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1CADD-83EB-4198-9A48-5847633C07C0}" type="slidenum">
              <a:rPr lang="en-IN" smtClean="0"/>
              <a:t>‹#›</a:t>
            </a:fld>
            <a:endParaRPr lang="en-IN"/>
          </a:p>
        </p:txBody>
      </p:sp>
    </p:spTree>
    <p:extLst>
      <p:ext uri="{BB962C8B-B14F-4D97-AF65-F5344CB8AC3E}">
        <p14:creationId xmlns:p14="http://schemas.microsoft.com/office/powerpoint/2010/main" val="20964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doi.org/10.1007/978-81-322-2728-1_49"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049"/>
            <a:ext cx="12192000" cy="214603"/>
          </a:xfrm>
        </p:spPr>
        <p:txBody>
          <a:bodyPr>
            <a:no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86" y="134311"/>
            <a:ext cx="998376" cy="89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4338" y="102146"/>
            <a:ext cx="998376" cy="88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a:extLst>
              <a:ext uri="{FF2B5EF4-FFF2-40B4-BE49-F238E27FC236}">
                <a16:creationId xmlns:a16="http://schemas.microsoft.com/office/drawing/2014/main" id="{3BABF174-55A9-4ACB-DFD3-993848AB65B3}"/>
              </a:ext>
            </a:extLst>
          </p:cNvPr>
          <p:cNvSpPr>
            <a:spLocks noGrp="1"/>
          </p:cNvSpPr>
          <p:nvPr>
            <p:ph idx="1"/>
          </p:nvPr>
        </p:nvSpPr>
        <p:spPr>
          <a:xfrm>
            <a:off x="1716657" y="1867933"/>
            <a:ext cx="10248181" cy="1321590"/>
          </a:xfrm>
        </p:spPr>
        <p:txBody>
          <a:bodyPr>
            <a:normAutofit/>
          </a:bodyPr>
          <a:lstStyle/>
          <a:p>
            <a:pPr marL="0" indent="0">
              <a:buNone/>
            </a:pPr>
            <a:r>
              <a:rPr kumimoji="0" lang="en-IN" altLang="en-US" sz="2800" b="1" i="0" u="none" strike="noStrike" kern="1200" cap="none" spc="0" normalizeH="0" baseline="0" noProof="0" dirty="0">
                <a:ln>
                  <a:noFill/>
                </a:ln>
                <a:solidFill>
                  <a:schemeClr val="bg2">
                    <a:lumMod val="10000"/>
                  </a:schemeClr>
                </a:solidFill>
                <a:effectLst/>
                <a:uLnTx/>
                <a:uFillTx/>
                <a:latin typeface="Algerian" panose="04020705040A02060702" pitchFamily="82" charset="0"/>
                <a:ea typeface="+mj-ea"/>
                <a:cs typeface="+mj-cs"/>
              </a:rPr>
              <a:t>           A Mini Project  PRESENTATION  on </a:t>
            </a:r>
            <a:br>
              <a:rPr kumimoji="0" lang="en-IN" altLang="en-US" sz="2800" b="1" i="0" u="none" strike="noStrike" kern="1200" cap="none" spc="0" normalizeH="0" baseline="0" noProof="0" dirty="0">
                <a:ln>
                  <a:noFill/>
                </a:ln>
                <a:solidFill>
                  <a:schemeClr val="bg2">
                    <a:lumMod val="10000"/>
                  </a:schemeClr>
                </a:solidFill>
                <a:effectLst/>
                <a:uLnTx/>
                <a:uFillTx/>
                <a:latin typeface="Algerian" panose="04020705040A02060702" pitchFamily="82" charset="0"/>
                <a:ea typeface="+mj-ea"/>
                <a:cs typeface="+mj-cs"/>
              </a:rPr>
            </a:br>
            <a:r>
              <a:rPr lang="en-IN" altLang="en-US" b="1" dirty="0">
                <a:solidFill>
                  <a:schemeClr val="bg2">
                    <a:lumMod val="10000"/>
                  </a:schemeClr>
                </a:solidFill>
                <a:latin typeface="Algerian" panose="04020705040A02060702" pitchFamily="82" charset="0"/>
                <a:ea typeface="+mj-ea"/>
                <a:cs typeface="+mj-cs"/>
              </a:rPr>
              <a:t>emotion Based Music Recommendation system</a:t>
            </a:r>
            <a:br>
              <a:rPr kumimoji="0" lang="en-IN" altLang="en-US" sz="2800" b="1" i="0" u="none" strike="noStrike" kern="1200" cap="none" spc="0" normalizeH="0" baseline="0" noProof="0" dirty="0">
                <a:ln>
                  <a:noFill/>
                </a:ln>
                <a:solidFill>
                  <a:schemeClr val="bg2">
                    <a:lumMod val="10000"/>
                  </a:schemeClr>
                </a:solidFill>
                <a:effectLst/>
                <a:uLnTx/>
                <a:uFillTx/>
                <a:latin typeface="Algerian" panose="04020705040A02060702" pitchFamily="82" charset="0"/>
                <a:ea typeface="+mj-ea"/>
                <a:cs typeface="+mj-cs"/>
              </a:rPr>
            </a:br>
            <a:endParaRPr lang="en-IN" dirty="0"/>
          </a:p>
        </p:txBody>
      </p:sp>
      <p:sp>
        <p:nvSpPr>
          <p:cNvPr id="8" name="TextBox 7">
            <a:extLst>
              <a:ext uri="{FF2B5EF4-FFF2-40B4-BE49-F238E27FC236}">
                <a16:creationId xmlns:a16="http://schemas.microsoft.com/office/drawing/2014/main" id="{8DF8B1A0-CB73-7130-D50E-1C2CFFA8CEC9}"/>
              </a:ext>
            </a:extLst>
          </p:cNvPr>
          <p:cNvSpPr txBox="1"/>
          <p:nvPr/>
        </p:nvSpPr>
        <p:spPr>
          <a:xfrm>
            <a:off x="3693367" y="3057103"/>
            <a:ext cx="6288833" cy="743793"/>
          </a:xfrm>
          <a:prstGeom prst="rect">
            <a:avLst/>
          </a:prstGeom>
          <a:noFill/>
        </p:spPr>
        <p:txBody>
          <a:bodyPr wrap="square" rtlCol="0">
            <a:spAutoFit/>
          </a:bodyPr>
          <a:lstStyle/>
          <a:p>
            <a:pPr marL="0" marR="0" lvl="0" indent="0" defTabSz="914400" rtl="0" eaLnBrk="1" fontAlgn="auto" latinLnBrk="0" hangingPunct="1">
              <a:spcBef>
                <a:spcPts val="1000"/>
              </a:spcBef>
              <a:spcAft>
                <a:spcPts val="0"/>
              </a:spcAft>
              <a:buClr>
                <a:schemeClr val="bg2">
                  <a:lumMod val="40000"/>
                  <a:lumOff val="60000"/>
                </a:schemeClr>
              </a:buClr>
              <a:buSzTx/>
              <a:buFont typeface="Wingdings 3" panose="05040102010807070707" pitchFamily="18" charset="2"/>
              <a:buNone/>
              <a:defRPr/>
            </a:pP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Under the Guidance Of  </a:t>
            </a:r>
            <a:r>
              <a:rPr lang="en-IN" altLang="en-US" sz="1600" b="1" dirty="0" err="1">
                <a:solidFill>
                  <a:schemeClr val="bg2">
                    <a:lumMod val="10000"/>
                  </a:schemeClr>
                </a:solidFill>
                <a:latin typeface="Times New Roman" panose="02020603050405020304" pitchFamily="18" charset="0"/>
                <a:cs typeface="Times New Roman" panose="02020603050405020304" pitchFamily="18" charset="0"/>
              </a:rPr>
              <a:t>Dr.</a:t>
            </a:r>
            <a:r>
              <a:rPr lang="en-IN" altLang="en-US" sz="1600" b="1" dirty="0">
                <a:solidFill>
                  <a:schemeClr val="bg2">
                    <a:lumMod val="10000"/>
                  </a:schemeClr>
                </a:solidFill>
                <a:latin typeface="Times New Roman" panose="02020603050405020304" pitchFamily="18" charset="0"/>
                <a:cs typeface="Times New Roman" panose="02020603050405020304" pitchFamily="18" charset="0"/>
              </a:rPr>
              <a:t> Sanjeev Kumar Angadi</a:t>
            </a:r>
            <a:endPar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spcBef>
                <a:spcPts val="1000"/>
              </a:spcBef>
              <a:spcAft>
                <a:spcPts val="0"/>
              </a:spcAft>
              <a:buClr>
                <a:schemeClr val="bg2">
                  <a:lumMod val="40000"/>
                  <a:lumOff val="60000"/>
                </a:schemeClr>
              </a:buClr>
              <a:buSzTx/>
              <a:buFont typeface="Wingdings 3" panose="05040102010807070707" pitchFamily="18" charset="2"/>
              <a:buNone/>
              <a:defRPr/>
            </a:pPr>
            <a:endParaRPr kumimoji="0" lang="en-IN" altLang="en-US" sz="1800" b="1" i="0" u="none" strike="noStrike" kern="1200" cap="none" spc="0" normalizeH="0" baseline="0" noProof="0" dirty="0">
              <a:ln>
                <a:noFill/>
              </a:ln>
              <a:solidFill>
                <a:srgbClr val="FFFFFF"/>
              </a:solidFill>
              <a:effectLst/>
              <a:uLnTx/>
              <a:uFillTx/>
              <a:latin typeface="+mn-lt"/>
              <a:ea typeface="+mn-ea"/>
              <a:cs typeface="+mn-cs"/>
            </a:endParaRPr>
          </a:p>
        </p:txBody>
      </p:sp>
      <p:sp>
        <p:nvSpPr>
          <p:cNvPr id="9" name="TextBox 8">
            <a:extLst>
              <a:ext uri="{FF2B5EF4-FFF2-40B4-BE49-F238E27FC236}">
                <a16:creationId xmlns:a16="http://schemas.microsoft.com/office/drawing/2014/main" id="{793F86AF-89A6-7D05-32E5-38E5D76FC220}"/>
              </a:ext>
            </a:extLst>
          </p:cNvPr>
          <p:cNvSpPr txBox="1"/>
          <p:nvPr/>
        </p:nvSpPr>
        <p:spPr>
          <a:xfrm>
            <a:off x="3050332" y="3730953"/>
            <a:ext cx="5980922" cy="2113399"/>
          </a:xfrm>
          <a:prstGeom prst="rect">
            <a:avLst/>
          </a:prstGeom>
          <a:noFill/>
        </p:spPr>
        <p:txBody>
          <a:bodyPr wrap="square" rtlCol="0">
            <a:spAutoFit/>
          </a:bodyPr>
          <a:lstStyle/>
          <a:p>
            <a:pPr marL="0" marR="0" lvl="0" indent="0" algn="ctr" defTabSz="914400" rtl="0" eaLnBrk="1" fontAlgn="auto" latinLnBrk="0" hangingPunct="1">
              <a:spcBef>
                <a:spcPts val="1000"/>
              </a:spcBef>
              <a:spcAft>
                <a:spcPts val="0"/>
              </a:spcAft>
              <a:buClr>
                <a:schemeClr val="bg2">
                  <a:lumMod val="40000"/>
                  <a:lumOff val="60000"/>
                </a:schemeClr>
              </a:buClr>
              <a:buSzTx/>
              <a:buFont typeface="Wingdings 3" panose="05040102010807070707" pitchFamily="18" charset="2"/>
              <a:buNone/>
              <a:defRPr/>
            </a:pP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BY</a:t>
            </a:r>
            <a:endParaRPr kumimoji="0" lang="en-IN" altLang="en-US" sz="16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endParaRPr>
          </a:p>
          <a:p>
            <a:pPr marR="0" lvl="0" algn="ctr" defTabSz="914400" rtl="0" eaLnBrk="1" fontAlgn="auto" latinLnBrk="0" hangingPunct="1">
              <a:spcBef>
                <a:spcPts val="1000"/>
              </a:spcBef>
              <a:spcAft>
                <a:spcPts val="0"/>
              </a:spcAft>
              <a:buClr>
                <a:schemeClr val="bg2">
                  <a:lumMod val="40000"/>
                  <a:lumOff val="60000"/>
                </a:schemeClr>
              </a:buClr>
              <a:buSzTx/>
              <a:defRPr/>
            </a:pPr>
            <a:r>
              <a:rPr lang="en-IN" altLang="en-US" sz="1600" b="1" dirty="0">
                <a:solidFill>
                  <a:schemeClr val="bg2">
                    <a:lumMod val="10000"/>
                  </a:schemeClr>
                </a:solidFill>
                <a:latin typeface="Times New Roman" panose="02020603050405020304" pitchFamily="18" charset="0"/>
                <a:cs typeface="Times New Roman" panose="02020603050405020304" pitchFamily="18" charset="0"/>
              </a:rPr>
              <a:t>Subham Giri </a:t>
            </a: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(A- 2164191242042)</a:t>
            </a:r>
          </a:p>
          <a:p>
            <a:pPr marR="0" lvl="0" algn="ctr" defTabSz="914400" rtl="0" eaLnBrk="1" fontAlgn="auto" latinLnBrk="0" hangingPunct="1">
              <a:spcBef>
                <a:spcPts val="1000"/>
              </a:spcBef>
              <a:spcAft>
                <a:spcPts val="0"/>
              </a:spcAft>
              <a:buClr>
                <a:schemeClr val="bg2">
                  <a:lumMod val="40000"/>
                  <a:lumOff val="60000"/>
                </a:schemeClr>
              </a:buClr>
              <a:buSzTx/>
              <a:defRPr/>
            </a:pPr>
            <a:r>
              <a:rPr lang="en-IN" altLang="en-US" sz="1600" b="1" dirty="0">
                <a:solidFill>
                  <a:schemeClr val="bg2">
                    <a:lumMod val="10000"/>
                  </a:schemeClr>
                </a:solidFill>
                <a:latin typeface="Times New Roman" panose="02020603050405020304" pitchFamily="18" charset="0"/>
                <a:cs typeface="Times New Roman" panose="02020603050405020304" pitchFamily="18" charset="0"/>
              </a:rPr>
              <a:t>Ayush Rai</a:t>
            </a: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 (A- 2164191242066)</a:t>
            </a:r>
          </a:p>
          <a:p>
            <a:pPr marR="0" lvl="0" algn="ctr" defTabSz="914400" rtl="0" eaLnBrk="1" fontAlgn="auto" latinLnBrk="0" hangingPunct="1">
              <a:spcBef>
                <a:spcPts val="1000"/>
              </a:spcBef>
              <a:spcAft>
                <a:spcPts val="0"/>
              </a:spcAft>
              <a:buClr>
                <a:schemeClr val="bg2">
                  <a:lumMod val="40000"/>
                  <a:lumOff val="60000"/>
                </a:schemeClr>
              </a:buClr>
              <a:buSzTx/>
              <a:defRPr/>
            </a:pP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Omkar Sinare (B- 2164191242092)</a:t>
            </a:r>
          </a:p>
          <a:p>
            <a:pPr marR="0" lvl="0" algn="ctr" defTabSz="914400" rtl="0" eaLnBrk="1" fontAlgn="auto" latinLnBrk="0" hangingPunct="1">
              <a:spcBef>
                <a:spcPts val="1000"/>
              </a:spcBef>
              <a:spcAft>
                <a:spcPts val="0"/>
              </a:spcAft>
              <a:buClr>
                <a:schemeClr val="bg2">
                  <a:lumMod val="40000"/>
                  <a:lumOff val="60000"/>
                </a:schemeClr>
              </a:buClr>
              <a:buSzTx/>
              <a:defRPr/>
            </a:pPr>
            <a:r>
              <a:rPr lang="en-IN" altLang="en-US" sz="1600" b="1" dirty="0" err="1">
                <a:solidFill>
                  <a:schemeClr val="bg2">
                    <a:lumMod val="10000"/>
                  </a:schemeClr>
                </a:solidFill>
                <a:latin typeface="Times New Roman" panose="02020603050405020304" pitchFamily="18" charset="0"/>
                <a:cs typeface="Times New Roman" panose="02020603050405020304" pitchFamily="18" charset="0"/>
              </a:rPr>
              <a:t>Tanaya</a:t>
            </a:r>
            <a:r>
              <a:rPr lang="en-IN" altLang="en-US" sz="1600" b="1" dirty="0">
                <a:solidFill>
                  <a:schemeClr val="bg2">
                    <a:lumMod val="10000"/>
                  </a:schemeClr>
                </a:solidFill>
                <a:latin typeface="Times New Roman" panose="02020603050405020304" pitchFamily="18" charset="0"/>
                <a:cs typeface="Times New Roman" panose="02020603050405020304" pitchFamily="18" charset="0"/>
              </a:rPr>
              <a:t> Shinde</a:t>
            </a:r>
            <a:r>
              <a:rPr kumimoji="0" lang="en-IN" altLang="en-US" sz="16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rPr>
              <a:t> (A- 2164191242138) </a:t>
            </a:r>
          </a:p>
          <a:p>
            <a:endParaRPr lang="en-IN" dirty="0"/>
          </a:p>
        </p:txBody>
      </p:sp>
      <p:sp>
        <p:nvSpPr>
          <p:cNvPr id="21508" name="Footer Placeholder 4"/>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25603" name="Slide Number Placeholder 5"/>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a:t>
            </a:fld>
            <a:endParaRPr lang="en-IN" altLang="en-US" sz="1200" dirty="0">
              <a:solidFill>
                <a:srgbClr val="898989"/>
              </a:solidFill>
            </a:endParaRPr>
          </a:p>
        </p:txBody>
      </p:sp>
    </p:spTree>
    <p:extLst>
      <p:ext uri="{BB962C8B-B14F-4D97-AF65-F5344CB8AC3E}">
        <p14:creationId xmlns:p14="http://schemas.microsoft.com/office/powerpoint/2010/main" val="413317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D63C8-9949-C2BE-1CB5-EC841C45DB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164" y="121298"/>
            <a:ext cx="945502" cy="7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92BFB9F-7794-A613-627C-B88A600CC2B6}"/>
              </a:ext>
            </a:extLst>
          </p:cNvPr>
          <p:cNvSpPr txBox="1"/>
          <p:nvPr/>
        </p:nvSpPr>
        <p:spPr>
          <a:xfrm>
            <a:off x="1425195" y="-26440"/>
            <a:ext cx="9519613"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p>
          <a:p>
            <a:pPr algn="ct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6" name="Picture 5">
            <a:extLst>
              <a:ext uri="{FF2B5EF4-FFF2-40B4-BE49-F238E27FC236}">
                <a16:creationId xmlns:a16="http://schemas.microsoft.com/office/drawing/2014/main" id="{62CB9EBE-2BF3-30F6-2474-EE92EABF63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4808" y="121299"/>
            <a:ext cx="945502" cy="7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BB60E2F-0EEC-6DA7-0C22-0671F50F15F8}"/>
              </a:ext>
            </a:extLst>
          </p:cNvPr>
          <p:cNvSpPr txBox="1"/>
          <p:nvPr/>
        </p:nvSpPr>
        <p:spPr>
          <a:xfrm>
            <a:off x="4675516" y="1313240"/>
            <a:ext cx="5394545" cy="400110"/>
          </a:xfrm>
          <a:prstGeom prst="rect">
            <a:avLst/>
          </a:prstGeom>
          <a:noFill/>
        </p:spPr>
        <p:txBody>
          <a:bodyPr wrap="square">
            <a:spAutoFit/>
          </a:bodyPr>
          <a:lstStyle/>
          <a:p>
            <a:r>
              <a:rPr lang="en-IN" altLang="en-US" sz="2000" dirty="0">
                <a:latin typeface="Algerian" panose="04020705040A02060702" pitchFamily="82" charset="0"/>
                <a:sym typeface="+mn-ea"/>
              </a:rPr>
              <a:t>Dataset Used</a:t>
            </a:r>
          </a:p>
        </p:txBody>
      </p:sp>
      <p:sp>
        <p:nvSpPr>
          <p:cNvPr id="9" name="TextBox 8">
            <a:extLst>
              <a:ext uri="{FF2B5EF4-FFF2-40B4-BE49-F238E27FC236}">
                <a16:creationId xmlns:a16="http://schemas.microsoft.com/office/drawing/2014/main" id="{A02B87C0-9475-BCEE-7AF4-D114C1A4803F}"/>
              </a:ext>
            </a:extLst>
          </p:cNvPr>
          <p:cNvSpPr txBox="1"/>
          <p:nvPr/>
        </p:nvSpPr>
        <p:spPr>
          <a:xfrm>
            <a:off x="3505008" y="1640230"/>
            <a:ext cx="7091265" cy="338554"/>
          </a:xfrm>
          <a:prstGeom prst="rect">
            <a:avLst/>
          </a:prstGeom>
          <a:noFill/>
        </p:spPr>
        <p:txBody>
          <a:bodyPr wrap="square">
            <a:spAutoFit/>
          </a:bodyPr>
          <a:lstStyle/>
          <a:p>
            <a:r>
              <a:rPr lang="en-IN" altLang="en-US" sz="1600" dirty="0">
                <a:latin typeface="Algerian" panose="04020705040A02060702" pitchFamily="82" charset="0"/>
                <a:sym typeface="+mn-ea"/>
              </a:rPr>
              <a:t>Facial expression recognition (fer) 2013</a:t>
            </a:r>
          </a:p>
        </p:txBody>
      </p:sp>
      <p:sp>
        <p:nvSpPr>
          <p:cNvPr id="10" name="Footer Placeholder 4">
            <a:extLst>
              <a:ext uri="{FF2B5EF4-FFF2-40B4-BE49-F238E27FC236}">
                <a16:creationId xmlns:a16="http://schemas.microsoft.com/office/drawing/2014/main" id="{FA408681-4371-1CA3-DFC0-E7E319195FDB}"/>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11" name="Slide Number Placeholder 5">
            <a:extLst>
              <a:ext uri="{FF2B5EF4-FFF2-40B4-BE49-F238E27FC236}">
                <a16:creationId xmlns:a16="http://schemas.microsoft.com/office/drawing/2014/main" id="{065C9B0D-004B-9B22-0F8A-3D2FB84DACD6}"/>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10</a:t>
            </a:fld>
            <a:endParaRPr lang="en-IN" altLang="en-US" sz="1200" dirty="0">
              <a:solidFill>
                <a:srgbClr val="898989"/>
              </a:solidFill>
            </a:endParaRPr>
          </a:p>
        </p:txBody>
      </p:sp>
      <p:sp>
        <p:nvSpPr>
          <p:cNvPr id="2" name="TextBox 1">
            <a:extLst>
              <a:ext uri="{FF2B5EF4-FFF2-40B4-BE49-F238E27FC236}">
                <a16:creationId xmlns:a16="http://schemas.microsoft.com/office/drawing/2014/main" id="{77F8F8CC-4A79-FC1D-DDE8-80BF919CB7F2}"/>
              </a:ext>
            </a:extLst>
          </p:cNvPr>
          <p:cNvSpPr txBox="1"/>
          <p:nvPr/>
        </p:nvSpPr>
        <p:spPr>
          <a:xfrm>
            <a:off x="2441275" y="2527540"/>
            <a:ext cx="74963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Images: The dataset contains 35,887 grayscale images of faces.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Size: Each image is 48x48 pixels.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Color Mode: Grayscale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Format: The images are stored in a CSV file where each row corresponds to one image. The pixels of each image are stored as a single row of comma-separated pixel values (flattened</a:t>
            </a:r>
            <a:r>
              <a:rPr lang="en-US" dirty="0"/>
              <a:t>).</a:t>
            </a:r>
            <a:endParaRPr lang="en-IN" dirty="0"/>
          </a:p>
        </p:txBody>
      </p:sp>
    </p:spTree>
    <p:extLst>
      <p:ext uri="{BB962C8B-B14F-4D97-AF65-F5344CB8AC3E}">
        <p14:creationId xmlns:p14="http://schemas.microsoft.com/office/powerpoint/2010/main" val="244437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8D9471-80E6-5B9A-A1AB-1E45D3D826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972" y="191588"/>
            <a:ext cx="923730" cy="82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324E75D-CC2B-4B75-8AE8-6E8F73A5ADD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1225" y="191587"/>
            <a:ext cx="923730" cy="82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3578683-7430-2E73-E975-E7851768BCF6}"/>
              </a:ext>
            </a:extLst>
          </p:cNvPr>
          <p:cNvSpPr txBox="1"/>
          <p:nvPr/>
        </p:nvSpPr>
        <p:spPr>
          <a:xfrm>
            <a:off x="1402702" y="37777"/>
            <a:ext cx="9386596"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p>
          <a:p>
            <a:pPr algn="ct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sp>
        <p:nvSpPr>
          <p:cNvPr id="7" name="TextBox 6">
            <a:extLst>
              <a:ext uri="{FF2B5EF4-FFF2-40B4-BE49-F238E27FC236}">
                <a16:creationId xmlns:a16="http://schemas.microsoft.com/office/drawing/2014/main" id="{85F50076-9E9C-E7E9-E805-7B8505B20A80}"/>
              </a:ext>
            </a:extLst>
          </p:cNvPr>
          <p:cNvSpPr txBox="1"/>
          <p:nvPr/>
        </p:nvSpPr>
        <p:spPr>
          <a:xfrm>
            <a:off x="4691744" y="1966040"/>
            <a:ext cx="6097554" cy="369332"/>
          </a:xfrm>
          <a:prstGeom prst="rect">
            <a:avLst/>
          </a:prstGeom>
          <a:noFill/>
        </p:spPr>
        <p:txBody>
          <a:bodyPr wrap="square">
            <a:spAutoFit/>
          </a:bodyPr>
          <a:lstStyle/>
          <a:p>
            <a:r>
              <a:rPr lang="en-US" altLang="en-US" kern="1200" dirty="0">
                <a:solidFill>
                  <a:schemeClr val="bg2">
                    <a:lumMod val="10000"/>
                  </a:schemeClr>
                </a:solidFill>
                <a:latin typeface="Algerian" panose="04020705040A02060702" pitchFamily="82" charset="0"/>
                <a:ea typeface="+mj-ea"/>
                <a:cs typeface="+mj-cs"/>
              </a:rPr>
              <a:t>Hardware Specification </a:t>
            </a:r>
            <a:endParaRPr lang="en-IN" dirty="0">
              <a:solidFill>
                <a:schemeClr val="bg2">
                  <a:lumMod val="10000"/>
                </a:schemeClr>
              </a:solidFill>
              <a:latin typeface="Algerian" panose="04020705040A02060702" pitchFamily="8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40717435"/>
              </p:ext>
            </p:extLst>
          </p:nvPr>
        </p:nvGraphicFramePr>
        <p:xfrm>
          <a:off x="2619677" y="2851236"/>
          <a:ext cx="7429393" cy="2575655"/>
        </p:xfrm>
        <a:graphic>
          <a:graphicData uri="http://schemas.openxmlformats.org/drawingml/2006/table">
            <a:tbl>
              <a:tblPr/>
              <a:tblGrid>
                <a:gridCol w="4020790">
                  <a:extLst>
                    <a:ext uri="{9D8B030D-6E8A-4147-A177-3AD203B41FA5}">
                      <a16:colId xmlns:a16="http://schemas.microsoft.com/office/drawing/2014/main" val="20000"/>
                    </a:ext>
                  </a:extLst>
                </a:gridCol>
                <a:gridCol w="3408603">
                  <a:extLst>
                    <a:ext uri="{9D8B030D-6E8A-4147-A177-3AD203B41FA5}">
                      <a16:colId xmlns:a16="http://schemas.microsoft.com/office/drawing/2014/main" val="20001"/>
                    </a:ext>
                  </a:extLst>
                </a:gridCol>
              </a:tblGrid>
              <a:tr h="976484">
                <a:tc>
                  <a:txBody>
                    <a:bodyPr/>
                    <a:lstStyle/>
                    <a:p>
                      <a:pPr marL="0" marR="0" algn="ctr">
                        <a:lnSpc>
                          <a:spcPct val="107000"/>
                        </a:lnSpc>
                        <a:spcBef>
                          <a:spcPts val="0"/>
                        </a:spcBef>
                        <a:spcAft>
                          <a:spcPts val="800"/>
                        </a:spcAft>
                      </a:pPr>
                      <a:r>
                        <a:rPr lang="en-IN" altLang="en-US" sz="2600" kern="1200" dirty="0">
                          <a:solidFill>
                            <a:schemeClr val="tx1"/>
                          </a:solidFill>
                          <a:latin typeface="+mn-lt"/>
                          <a:ea typeface="+mn-ea"/>
                          <a:cs typeface="+mn-cs"/>
                        </a:rPr>
                        <a:t>Operating System</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altLang="en-US" sz="2600" kern="1200" dirty="0">
                          <a:solidFill>
                            <a:schemeClr val="tx1"/>
                          </a:solidFill>
                          <a:latin typeface="+mn-lt"/>
                          <a:ea typeface="+mn-ea"/>
                          <a:cs typeface="+mn-cs"/>
                        </a:rPr>
                        <a:t>Windows 7</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0051">
                <a:tc>
                  <a:txBody>
                    <a:bodyPr/>
                    <a:lstStyle/>
                    <a:p>
                      <a:pPr marL="0" marR="0" algn="ctr" defTabSz="914400" rtl="0" eaLnBrk="1" latinLnBrk="0" hangingPunct="1">
                        <a:lnSpc>
                          <a:spcPct val="107000"/>
                        </a:lnSpc>
                        <a:spcBef>
                          <a:spcPts val="0"/>
                        </a:spcBef>
                        <a:spcAft>
                          <a:spcPts val="800"/>
                        </a:spcAft>
                      </a:pPr>
                      <a:r>
                        <a:rPr lang="en-IN" altLang="en-US" sz="2600" kern="1200" dirty="0">
                          <a:solidFill>
                            <a:schemeClr val="tx1"/>
                          </a:solidFill>
                          <a:latin typeface="+mn-lt"/>
                          <a:ea typeface="+mn-ea"/>
                          <a:cs typeface="+mn-cs"/>
                        </a:rPr>
                        <a:t>Processor</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800"/>
                        </a:spcAft>
                      </a:pPr>
                      <a:r>
                        <a:rPr lang="en-IN" altLang="en-US" sz="2600" kern="1200" dirty="0">
                          <a:solidFill>
                            <a:schemeClr val="tx1"/>
                          </a:solidFill>
                          <a:latin typeface="+mn-lt"/>
                          <a:ea typeface="+mn-ea"/>
                          <a:cs typeface="+mn-cs"/>
                        </a:rPr>
                        <a:t> Intel i5 , </a:t>
                      </a:r>
                      <a:r>
                        <a:rPr lang="en-IN" altLang="en-US" sz="2600" kern="1200" dirty="0" err="1">
                          <a:solidFill>
                            <a:schemeClr val="tx1"/>
                          </a:solidFill>
                          <a:latin typeface="+mn-lt"/>
                          <a:ea typeface="+mn-ea"/>
                          <a:cs typeface="+mn-cs"/>
                        </a:rPr>
                        <a:t>Ryzen</a:t>
                      </a:r>
                      <a:r>
                        <a:rPr lang="en-IN" altLang="en-US" sz="2600" kern="1200" dirty="0">
                          <a:solidFill>
                            <a:schemeClr val="tx1"/>
                          </a:solidFill>
                          <a:latin typeface="+mn-lt"/>
                          <a:ea typeface="+mn-ea"/>
                          <a:cs typeface="+mn-cs"/>
                        </a:rPr>
                        <a:t> 5  and above processors.</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70051">
                <a:tc>
                  <a:txBody>
                    <a:bodyPr/>
                    <a:lstStyle/>
                    <a:p>
                      <a:pPr marL="0" marR="0" algn="ctr" defTabSz="914400" rtl="0" eaLnBrk="1" latinLnBrk="0" hangingPunct="1">
                        <a:lnSpc>
                          <a:spcPct val="107000"/>
                        </a:lnSpc>
                        <a:spcBef>
                          <a:spcPts val="0"/>
                        </a:spcBef>
                        <a:spcAft>
                          <a:spcPts val="800"/>
                        </a:spcAft>
                      </a:pPr>
                      <a:r>
                        <a:rPr lang="en-IN" altLang="en-US" sz="2600" kern="1200" dirty="0">
                          <a:solidFill>
                            <a:schemeClr val="tx1"/>
                          </a:solidFill>
                          <a:latin typeface="+mn-lt"/>
                          <a:ea typeface="+mn-ea"/>
                          <a:cs typeface="+mn-cs"/>
                        </a:rPr>
                        <a:t>Dataset / </a:t>
                      </a:r>
                      <a:r>
                        <a:rPr lang="en-IN" altLang="en-US" sz="2600" kern="1200" dirty="0" err="1">
                          <a:solidFill>
                            <a:schemeClr val="tx1"/>
                          </a:solidFill>
                          <a:latin typeface="+mn-lt"/>
                          <a:ea typeface="+mn-ea"/>
                          <a:cs typeface="+mn-cs"/>
                        </a:rPr>
                        <a:t>Softwares</a:t>
                      </a:r>
                      <a:r>
                        <a:rPr lang="en-IN" altLang="en-US" sz="2600" kern="1200" dirty="0">
                          <a:solidFill>
                            <a:schemeClr val="tx1"/>
                          </a:solidFill>
                          <a:latin typeface="+mn-lt"/>
                          <a:ea typeface="+mn-ea"/>
                          <a:cs typeface="+mn-cs"/>
                        </a:rPr>
                        <a:t> </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800"/>
                        </a:spcAft>
                      </a:pPr>
                      <a:r>
                        <a:rPr lang="en-US" altLang="en-US" sz="2600" kern="1200" dirty="0">
                          <a:solidFill>
                            <a:schemeClr val="tx1"/>
                          </a:solidFill>
                          <a:latin typeface="+mn-lt"/>
                          <a:ea typeface="+mn-ea"/>
                          <a:cs typeface="+mn-cs"/>
                        </a:rPr>
                        <a:t>C</a:t>
                      </a:r>
                      <a:r>
                        <a:rPr lang="en-IN" altLang="en-US" sz="2600" kern="1200" dirty="0" err="1">
                          <a:solidFill>
                            <a:schemeClr val="tx1"/>
                          </a:solidFill>
                          <a:latin typeface="+mn-lt"/>
                          <a:ea typeface="+mn-ea"/>
                          <a:cs typeface="+mn-cs"/>
                        </a:rPr>
                        <a:t>amera</a:t>
                      </a:r>
                      <a:r>
                        <a:rPr lang="en-IN" altLang="en-US" sz="2600" kern="1200" dirty="0">
                          <a:solidFill>
                            <a:schemeClr val="tx1"/>
                          </a:solidFill>
                          <a:latin typeface="+mn-lt"/>
                          <a:ea typeface="+mn-ea"/>
                          <a:cs typeface="+mn-cs"/>
                        </a:rPr>
                        <a:t>/ web cam</a:t>
                      </a:r>
                      <a:endParaRPr lang="en-US" altLang="en-US" sz="26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Footer Placeholder 4">
            <a:extLst>
              <a:ext uri="{FF2B5EF4-FFF2-40B4-BE49-F238E27FC236}">
                <a16:creationId xmlns:a16="http://schemas.microsoft.com/office/drawing/2014/main" id="{2672584B-04AB-8FE0-75DF-0580ED8A3F04}"/>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9931FB9C-1442-B57D-9622-2B9CADD1181E}"/>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11</a:t>
            </a:fld>
            <a:endParaRPr lang="en-IN" altLang="en-US" sz="1200" dirty="0">
              <a:solidFill>
                <a:srgbClr val="898989"/>
              </a:solidFill>
            </a:endParaRPr>
          </a:p>
        </p:txBody>
      </p:sp>
    </p:spTree>
    <p:extLst>
      <p:ext uri="{BB962C8B-B14F-4D97-AF65-F5344CB8AC3E}">
        <p14:creationId xmlns:p14="http://schemas.microsoft.com/office/powerpoint/2010/main" val="63473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379AC-BE3B-9C74-D6F8-38A0AF8CF8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16" y="40427"/>
            <a:ext cx="1063690"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A637C0A-EC71-5210-1FE1-D38168067C1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4394" y="40427"/>
            <a:ext cx="10636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1F2F90A-BA3E-7B61-748B-5507163EDA33}"/>
              </a:ext>
            </a:extLst>
          </p:cNvPr>
          <p:cNvSpPr txBox="1"/>
          <p:nvPr/>
        </p:nvSpPr>
        <p:spPr>
          <a:xfrm>
            <a:off x="1439909" y="40427"/>
            <a:ext cx="9444485"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p>
          <a:p>
            <a:pPr algn="ct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sp>
        <p:nvSpPr>
          <p:cNvPr id="7" name="TextBox 6">
            <a:extLst>
              <a:ext uri="{FF2B5EF4-FFF2-40B4-BE49-F238E27FC236}">
                <a16:creationId xmlns:a16="http://schemas.microsoft.com/office/drawing/2014/main" id="{3A7CFB13-9714-9369-803D-1251D953E95C}"/>
              </a:ext>
            </a:extLst>
          </p:cNvPr>
          <p:cNvSpPr txBox="1"/>
          <p:nvPr/>
        </p:nvSpPr>
        <p:spPr>
          <a:xfrm>
            <a:off x="4551006" y="1919387"/>
            <a:ext cx="6097554" cy="369332"/>
          </a:xfrm>
          <a:prstGeom prst="rect">
            <a:avLst/>
          </a:prstGeom>
          <a:noFill/>
        </p:spPr>
        <p:txBody>
          <a:bodyPr wrap="square">
            <a:spAutoFit/>
          </a:bodyPr>
          <a:lstStyle/>
          <a:p>
            <a:pPr>
              <a:buClrTx/>
              <a:buSzTx/>
            </a:pPr>
            <a:r>
              <a:rPr lang="en-US" altLang="en-US" kern="1200" dirty="0">
                <a:latin typeface="Algerian" panose="04020705040A02060702" pitchFamily="82" charset="0"/>
                <a:ea typeface="+mn-ea"/>
                <a:cs typeface="+mn-cs"/>
              </a:rPr>
              <a:t>Software Specifications</a:t>
            </a:r>
            <a:endParaRPr lang="en-IN" altLang="en-US" kern="1200" dirty="0">
              <a:latin typeface="Algerian" panose="04020705040A02060702" pitchFamily="82" charset="0"/>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80056027"/>
              </p:ext>
            </p:extLst>
          </p:nvPr>
        </p:nvGraphicFramePr>
        <p:xfrm>
          <a:off x="4057332" y="2670539"/>
          <a:ext cx="4218921" cy="2919336"/>
        </p:xfrm>
        <a:graphic>
          <a:graphicData uri="http://schemas.openxmlformats.org/drawingml/2006/table">
            <a:tbl>
              <a:tblPr firstRow="1" bandRow="1">
                <a:noFill/>
                <a:tableStyleId>{5940675A-B579-460E-94D1-54222C63F5DA}</a:tableStyleId>
              </a:tblPr>
              <a:tblGrid>
                <a:gridCol w="2353168">
                  <a:extLst>
                    <a:ext uri="{9D8B030D-6E8A-4147-A177-3AD203B41FA5}">
                      <a16:colId xmlns:a16="http://schemas.microsoft.com/office/drawing/2014/main" val="20000"/>
                    </a:ext>
                  </a:extLst>
                </a:gridCol>
                <a:gridCol w="1865753">
                  <a:extLst>
                    <a:ext uri="{9D8B030D-6E8A-4147-A177-3AD203B41FA5}">
                      <a16:colId xmlns:a16="http://schemas.microsoft.com/office/drawing/2014/main" val="20001"/>
                    </a:ext>
                  </a:extLst>
                </a:gridCol>
              </a:tblGrid>
              <a:tr h="938620">
                <a:tc>
                  <a:txBody>
                    <a:bodyPr/>
                    <a:lstStyle/>
                    <a:p>
                      <a:pPr marL="0" marR="0" algn="ctr" defTabSz="914400" rtl="0" eaLnBrk="1" latinLnBrk="0" hangingPunct="1">
                        <a:lnSpc>
                          <a:spcPct val="107000"/>
                        </a:lnSpc>
                        <a:spcBef>
                          <a:spcPts val="0"/>
                        </a:spcBef>
                        <a:spcAft>
                          <a:spcPts val="800"/>
                        </a:spcAft>
                      </a:pPr>
                      <a:r>
                        <a:rPr lang="en-US" altLang="en-US" sz="2000" b="1" kern="1200" dirty="0">
                          <a:solidFill>
                            <a:schemeClr val="tx1">
                              <a:lumMod val="75000"/>
                              <a:lumOff val="25000"/>
                            </a:schemeClr>
                          </a:solidFill>
                          <a:latin typeface="+mn-lt"/>
                          <a:ea typeface="+mn-ea"/>
                          <a:cs typeface="+mn-cs"/>
                        </a:rPr>
                        <a:t>Operating System</a:t>
                      </a:r>
                    </a:p>
                  </a:txBody>
                  <a:tcPr marL="335318" marR="167644" marT="167659" marB="16765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gn="ctr" defTabSz="914400" rtl="0" eaLnBrk="1" latinLnBrk="0" hangingPunct="1">
                        <a:lnSpc>
                          <a:spcPct val="107000"/>
                        </a:lnSpc>
                        <a:spcBef>
                          <a:spcPts val="0"/>
                        </a:spcBef>
                        <a:spcAft>
                          <a:spcPts val="800"/>
                        </a:spcAft>
                      </a:pPr>
                      <a:r>
                        <a:rPr lang="en-US" altLang="en-US" sz="2000" b="1" kern="1200">
                          <a:solidFill>
                            <a:schemeClr val="tx1">
                              <a:lumMod val="75000"/>
                              <a:lumOff val="25000"/>
                            </a:schemeClr>
                          </a:solidFill>
                          <a:latin typeface="+mn-lt"/>
                          <a:ea typeface="+mn-ea"/>
                          <a:cs typeface="+mn-cs"/>
                        </a:rPr>
                        <a:t>Windows 7</a:t>
                      </a:r>
                    </a:p>
                  </a:txBody>
                  <a:tcPr marL="335318" marR="167644" marT="167659" marB="167659">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938620">
                <a:tc>
                  <a:txBody>
                    <a:bodyPr/>
                    <a:lstStyle/>
                    <a:p>
                      <a:pPr marL="0" marR="0" algn="ctr" defTabSz="914400" rtl="0" eaLnBrk="1" latinLnBrk="0" hangingPunct="1">
                        <a:lnSpc>
                          <a:spcPct val="107000"/>
                        </a:lnSpc>
                        <a:spcBef>
                          <a:spcPts val="0"/>
                        </a:spcBef>
                        <a:spcAft>
                          <a:spcPts val="800"/>
                        </a:spcAft>
                      </a:pPr>
                      <a:r>
                        <a:rPr lang="en-US" altLang="en-US" sz="2000" kern="1200" dirty="0">
                          <a:solidFill>
                            <a:schemeClr val="tx1">
                              <a:lumMod val="75000"/>
                              <a:lumOff val="25000"/>
                            </a:schemeClr>
                          </a:solidFill>
                          <a:latin typeface="+mn-lt"/>
                          <a:ea typeface="+mn-ea"/>
                          <a:cs typeface="+mn-cs"/>
                        </a:rPr>
                        <a:t>RAM </a:t>
                      </a:r>
                    </a:p>
                  </a:txBody>
                  <a:tcPr marL="335318" marR="167644" marT="167659" marB="1676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ctr" defTabSz="914400" rtl="0" eaLnBrk="1" latinLnBrk="0" hangingPunct="1">
                        <a:lnSpc>
                          <a:spcPct val="107000"/>
                        </a:lnSpc>
                        <a:spcBef>
                          <a:spcPts val="0"/>
                        </a:spcBef>
                        <a:spcAft>
                          <a:spcPts val="800"/>
                        </a:spcAft>
                      </a:pPr>
                      <a:r>
                        <a:rPr lang="en-US" altLang="en-US" sz="2000" kern="1200">
                          <a:solidFill>
                            <a:schemeClr val="tx1">
                              <a:lumMod val="75000"/>
                              <a:lumOff val="25000"/>
                            </a:schemeClr>
                          </a:solidFill>
                          <a:latin typeface="+mn-lt"/>
                          <a:ea typeface="+mn-ea"/>
                          <a:cs typeface="+mn-cs"/>
                        </a:rPr>
                        <a:t>8 GB and above</a:t>
                      </a:r>
                    </a:p>
                  </a:txBody>
                  <a:tcPr marL="335318" marR="167644" marT="167659" marB="16765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r h="938620">
                <a:tc>
                  <a:txBody>
                    <a:bodyPr/>
                    <a:lstStyle/>
                    <a:p>
                      <a:pPr marL="0" marR="0" algn="ctr" defTabSz="914400" rtl="0" eaLnBrk="1" latinLnBrk="0" hangingPunct="1">
                        <a:lnSpc>
                          <a:spcPct val="107000"/>
                        </a:lnSpc>
                        <a:spcBef>
                          <a:spcPts val="0"/>
                        </a:spcBef>
                        <a:spcAft>
                          <a:spcPts val="800"/>
                        </a:spcAft>
                      </a:pPr>
                      <a:r>
                        <a:rPr lang="en-US" altLang="en-US" sz="2000" kern="1200" dirty="0">
                          <a:solidFill>
                            <a:schemeClr val="tx1">
                              <a:lumMod val="75000"/>
                              <a:lumOff val="25000"/>
                            </a:schemeClr>
                          </a:solidFill>
                          <a:latin typeface="+mn-lt"/>
                          <a:ea typeface="+mn-ea"/>
                          <a:cs typeface="+mn-cs"/>
                        </a:rPr>
                        <a:t>Programming Language </a:t>
                      </a:r>
                    </a:p>
                  </a:txBody>
                  <a:tcPr marL="335318" marR="167644" marT="167659" marB="1676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lgn="ctr" defTabSz="914400" rtl="0" eaLnBrk="1" latinLnBrk="0" hangingPunct="1">
                        <a:lnSpc>
                          <a:spcPct val="107000"/>
                        </a:lnSpc>
                        <a:spcBef>
                          <a:spcPts val="0"/>
                        </a:spcBef>
                        <a:spcAft>
                          <a:spcPts val="800"/>
                        </a:spcAft>
                      </a:pPr>
                      <a:r>
                        <a:rPr lang="en-US" altLang="en-US" sz="2000" kern="1200" dirty="0">
                          <a:solidFill>
                            <a:schemeClr val="tx1">
                              <a:lumMod val="75000"/>
                              <a:lumOff val="25000"/>
                            </a:schemeClr>
                          </a:solidFill>
                          <a:latin typeface="+mn-lt"/>
                          <a:ea typeface="+mn-ea"/>
                          <a:cs typeface="+mn-cs"/>
                        </a:rPr>
                        <a:t>Python 3</a:t>
                      </a:r>
                    </a:p>
                  </a:txBody>
                  <a:tcPr marL="335318" marR="167644" marT="167659" marB="16765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002"/>
                  </a:ext>
                </a:extLst>
              </a:tr>
            </a:tbl>
          </a:graphicData>
        </a:graphic>
      </p:graphicFrame>
      <p:sp>
        <p:nvSpPr>
          <p:cNvPr id="4" name="Footer Placeholder 4">
            <a:extLst>
              <a:ext uri="{FF2B5EF4-FFF2-40B4-BE49-F238E27FC236}">
                <a16:creationId xmlns:a16="http://schemas.microsoft.com/office/drawing/2014/main" id="{479A069B-326D-43E2-5FF2-DC5FBB7D0C64}"/>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85C789CA-56A5-768E-FD75-8AF1B3DF27B8}"/>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12</a:t>
            </a:fld>
            <a:endParaRPr lang="en-IN" altLang="en-US" sz="1200" dirty="0">
              <a:solidFill>
                <a:srgbClr val="898989"/>
              </a:solidFill>
            </a:endParaRPr>
          </a:p>
        </p:txBody>
      </p:sp>
    </p:spTree>
    <p:extLst>
      <p:ext uri="{BB962C8B-B14F-4D97-AF65-F5344CB8AC3E}">
        <p14:creationId xmlns:p14="http://schemas.microsoft.com/office/powerpoint/2010/main" val="9618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9" y="134385"/>
            <a:ext cx="951723" cy="89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2368" y="134385"/>
            <a:ext cx="951723" cy="89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65D36B7-FEFD-DE6D-08B1-519BC3504B23}"/>
              </a:ext>
            </a:extLst>
          </p:cNvPr>
          <p:cNvSpPr txBox="1"/>
          <p:nvPr/>
        </p:nvSpPr>
        <p:spPr>
          <a:xfrm>
            <a:off x="5054860" y="1803384"/>
            <a:ext cx="6097554" cy="369332"/>
          </a:xfrm>
          <a:prstGeom prst="rect">
            <a:avLst/>
          </a:prstGeom>
          <a:noFill/>
        </p:spPr>
        <p:txBody>
          <a:bodyPr wrap="square">
            <a:spAutoFit/>
          </a:bodyPr>
          <a:lstStyle/>
          <a:p>
            <a:r>
              <a:rPr lang="en-US" altLang="en-US" dirty="0">
                <a:latin typeface="Algerian" panose="04020705040A02060702" pitchFamily="82" charset="0"/>
              </a:rPr>
              <a:t>APPLICATIONS</a:t>
            </a:r>
            <a:endParaRPr lang="en-IN" dirty="0"/>
          </a:p>
        </p:txBody>
      </p:sp>
      <p:sp>
        <p:nvSpPr>
          <p:cNvPr id="58371" name="Content Placeholder 2"/>
          <p:cNvSpPr txBox="1">
            <a:spLocks/>
          </p:cNvSpPr>
          <p:nvPr/>
        </p:nvSpPr>
        <p:spPr>
          <a:xfrm>
            <a:off x="1852127" y="2650537"/>
            <a:ext cx="9080241" cy="2453308"/>
          </a:xfrm>
          <a:prstGeom prst="rect">
            <a:avLst/>
          </a:prstGeom>
        </p:spPr>
        <p:txBody>
          <a:bodyPr vert="horz" lIns="91440" tIns="45720" rIns="91440" bIns="45720"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202124"/>
                </a:solidFill>
                <a:effectLst/>
                <a:highlight>
                  <a:srgbClr val="FFFFFF"/>
                </a:highlight>
                <a:latin typeface="Times New Roman" panose="02020603050405020304" pitchFamily="18" charset="0"/>
                <a:cs typeface="Times New Roman" panose="02020603050405020304" pitchFamily="18" charset="0"/>
              </a:rPr>
              <a:t>This reduces the time -consuming and laborious effort of manually classifying songs into various categories and assists in creating a playlist that is suitable for a particular person depending on their emotional characteristics.</a:t>
            </a:r>
          </a:p>
          <a:p>
            <a:r>
              <a:rPr lang="en-US" sz="1800" b="0" i="0" dirty="0">
                <a:solidFill>
                  <a:srgbClr val="202124"/>
                </a:solidFill>
                <a:effectLst/>
                <a:highlight>
                  <a:srgbClr val="FFFFFF"/>
                </a:highlight>
                <a:latin typeface="Times New Roman" panose="02020603050405020304" pitchFamily="18" charset="0"/>
                <a:cs typeface="Times New Roman" panose="02020603050405020304" pitchFamily="18" charset="0"/>
              </a:rPr>
              <a:t>Enhances the music </a:t>
            </a:r>
            <a:r>
              <a:rPr lang="en-US" sz="1800" dirty="0">
                <a:solidFill>
                  <a:srgbClr val="202124"/>
                </a:solidFill>
                <a:highlight>
                  <a:srgbClr val="FFFFFF"/>
                </a:highlight>
                <a:latin typeface="Times New Roman" panose="02020603050405020304" pitchFamily="18" charset="0"/>
                <a:cs typeface="Times New Roman" panose="02020603050405020304" pitchFamily="18" charset="0"/>
              </a:rPr>
              <a:t>listening experience by  real time mood recognition and personalized song prediction</a:t>
            </a:r>
          </a:p>
          <a:p>
            <a:r>
              <a:rPr lang="en-US" sz="1800" b="0" i="0" dirty="0">
                <a:solidFill>
                  <a:srgbClr val="242424"/>
                </a:solidFill>
                <a:effectLst/>
                <a:highlight>
                  <a:srgbClr val="FFFFFF"/>
                </a:highlight>
                <a:latin typeface="Times New Roman" panose="02020603050405020304" pitchFamily="18" charset="0"/>
                <a:cs typeface="Times New Roman" panose="02020603050405020304" pitchFamily="18" charset="0"/>
              </a:rPr>
              <a:t>The recommendation process offers random songs based on mood, refining choices through content-based filtering and achieving a 70.28% test accuracy for image recognition. The Mood Based Music Recommendation System aims for a dynamic, personalized music experience by considering both user preferences and real-time emotional states</a:t>
            </a:r>
            <a:endParaRPr lang="en-US" sz="18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p:txBody>
      </p:sp>
      <p:sp>
        <p:nvSpPr>
          <p:cNvPr id="3" name="Footer Placeholder 4">
            <a:extLst>
              <a:ext uri="{FF2B5EF4-FFF2-40B4-BE49-F238E27FC236}">
                <a16:creationId xmlns:a16="http://schemas.microsoft.com/office/drawing/2014/main" id="{B92EA252-2C84-6B45-BD7A-9E3DC97E8E2B}"/>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FD1C9EAB-F556-3640-4555-F468E33C0A5D}"/>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13</a:t>
            </a:fld>
            <a:endParaRPr lang="en-IN" altLang="en-US" sz="1200" dirty="0">
              <a:solidFill>
                <a:srgbClr val="898989"/>
              </a:solidFill>
            </a:endParaRPr>
          </a:p>
        </p:txBody>
      </p:sp>
    </p:spTree>
    <p:extLst>
      <p:ext uri="{BB962C8B-B14F-4D97-AF65-F5344CB8AC3E}">
        <p14:creationId xmlns:p14="http://schemas.microsoft.com/office/powerpoint/2010/main" val="1640088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231"/>
            <a:ext cx="105156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4"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7641"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Title 1"/>
          <p:cNvSpPr txBox="1">
            <a:spLocks/>
          </p:cNvSpPr>
          <p:nvPr/>
        </p:nvSpPr>
        <p:spPr>
          <a:xfrm>
            <a:off x="5313872" y="1338885"/>
            <a:ext cx="1871932" cy="654776"/>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dirty="0">
                <a:latin typeface="Algerian" panose="04020705040A02060702" pitchFamily="82" charset="0"/>
              </a:rPr>
              <a:t> Homepage </a:t>
            </a:r>
          </a:p>
        </p:txBody>
      </p:sp>
      <p:pic>
        <p:nvPicPr>
          <p:cNvPr id="8" name="Picture 7">
            <a:extLst>
              <a:ext uri="{FF2B5EF4-FFF2-40B4-BE49-F238E27FC236}">
                <a16:creationId xmlns:a16="http://schemas.microsoft.com/office/drawing/2014/main" id="{2A354BB2-2BA2-D1C9-E065-949A63EA2D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74494" y="1906439"/>
            <a:ext cx="8853290" cy="4270524"/>
          </a:xfrm>
          <a:prstGeom prst="rect">
            <a:avLst/>
          </a:prstGeom>
        </p:spPr>
      </p:pic>
      <p:sp>
        <p:nvSpPr>
          <p:cNvPr id="6" name="Footer Placeholder 4">
            <a:extLst>
              <a:ext uri="{FF2B5EF4-FFF2-40B4-BE49-F238E27FC236}">
                <a16:creationId xmlns:a16="http://schemas.microsoft.com/office/drawing/2014/main" id="{22F04713-8122-7FB0-3A06-7068244A3DF8}"/>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7" name="Slide Number Placeholder 5">
            <a:extLst>
              <a:ext uri="{FF2B5EF4-FFF2-40B4-BE49-F238E27FC236}">
                <a16:creationId xmlns:a16="http://schemas.microsoft.com/office/drawing/2014/main" id="{A5D1FDAD-C2B1-D034-EF6D-C8E90F8710E2}"/>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14</a:t>
            </a:fld>
            <a:endParaRPr lang="en-IN" altLang="en-US" sz="1200" dirty="0">
              <a:solidFill>
                <a:srgbClr val="898989"/>
              </a:solidFill>
            </a:endParaRPr>
          </a:p>
        </p:txBody>
      </p:sp>
    </p:spTree>
    <p:extLst>
      <p:ext uri="{BB962C8B-B14F-4D97-AF65-F5344CB8AC3E}">
        <p14:creationId xmlns:p14="http://schemas.microsoft.com/office/powerpoint/2010/main" val="284673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231"/>
            <a:ext cx="105156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4"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7641"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Title 1"/>
          <p:cNvSpPr txBox="1">
            <a:spLocks/>
          </p:cNvSpPr>
          <p:nvPr/>
        </p:nvSpPr>
        <p:spPr>
          <a:xfrm>
            <a:off x="3959525" y="1338885"/>
            <a:ext cx="4270075" cy="654776"/>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dirty="0">
                <a:latin typeface="Algerian" panose="04020705040A02060702" pitchFamily="82" charset="0"/>
              </a:rPr>
              <a:t> Generating local host server </a:t>
            </a:r>
          </a:p>
        </p:txBody>
      </p:sp>
      <p:pic>
        <p:nvPicPr>
          <p:cNvPr id="8" name="Picture 7">
            <a:extLst>
              <a:ext uri="{FF2B5EF4-FFF2-40B4-BE49-F238E27FC236}">
                <a16:creationId xmlns:a16="http://schemas.microsoft.com/office/drawing/2014/main" id="{2A354BB2-2BA2-D1C9-E065-949A63EA2D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74494" y="2336441"/>
            <a:ext cx="8735997" cy="3467098"/>
          </a:xfrm>
          <a:prstGeom prst="rect">
            <a:avLst/>
          </a:prstGeom>
        </p:spPr>
      </p:pic>
      <p:sp>
        <p:nvSpPr>
          <p:cNvPr id="6" name="Footer Placeholder 4">
            <a:extLst>
              <a:ext uri="{FF2B5EF4-FFF2-40B4-BE49-F238E27FC236}">
                <a16:creationId xmlns:a16="http://schemas.microsoft.com/office/drawing/2014/main" id="{22F04713-8122-7FB0-3A06-7068244A3DF8}"/>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7" name="Slide Number Placeholder 5">
            <a:extLst>
              <a:ext uri="{FF2B5EF4-FFF2-40B4-BE49-F238E27FC236}">
                <a16:creationId xmlns:a16="http://schemas.microsoft.com/office/drawing/2014/main" id="{A5D1FDAD-C2B1-D034-EF6D-C8E90F8710E2}"/>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15</a:t>
            </a:fld>
            <a:endParaRPr lang="en-IN" altLang="en-US" sz="1200" dirty="0">
              <a:solidFill>
                <a:srgbClr val="898989"/>
              </a:solidFill>
            </a:endParaRPr>
          </a:p>
        </p:txBody>
      </p:sp>
    </p:spTree>
    <p:extLst>
      <p:ext uri="{BB962C8B-B14F-4D97-AF65-F5344CB8AC3E}">
        <p14:creationId xmlns:p14="http://schemas.microsoft.com/office/powerpoint/2010/main" val="401561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231"/>
            <a:ext cx="105156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4"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7641" y="129935"/>
            <a:ext cx="839755" cy="7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Title 1"/>
          <p:cNvSpPr txBox="1">
            <a:spLocks/>
          </p:cNvSpPr>
          <p:nvPr/>
        </p:nvSpPr>
        <p:spPr>
          <a:xfrm>
            <a:off x="3959525" y="1338885"/>
            <a:ext cx="4270075" cy="654776"/>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dirty="0">
                <a:latin typeface="Algerian" panose="04020705040A02060702" pitchFamily="82" charset="0"/>
              </a:rPr>
              <a:t> Tracking Real time data</a:t>
            </a:r>
          </a:p>
        </p:txBody>
      </p:sp>
      <p:pic>
        <p:nvPicPr>
          <p:cNvPr id="8" name="Picture 7">
            <a:extLst>
              <a:ext uri="{FF2B5EF4-FFF2-40B4-BE49-F238E27FC236}">
                <a16:creationId xmlns:a16="http://schemas.microsoft.com/office/drawing/2014/main" id="{2A354BB2-2BA2-D1C9-E065-949A63EA2D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25241" y="1963017"/>
            <a:ext cx="6634502" cy="4213946"/>
          </a:xfrm>
          <a:prstGeom prst="rect">
            <a:avLst/>
          </a:prstGeom>
        </p:spPr>
      </p:pic>
      <p:sp>
        <p:nvSpPr>
          <p:cNvPr id="6" name="Footer Placeholder 4">
            <a:extLst>
              <a:ext uri="{FF2B5EF4-FFF2-40B4-BE49-F238E27FC236}">
                <a16:creationId xmlns:a16="http://schemas.microsoft.com/office/drawing/2014/main" id="{22F04713-8122-7FB0-3A06-7068244A3DF8}"/>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7" name="Slide Number Placeholder 5">
            <a:extLst>
              <a:ext uri="{FF2B5EF4-FFF2-40B4-BE49-F238E27FC236}">
                <a16:creationId xmlns:a16="http://schemas.microsoft.com/office/drawing/2014/main" id="{A5D1FDAD-C2B1-D034-EF6D-C8E90F8710E2}"/>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16</a:t>
            </a:fld>
            <a:endParaRPr lang="en-IN" altLang="en-US" sz="1200" dirty="0">
              <a:solidFill>
                <a:srgbClr val="898989"/>
              </a:solidFill>
            </a:endParaRPr>
          </a:p>
        </p:txBody>
      </p:sp>
    </p:spTree>
    <p:extLst>
      <p:ext uri="{BB962C8B-B14F-4D97-AF65-F5344CB8AC3E}">
        <p14:creationId xmlns:p14="http://schemas.microsoft.com/office/powerpoint/2010/main" val="1580294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0F650-907B-64B4-C8FB-0E00708A77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A7F230A-72E3-8249-DF38-08A9EB8179D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8954AF8-A105-FF2B-E575-DC7E07210BDF}"/>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sp>
        <p:nvSpPr>
          <p:cNvPr id="9" name="TextBox 8">
            <a:extLst>
              <a:ext uri="{FF2B5EF4-FFF2-40B4-BE49-F238E27FC236}">
                <a16:creationId xmlns:a16="http://schemas.microsoft.com/office/drawing/2014/main" id="{BB2FC778-B3A5-106C-0944-02BB8A3D62A1}"/>
              </a:ext>
            </a:extLst>
          </p:cNvPr>
          <p:cNvSpPr txBox="1"/>
          <p:nvPr/>
        </p:nvSpPr>
        <p:spPr>
          <a:xfrm>
            <a:off x="3407434" y="1620807"/>
            <a:ext cx="6875137" cy="369332"/>
          </a:xfrm>
          <a:prstGeom prst="rect">
            <a:avLst/>
          </a:prstGeom>
          <a:noFill/>
        </p:spPr>
        <p:txBody>
          <a:bodyPr wrap="square">
            <a:spAutoFit/>
          </a:bodyPr>
          <a:lstStyle/>
          <a:p>
            <a:r>
              <a:rPr lang="en-US" dirty="0">
                <a:latin typeface="Algerian" panose="04020705040A02060702" pitchFamily="82" charset="0"/>
              </a:rPr>
              <a:t>Fetching data using </a:t>
            </a:r>
            <a:r>
              <a:rPr lang="en-US" dirty="0" err="1">
                <a:latin typeface="Algerian" panose="04020705040A02060702" pitchFamily="82" charset="0"/>
              </a:rPr>
              <a:t>spotify</a:t>
            </a:r>
            <a:r>
              <a:rPr lang="en-US" dirty="0">
                <a:latin typeface="Algerian" panose="04020705040A02060702" pitchFamily="82" charset="0"/>
              </a:rPr>
              <a:t> </a:t>
            </a:r>
            <a:r>
              <a:rPr lang="en-US" dirty="0" err="1">
                <a:latin typeface="Algerian" panose="04020705040A02060702" pitchFamily="82" charset="0"/>
              </a:rPr>
              <a:t>api</a:t>
            </a:r>
            <a:endParaRPr lang="en-IN" dirty="0">
              <a:latin typeface="Algerian" panose="04020705040A02060702" pitchFamily="82" charset="0"/>
            </a:endParaRPr>
          </a:p>
        </p:txBody>
      </p:sp>
      <p:sp>
        <p:nvSpPr>
          <p:cNvPr id="2" name="Footer Placeholder 4">
            <a:extLst>
              <a:ext uri="{FF2B5EF4-FFF2-40B4-BE49-F238E27FC236}">
                <a16:creationId xmlns:a16="http://schemas.microsoft.com/office/drawing/2014/main" id="{040FBEE2-ACBF-64F5-3E7B-144F1B74B347}"/>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5" name="Slide Number Placeholder 5">
            <a:extLst>
              <a:ext uri="{FF2B5EF4-FFF2-40B4-BE49-F238E27FC236}">
                <a16:creationId xmlns:a16="http://schemas.microsoft.com/office/drawing/2014/main" id="{D6B6A446-DE50-1822-AA28-1FA557F9CC1C}"/>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17</a:t>
            </a:fld>
            <a:endParaRPr lang="en-IN" altLang="en-US" sz="1200" dirty="0">
              <a:solidFill>
                <a:srgbClr val="898989"/>
              </a:solidFill>
            </a:endParaRPr>
          </a:p>
        </p:txBody>
      </p:sp>
      <p:pic>
        <p:nvPicPr>
          <p:cNvPr id="12" name="Picture 11">
            <a:extLst>
              <a:ext uri="{FF2B5EF4-FFF2-40B4-BE49-F238E27FC236}">
                <a16:creationId xmlns:a16="http://schemas.microsoft.com/office/drawing/2014/main" id="{73B49B9C-6990-D155-11F5-B25D336B4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489" y="1990139"/>
            <a:ext cx="8903082" cy="4117675"/>
          </a:xfrm>
          <a:prstGeom prst="rect">
            <a:avLst/>
          </a:prstGeom>
        </p:spPr>
      </p:pic>
    </p:spTree>
    <p:extLst>
      <p:ext uri="{BB962C8B-B14F-4D97-AF65-F5344CB8AC3E}">
        <p14:creationId xmlns:p14="http://schemas.microsoft.com/office/powerpoint/2010/main" val="346885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CF1BF-228C-F5C0-EF0F-900B3CF49757}"/>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9EC7F568-768E-3B8F-5586-8A9D2B5647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9B7B135-B726-5782-6DBB-111C9E12D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2EDC42-5FDD-DC47-8A69-33D3A01A9BD3}"/>
              </a:ext>
            </a:extLst>
          </p:cNvPr>
          <p:cNvSpPr txBox="1"/>
          <p:nvPr/>
        </p:nvSpPr>
        <p:spPr>
          <a:xfrm>
            <a:off x="3832549" y="1630138"/>
            <a:ext cx="6097554" cy="369332"/>
          </a:xfrm>
          <a:prstGeom prst="rect">
            <a:avLst/>
          </a:prstGeom>
          <a:noFill/>
        </p:spPr>
        <p:txBody>
          <a:bodyPr wrap="square">
            <a:spAutoFit/>
          </a:bodyPr>
          <a:lstStyle/>
          <a:p>
            <a:r>
              <a:rPr lang="en-US" altLang="en-US" dirty="0">
                <a:latin typeface="Algerian" panose="04020705040A02060702" pitchFamily="82" charset="0"/>
              </a:rPr>
              <a:t>        using flask for frontend </a:t>
            </a:r>
            <a:endParaRPr lang="en-IN" dirty="0">
              <a:latin typeface="Algerian" panose="04020705040A02060702" pitchFamily="82" charset="0"/>
            </a:endParaRPr>
          </a:p>
        </p:txBody>
      </p:sp>
      <p:sp>
        <p:nvSpPr>
          <p:cNvPr id="2" name="Footer Placeholder 4">
            <a:extLst>
              <a:ext uri="{FF2B5EF4-FFF2-40B4-BE49-F238E27FC236}">
                <a16:creationId xmlns:a16="http://schemas.microsoft.com/office/drawing/2014/main" id="{BB837A6B-4C3A-C469-23EB-58BC9D782983}"/>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3AE524F0-A8E1-E657-D292-AF3FBDF825CF}"/>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18</a:t>
            </a:fld>
            <a:endParaRPr lang="en-IN" altLang="en-US" sz="1200" dirty="0">
              <a:solidFill>
                <a:srgbClr val="898989"/>
              </a:solidFill>
            </a:endParaRPr>
          </a:p>
        </p:txBody>
      </p:sp>
      <p:pic>
        <p:nvPicPr>
          <p:cNvPr id="10" name="Picture 9">
            <a:extLst>
              <a:ext uri="{FF2B5EF4-FFF2-40B4-BE49-F238E27FC236}">
                <a16:creationId xmlns:a16="http://schemas.microsoft.com/office/drawing/2014/main" id="{78BD8672-1009-690C-8B92-7202E8716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197" y="1977904"/>
            <a:ext cx="9023230" cy="4173244"/>
          </a:xfrm>
          <a:prstGeom prst="rect">
            <a:avLst/>
          </a:prstGeom>
        </p:spPr>
      </p:pic>
    </p:spTree>
    <p:extLst>
      <p:ext uri="{BB962C8B-B14F-4D97-AF65-F5344CB8AC3E}">
        <p14:creationId xmlns:p14="http://schemas.microsoft.com/office/powerpoint/2010/main" val="289632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CF1BF-228C-F5C0-EF0F-900B3CF49757}"/>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9EC7F568-768E-3B8F-5586-8A9D2B5647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9B7B135-B726-5782-6DBB-111C9E12D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2EDC42-5FDD-DC47-8A69-33D3A01A9BD3}"/>
              </a:ext>
            </a:extLst>
          </p:cNvPr>
          <p:cNvSpPr txBox="1"/>
          <p:nvPr/>
        </p:nvSpPr>
        <p:spPr>
          <a:xfrm>
            <a:off x="3456827" y="1343265"/>
            <a:ext cx="6097554" cy="369332"/>
          </a:xfrm>
          <a:prstGeom prst="rect">
            <a:avLst/>
          </a:prstGeom>
          <a:noFill/>
        </p:spPr>
        <p:txBody>
          <a:bodyPr wrap="square">
            <a:spAutoFit/>
          </a:bodyPr>
          <a:lstStyle/>
          <a:p>
            <a:r>
              <a:rPr lang="en-US" altLang="en-US" dirty="0">
                <a:latin typeface="Algerian" panose="04020705040A02060702" pitchFamily="82" charset="0"/>
              </a:rPr>
              <a:t>       camera module and face recognition </a:t>
            </a:r>
            <a:endParaRPr lang="en-IN" dirty="0">
              <a:latin typeface="Algerian" panose="04020705040A02060702" pitchFamily="82" charset="0"/>
            </a:endParaRPr>
          </a:p>
        </p:txBody>
      </p:sp>
      <p:sp>
        <p:nvSpPr>
          <p:cNvPr id="2" name="Footer Placeholder 4">
            <a:extLst>
              <a:ext uri="{FF2B5EF4-FFF2-40B4-BE49-F238E27FC236}">
                <a16:creationId xmlns:a16="http://schemas.microsoft.com/office/drawing/2014/main" id="{BB837A6B-4C3A-C469-23EB-58BC9D782983}"/>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3AE524F0-A8E1-E657-D292-AF3FBDF825CF}"/>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19</a:t>
            </a:fld>
            <a:endParaRPr lang="en-IN" altLang="en-US" sz="1200" dirty="0">
              <a:solidFill>
                <a:srgbClr val="898989"/>
              </a:solidFill>
            </a:endParaRPr>
          </a:p>
        </p:txBody>
      </p:sp>
      <p:pic>
        <p:nvPicPr>
          <p:cNvPr id="8" name="Picture 7">
            <a:extLst>
              <a:ext uri="{FF2B5EF4-FFF2-40B4-BE49-F238E27FC236}">
                <a16:creationId xmlns:a16="http://schemas.microsoft.com/office/drawing/2014/main" id="{4BAD8772-9DFB-079A-EB07-77B9BC4D9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379" y="1712597"/>
            <a:ext cx="8812367" cy="4874363"/>
          </a:xfrm>
          <a:prstGeom prst="rect">
            <a:avLst/>
          </a:prstGeom>
        </p:spPr>
      </p:pic>
    </p:spTree>
    <p:extLst>
      <p:ext uri="{BB962C8B-B14F-4D97-AF65-F5344CB8AC3E}">
        <p14:creationId xmlns:p14="http://schemas.microsoft.com/office/powerpoint/2010/main" val="406500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60" y="84589"/>
            <a:ext cx="7081935" cy="960440"/>
          </a:xfrm>
        </p:spPr>
        <p:txBody>
          <a:bodyPr>
            <a:normAutofit/>
          </a:bodyPr>
          <a:lstStyle/>
          <a:p>
            <a:pPr algn="ctr"/>
            <a:r>
              <a:rPr lang="en-US" sz="1600" b="1" dirty="0">
                <a:latin typeface="Times New Roman" panose="02020603050405020304" pitchFamily="18" charset="0"/>
                <a:cs typeface="Times New Roman" panose="02020603050405020304" pitchFamily="18" charset="0"/>
              </a:rPr>
              <a:t>PCET-NMVPM’s</a:t>
            </a:r>
            <a:br>
              <a:rPr lang="en-US" sz="1600" b="1" dirty="0"/>
            </a:br>
            <a:r>
              <a:rPr lang="en-US" sz="1600" b="1" dirty="0"/>
              <a:t> </a:t>
            </a:r>
            <a:r>
              <a:rPr lang="en-US" sz="1600" b="1" dirty="0">
                <a:latin typeface="Times New Roman" panose="02020603050405020304" pitchFamily="18" charset="0"/>
                <a:cs typeface="Times New Roman" panose="02020603050405020304" pitchFamily="18" charset="0"/>
              </a:rPr>
              <a:t>Nutan College of Engineering and Research, Talegaon, Pune</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Department of Computer Science and Engineering </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92461" y="1422237"/>
            <a:ext cx="1948932" cy="690467"/>
          </a:xfrm>
        </p:spPr>
        <p:txBody>
          <a:bodyPr>
            <a:normAutofit/>
          </a:bodyPr>
          <a:lstStyle/>
          <a:p>
            <a:pPr marL="0" indent="0">
              <a:buNone/>
            </a:pPr>
            <a:r>
              <a:rPr lang="en-US" b="1" dirty="0">
                <a:solidFill>
                  <a:srgbClr val="002060"/>
                </a:solidFill>
                <a:latin typeface="Times New Roman" panose="02020603050405020304" pitchFamily="18" charset="0"/>
                <a:cs typeface="Times New Roman" panose="02020603050405020304" pitchFamily="18" charset="0"/>
              </a:rPr>
              <a:t>INDEX</a:t>
            </a:r>
            <a:endParaRPr lang="en-US" b="1" dirty="0">
              <a:latin typeface="Times New Roman" panose="02020603050405020304" pitchFamily="18" charset="0"/>
              <a:cs typeface="Times New Roman" panose="02020603050405020304" pitchFamily="18" charset="0"/>
            </a:endParaRPr>
          </a:p>
          <a:p>
            <a:pPr marL="514338" indent="-514338">
              <a:lnSpc>
                <a:spcPct val="150000"/>
              </a:lnSpc>
              <a:buAutoNum type="arabicPeriod"/>
            </a:pPr>
            <a:endParaRPr lang="en-US" sz="1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59" y="84589"/>
            <a:ext cx="929951" cy="79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7404" y="84589"/>
            <a:ext cx="929951" cy="79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7" name="Text Box 1">
            <a:extLst>
              <a:ext uri="{FF2B5EF4-FFF2-40B4-BE49-F238E27FC236}">
                <a16:creationId xmlns:a16="http://schemas.microsoft.com/office/drawing/2014/main" id="{AF9E9783-F49F-0687-CDE5-990D65831563}"/>
              </a:ext>
            </a:extLst>
          </p:cNvPr>
          <p:cNvGraphicFramePr/>
          <p:nvPr>
            <p:extLst>
              <p:ext uri="{D42A27DB-BD31-4B8C-83A1-F6EECF244321}">
                <p14:modId xmlns:p14="http://schemas.microsoft.com/office/powerpoint/2010/main" val="975180369"/>
              </p:ext>
            </p:extLst>
          </p:nvPr>
        </p:nvGraphicFramePr>
        <p:xfrm>
          <a:off x="1847850" y="2191334"/>
          <a:ext cx="9068966" cy="3854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Footer Placeholder 4">
            <a:extLst>
              <a:ext uri="{FF2B5EF4-FFF2-40B4-BE49-F238E27FC236}">
                <a16:creationId xmlns:a16="http://schemas.microsoft.com/office/drawing/2014/main" id="{96696EC7-684F-AEB9-A25B-6B064F270C46}"/>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7" name="Slide Number Placeholder 5">
            <a:extLst>
              <a:ext uri="{FF2B5EF4-FFF2-40B4-BE49-F238E27FC236}">
                <a16:creationId xmlns:a16="http://schemas.microsoft.com/office/drawing/2014/main" id="{3DB734CA-118C-BDF7-B861-D890C7B99DDA}"/>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a:t>
            </a:fld>
            <a:endParaRPr lang="en-IN" altLang="en-US" sz="1200" dirty="0">
              <a:solidFill>
                <a:srgbClr val="898989"/>
              </a:solidFill>
            </a:endParaRPr>
          </a:p>
        </p:txBody>
      </p:sp>
    </p:spTree>
    <p:extLst>
      <p:ext uri="{BB962C8B-B14F-4D97-AF65-F5344CB8AC3E}">
        <p14:creationId xmlns:p14="http://schemas.microsoft.com/office/powerpoint/2010/main" val="218960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CF1BF-228C-F5C0-EF0F-900B3CF49757}"/>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9EC7F568-768E-3B8F-5586-8A9D2B5647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9B7B135-B726-5782-6DBB-111C9E12D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2EDC42-5FDD-DC47-8A69-33D3A01A9BD3}"/>
              </a:ext>
            </a:extLst>
          </p:cNvPr>
          <p:cNvSpPr txBox="1"/>
          <p:nvPr/>
        </p:nvSpPr>
        <p:spPr>
          <a:xfrm>
            <a:off x="4177606" y="1277428"/>
            <a:ext cx="6097554" cy="369332"/>
          </a:xfrm>
          <a:prstGeom prst="rect">
            <a:avLst/>
          </a:prstGeom>
          <a:noFill/>
        </p:spPr>
        <p:txBody>
          <a:bodyPr wrap="square">
            <a:spAutoFit/>
          </a:bodyPr>
          <a:lstStyle/>
          <a:p>
            <a:r>
              <a:rPr lang="en-US" altLang="en-US" dirty="0">
                <a:latin typeface="Algerian" panose="04020705040A02060702" pitchFamily="82" charset="0"/>
              </a:rPr>
              <a:t>        training over </a:t>
            </a:r>
            <a:r>
              <a:rPr lang="en-US" altLang="en-US" dirty="0" err="1">
                <a:latin typeface="Algerian" panose="04020705040A02060702" pitchFamily="82" charset="0"/>
              </a:rPr>
              <a:t>cnn</a:t>
            </a:r>
            <a:endParaRPr lang="en-IN" dirty="0">
              <a:latin typeface="Algerian" panose="04020705040A02060702" pitchFamily="82" charset="0"/>
            </a:endParaRPr>
          </a:p>
        </p:txBody>
      </p:sp>
      <p:sp>
        <p:nvSpPr>
          <p:cNvPr id="2" name="Footer Placeholder 4">
            <a:extLst>
              <a:ext uri="{FF2B5EF4-FFF2-40B4-BE49-F238E27FC236}">
                <a16:creationId xmlns:a16="http://schemas.microsoft.com/office/drawing/2014/main" id="{BB837A6B-4C3A-C469-23EB-58BC9D782983}"/>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3AE524F0-A8E1-E657-D292-AF3FBDF825CF}"/>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20</a:t>
            </a:fld>
            <a:endParaRPr lang="en-IN" altLang="en-US" sz="1200" dirty="0">
              <a:solidFill>
                <a:srgbClr val="898989"/>
              </a:solidFill>
            </a:endParaRPr>
          </a:p>
        </p:txBody>
      </p:sp>
      <p:pic>
        <p:nvPicPr>
          <p:cNvPr id="8" name="Picture 7">
            <a:extLst>
              <a:ext uri="{FF2B5EF4-FFF2-40B4-BE49-F238E27FC236}">
                <a16:creationId xmlns:a16="http://schemas.microsoft.com/office/drawing/2014/main" id="{DB3175C0-8E96-A6FD-0534-EB568EB0A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358" y="1646760"/>
            <a:ext cx="8915284" cy="4986987"/>
          </a:xfrm>
          <a:prstGeom prst="rect">
            <a:avLst/>
          </a:prstGeom>
        </p:spPr>
      </p:pic>
    </p:spTree>
    <p:extLst>
      <p:ext uri="{BB962C8B-B14F-4D97-AF65-F5344CB8AC3E}">
        <p14:creationId xmlns:p14="http://schemas.microsoft.com/office/powerpoint/2010/main" val="13191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CF1BF-228C-F5C0-EF0F-900B3CF49757}"/>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9EC7F568-768E-3B8F-5586-8A9D2B5647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9B7B135-B726-5782-6DBB-111C9E12D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2EDC42-5FDD-DC47-8A69-33D3A01A9BD3}"/>
              </a:ext>
            </a:extLst>
          </p:cNvPr>
          <p:cNvSpPr txBox="1"/>
          <p:nvPr/>
        </p:nvSpPr>
        <p:spPr>
          <a:xfrm>
            <a:off x="4779035" y="1229358"/>
            <a:ext cx="5668992" cy="461665"/>
          </a:xfrm>
          <a:prstGeom prst="rect">
            <a:avLst/>
          </a:prstGeom>
          <a:noFill/>
        </p:spPr>
        <p:txBody>
          <a:bodyPr wrap="square">
            <a:spAutoFit/>
          </a:bodyPr>
          <a:lstStyle/>
          <a:p>
            <a:r>
              <a:rPr lang="en-US" sz="2400" dirty="0">
                <a:latin typeface="Algerian" panose="04020705040A02060702" pitchFamily="82" charset="0"/>
              </a:rPr>
              <a:t>output</a:t>
            </a:r>
            <a:endParaRPr lang="en-IN" sz="2400" dirty="0">
              <a:latin typeface="Algerian" panose="04020705040A02060702" pitchFamily="82" charset="0"/>
            </a:endParaRPr>
          </a:p>
        </p:txBody>
      </p:sp>
      <p:sp>
        <p:nvSpPr>
          <p:cNvPr id="2" name="Footer Placeholder 4">
            <a:extLst>
              <a:ext uri="{FF2B5EF4-FFF2-40B4-BE49-F238E27FC236}">
                <a16:creationId xmlns:a16="http://schemas.microsoft.com/office/drawing/2014/main" id="{BB837A6B-4C3A-C469-23EB-58BC9D782983}"/>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3AE524F0-A8E1-E657-D292-AF3FBDF825CF}"/>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21</a:t>
            </a:fld>
            <a:endParaRPr lang="en-IN" altLang="en-US" sz="1200" dirty="0">
              <a:solidFill>
                <a:srgbClr val="898989"/>
              </a:solidFill>
            </a:endParaRPr>
          </a:p>
        </p:txBody>
      </p:sp>
      <p:pic>
        <p:nvPicPr>
          <p:cNvPr id="10" name="Picture 9">
            <a:extLst>
              <a:ext uri="{FF2B5EF4-FFF2-40B4-BE49-F238E27FC236}">
                <a16:creationId xmlns:a16="http://schemas.microsoft.com/office/drawing/2014/main" id="{909F28FB-3481-F999-D4A4-B686EDB0F5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95" y="1966352"/>
            <a:ext cx="4669086" cy="3152401"/>
          </a:xfrm>
          <a:prstGeom prst="rect">
            <a:avLst/>
          </a:prstGeom>
        </p:spPr>
      </p:pic>
      <p:pic>
        <p:nvPicPr>
          <p:cNvPr id="12" name="Picture 11">
            <a:extLst>
              <a:ext uri="{FF2B5EF4-FFF2-40B4-BE49-F238E27FC236}">
                <a16:creationId xmlns:a16="http://schemas.microsoft.com/office/drawing/2014/main" id="{354D37B0-7AD1-80C7-FDF4-9A0C9D2134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0302" y="1966353"/>
            <a:ext cx="4502989" cy="3152402"/>
          </a:xfrm>
          <a:prstGeom prst="rect">
            <a:avLst/>
          </a:prstGeom>
        </p:spPr>
      </p:pic>
    </p:spTree>
    <p:extLst>
      <p:ext uri="{BB962C8B-B14F-4D97-AF65-F5344CB8AC3E}">
        <p14:creationId xmlns:p14="http://schemas.microsoft.com/office/powerpoint/2010/main" val="354665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5CF1BF-228C-F5C0-EF0F-900B3CF49757}"/>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9EC7F568-768E-3B8F-5586-8A9D2B5647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9B7B135-B726-5782-6DBB-111C9E12D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2EDC42-5FDD-DC47-8A69-33D3A01A9BD3}"/>
              </a:ext>
            </a:extLst>
          </p:cNvPr>
          <p:cNvSpPr txBox="1"/>
          <p:nvPr/>
        </p:nvSpPr>
        <p:spPr>
          <a:xfrm>
            <a:off x="4779035" y="1229358"/>
            <a:ext cx="5668992" cy="461665"/>
          </a:xfrm>
          <a:prstGeom prst="rect">
            <a:avLst/>
          </a:prstGeom>
          <a:noFill/>
        </p:spPr>
        <p:txBody>
          <a:bodyPr wrap="square">
            <a:spAutoFit/>
          </a:bodyPr>
          <a:lstStyle/>
          <a:p>
            <a:r>
              <a:rPr lang="en-US" sz="2400" dirty="0">
                <a:latin typeface="Algerian" panose="04020705040A02060702" pitchFamily="82" charset="0"/>
              </a:rPr>
              <a:t>output</a:t>
            </a:r>
            <a:endParaRPr lang="en-IN" sz="2400" dirty="0">
              <a:latin typeface="Algerian" panose="04020705040A02060702" pitchFamily="82" charset="0"/>
            </a:endParaRPr>
          </a:p>
        </p:txBody>
      </p:sp>
      <p:sp>
        <p:nvSpPr>
          <p:cNvPr id="2" name="Footer Placeholder 4">
            <a:extLst>
              <a:ext uri="{FF2B5EF4-FFF2-40B4-BE49-F238E27FC236}">
                <a16:creationId xmlns:a16="http://schemas.microsoft.com/office/drawing/2014/main" id="{BB837A6B-4C3A-C469-23EB-58BC9D782983}"/>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3AE524F0-A8E1-E657-D292-AF3FBDF825CF}"/>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22</a:t>
            </a:fld>
            <a:endParaRPr lang="en-IN" altLang="en-US" sz="1200" dirty="0">
              <a:solidFill>
                <a:srgbClr val="898989"/>
              </a:solidFill>
            </a:endParaRPr>
          </a:p>
        </p:txBody>
      </p:sp>
      <p:pic>
        <p:nvPicPr>
          <p:cNvPr id="11" name="Picture 10">
            <a:extLst>
              <a:ext uri="{FF2B5EF4-FFF2-40B4-BE49-F238E27FC236}">
                <a16:creationId xmlns:a16="http://schemas.microsoft.com/office/drawing/2014/main" id="{C972D01A-3F37-5E7B-1E27-23539B66F6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144" y="2225615"/>
            <a:ext cx="5319356" cy="2688309"/>
          </a:xfrm>
          <a:prstGeom prst="rect">
            <a:avLst/>
          </a:prstGeom>
        </p:spPr>
      </p:pic>
      <p:pic>
        <p:nvPicPr>
          <p:cNvPr id="14" name="Picture 13">
            <a:extLst>
              <a:ext uri="{FF2B5EF4-FFF2-40B4-BE49-F238E27FC236}">
                <a16:creationId xmlns:a16="http://schemas.microsoft.com/office/drawing/2014/main" id="{4ABF3D75-09AA-21D5-AE9C-E86D7958C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812" y="2225614"/>
            <a:ext cx="5421875" cy="2688309"/>
          </a:xfrm>
          <a:prstGeom prst="rect">
            <a:avLst/>
          </a:prstGeom>
        </p:spPr>
      </p:pic>
    </p:spTree>
    <p:extLst>
      <p:ext uri="{BB962C8B-B14F-4D97-AF65-F5344CB8AC3E}">
        <p14:creationId xmlns:p14="http://schemas.microsoft.com/office/powerpoint/2010/main" val="247743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E3DD2-A0C1-596A-85B9-4600F5593A9C}"/>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3D9355EB-CD57-C700-B5FD-B99458E383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F33B02D7-D8EB-6F92-C4CD-EA795D2A396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2549738-267C-5018-5DD2-DCD5AA23DC55}"/>
              </a:ext>
            </a:extLst>
          </p:cNvPr>
          <p:cNvSpPr txBox="1"/>
          <p:nvPr/>
        </p:nvSpPr>
        <p:spPr>
          <a:xfrm>
            <a:off x="4615132" y="1455334"/>
            <a:ext cx="2725947" cy="369332"/>
          </a:xfrm>
          <a:prstGeom prst="rect">
            <a:avLst/>
          </a:prstGeom>
          <a:noFill/>
        </p:spPr>
        <p:txBody>
          <a:bodyPr wrap="square">
            <a:spAutoFit/>
          </a:bodyPr>
          <a:lstStyle/>
          <a:p>
            <a:r>
              <a:rPr lang="en-US" altLang="en-US" kern="1200" dirty="0">
                <a:solidFill>
                  <a:schemeClr val="bg2">
                    <a:lumMod val="10000"/>
                  </a:schemeClr>
                </a:solidFill>
                <a:latin typeface="Algerian" panose="04020705040A02060702" pitchFamily="82" charset="0"/>
                <a:ea typeface="+mj-ea"/>
                <a:cs typeface="+mj-cs"/>
              </a:rPr>
              <a:t>Conclusion</a:t>
            </a:r>
            <a:endParaRPr lang="en-IN" dirty="0">
              <a:solidFill>
                <a:schemeClr val="bg2">
                  <a:lumMod val="10000"/>
                </a:schemeClr>
              </a:solidFill>
              <a:latin typeface="Algerian" panose="04020705040A02060702" pitchFamily="82" charset="0"/>
            </a:endParaRPr>
          </a:p>
        </p:txBody>
      </p:sp>
      <p:graphicFrame>
        <p:nvGraphicFramePr>
          <p:cNvPr id="59398" name="TextBox 2">
            <a:extLst>
              <a:ext uri="{FF2B5EF4-FFF2-40B4-BE49-F238E27FC236}">
                <a16:creationId xmlns:a16="http://schemas.microsoft.com/office/drawing/2014/main" id="{4A16E79B-A075-44B5-BE73-C673F61FE48F}"/>
              </a:ext>
            </a:extLst>
          </p:cNvPr>
          <p:cNvGraphicFramePr/>
          <p:nvPr>
            <p:extLst>
              <p:ext uri="{D42A27DB-BD31-4B8C-83A1-F6EECF244321}">
                <p14:modId xmlns:p14="http://schemas.microsoft.com/office/powerpoint/2010/main" val="3958405544"/>
              </p:ext>
            </p:extLst>
          </p:nvPr>
        </p:nvGraphicFramePr>
        <p:xfrm>
          <a:off x="1868222" y="2185042"/>
          <a:ext cx="9405491" cy="3957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4">
            <a:extLst>
              <a:ext uri="{FF2B5EF4-FFF2-40B4-BE49-F238E27FC236}">
                <a16:creationId xmlns:a16="http://schemas.microsoft.com/office/drawing/2014/main" id="{7F64F645-5855-C520-5357-1ECECE0F977C}"/>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dirty="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70BD99C0-7A30-2FE4-B8A2-65EA66DE7C97}"/>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23</a:t>
            </a:fld>
            <a:endParaRPr lang="en-IN" altLang="en-US" sz="1200" dirty="0">
              <a:solidFill>
                <a:srgbClr val="898989"/>
              </a:solidFill>
            </a:endParaRPr>
          </a:p>
        </p:txBody>
      </p:sp>
    </p:spTree>
    <p:extLst>
      <p:ext uri="{BB962C8B-B14F-4D97-AF65-F5344CB8AC3E}">
        <p14:creationId xmlns:p14="http://schemas.microsoft.com/office/powerpoint/2010/main" val="2251417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46AD2-BAE6-8F86-E620-8E45F57BB2D6}"/>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4" name="Picture 3">
            <a:extLst>
              <a:ext uri="{FF2B5EF4-FFF2-40B4-BE49-F238E27FC236}">
                <a16:creationId xmlns:a16="http://schemas.microsoft.com/office/drawing/2014/main" id="{F7303400-8640-4349-9AB0-7A40C83AA6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BAB11D8-27A2-A45B-4A37-24D39EC7E6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0A628FE-44B4-B6F8-444F-37D9B02FA482}"/>
              </a:ext>
            </a:extLst>
          </p:cNvPr>
          <p:cNvSpPr txBox="1"/>
          <p:nvPr/>
        </p:nvSpPr>
        <p:spPr>
          <a:xfrm>
            <a:off x="5067184" y="1630138"/>
            <a:ext cx="6097554" cy="369332"/>
          </a:xfrm>
          <a:prstGeom prst="rect">
            <a:avLst/>
          </a:prstGeom>
          <a:noFill/>
        </p:spPr>
        <p:txBody>
          <a:bodyPr wrap="square">
            <a:spAutoFit/>
          </a:bodyPr>
          <a:lstStyle/>
          <a:p>
            <a:r>
              <a:rPr lang="en-US" altLang="en-US" sz="1800" kern="1200" dirty="0">
                <a:solidFill>
                  <a:schemeClr val="bg2">
                    <a:lumMod val="10000"/>
                  </a:schemeClr>
                </a:solidFill>
                <a:latin typeface="Algerian" panose="04020705040A02060702" pitchFamily="82" charset="0"/>
                <a:ea typeface="+mj-ea"/>
                <a:cs typeface="+mj-cs"/>
              </a:rPr>
              <a:t>References</a:t>
            </a:r>
            <a:endParaRPr lang="en-IN" dirty="0">
              <a:solidFill>
                <a:schemeClr val="bg2">
                  <a:lumMod val="10000"/>
                </a:schemeClr>
              </a:solidFill>
              <a:latin typeface="Algerian" panose="04020705040A02060702" pitchFamily="82" charset="0"/>
            </a:endParaRPr>
          </a:p>
        </p:txBody>
      </p:sp>
      <p:sp>
        <p:nvSpPr>
          <p:cNvPr id="60419" name="Content Placeholder 2"/>
          <p:cNvSpPr txBox="1">
            <a:spLocks/>
          </p:cNvSpPr>
          <p:nvPr/>
        </p:nvSpPr>
        <p:spPr>
          <a:xfrm>
            <a:off x="1204396" y="1814804"/>
            <a:ext cx="10722460" cy="4068419"/>
          </a:xfrm>
          <a:prstGeom prst="rect">
            <a:avLst/>
          </a:prstGeom>
        </p:spPr>
        <p:txBody>
          <a:bodyPr vert="horz" lIns="91440" tIns="45720" rIns="91440" bIns="45720" rtlCol="0"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400" dirty="0">
              <a:latin typeface="Times New Roman" panose="02020603050405020304" pitchFamily="18" charset="0"/>
              <a:cs typeface="Times New Roman" panose="02020603050405020304" pitchFamily="18" charset="0"/>
            </a:endParaRPr>
          </a:p>
          <a:p>
            <a:pPr marR="81915" algn="just">
              <a:lnSpc>
                <a:spcPct val="120000"/>
              </a:lnSpc>
              <a:buSzPts val="1100"/>
              <a:tabLst>
                <a:tab pos="343535" algn="l"/>
              </a:tabLst>
            </a:pPr>
            <a:r>
              <a:rPr lang="en-US" sz="1400" dirty="0" err="1">
                <a:latin typeface="Times New Roman" panose="02020603050405020304" pitchFamily="18" charset="0"/>
                <a:cs typeface="Times New Roman" panose="02020603050405020304" pitchFamily="18" charset="0"/>
              </a:rPr>
              <a:t>Elise</a:t>
            </a:r>
            <a:r>
              <a:rPr lang="en-US" sz="1400" spc="0" dirty="0" err="1">
                <a:effectLst/>
                <a:latin typeface="Times New Roman" panose="02020603050405020304" pitchFamily="18" charset="0"/>
                <a:ea typeface="Times New Roman" panose="02020603050405020304" pitchFamily="18" charset="0"/>
              </a:rPr>
              <a:t>Koren</a:t>
            </a:r>
            <a:r>
              <a:rPr lang="en-US" sz="1400" spc="0" dirty="0">
                <a:effectLst/>
                <a:latin typeface="Times New Roman" panose="02020603050405020304" pitchFamily="18" charset="0"/>
                <a:ea typeface="Times New Roman" panose="02020603050405020304" pitchFamily="18" charset="0"/>
              </a:rPr>
              <a:t>, Y., Bell, R., &amp; </a:t>
            </a:r>
            <a:r>
              <a:rPr lang="en-US" sz="1400" spc="0" dirty="0" err="1">
                <a:effectLst/>
                <a:latin typeface="Times New Roman" panose="02020603050405020304" pitchFamily="18" charset="0"/>
                <a:ea typeface="Times New Roman" panose="02020603050405020304" pitchFamily="18" charset="0"/>
              </a:rPr>
              <a:t>Volinsky</a:t>
            </a:r>
            <a:r>
              <a:rPr lang="en-US" sz="1400" spc="0" dirty="0">
                <a:effectLst/>
                <a:latin typeface="Times New Roman" panose="02020603050405020304" pitchFamily="18" charset="0"/>
                <a:ea typeface="Times New Roman" panose="02020603050405020304" pitchFamily="18" charset="0"/>
              </a:rPr>
              <a:t>, C. (2009). Matrix factorization techniques for recommender</a:t>
            </a:r>
            <a:r>
              <a:rPr lang="en-US" sz="1400" spc="40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systems. Computer, 42(8), 30-37.</a:t>
            </a:r>
            <a:endParaRPr lang="en-IN" sz="1400" spc="0" dirty="0">
              <a:effectLst/>
              <a:latin typeface="Times New Roman" panose="02020603050405020304" pitchFamily="18" charset="0"/>
              <a:ea typeface="Times New Roman" panose="02020603050405020304" pitchFamily="18" charset="0"/>
            </a:endParaRPr>
          </a:p>
          <a:p>
            <a:pPr algn="just">
              <a:lnSpc>
                <a:spcPct val="120000"/>
              </a:lnSpc>
              <a:spcBef>
                <a:spcPts val="95"/>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81915" algn="just">
              <a:lnSpc>
                <a:spcPct val="120000"/>
              </a:lnSpc>
              <a:buSzPts val="1100"/>
              <a:tabLst>
                <a:tab pos="343535" algn="l"/>
              </a:tabLst>
            </a:pPr>
            <a:r>
              <a:rPr lang="en-US" sz="1400" spc="0" dirty="0">
                <a:effectLst/>
                <a:latin typeface="Times New Roman" panose="02020603050405020304" pitchFamily="18" charset="0"/>
                <a:ea typeface="Times New Roman" panose="02020603050405020304" pitchFamily="18" charset="0"/>
              </a:rPr>
              <a:t>Ricci, F.,</a:t>
            </a:r>
            <a:r>
              <a:rPr lang="en-US" sz="1400" spc="-20" dirty="0">
                <a:effectLst/>
                <a:latin typeface="Times New Roman" panose="02020603050405020304" pitchFamily="18" charset="0"/>
                <a:ea typeface="Times New Roman" panose="02020603050405020304" pitchFamily="18" charset="0"/>
              </a:rPr>
              <a:t> </a:t>
            </a:r>
            <a:r>
              <a:rPr lang="en-US" sz="1400" spc="0" dirty="0" err="1">
                <a:effectLst/>
                <a:latin typeface="Times New Roman" panose="02020603050405020304" pitchFamily="18" charset="0"/>
                <a:ea typeface="Times New Roman" panose="02020603050405020304" pitchFamily="18" charset="0"/>
              </a:rPr>
              <a:t>Rokach</a:t>
            </a:r>
            <a:r>
              <a:rPr lang="en-US" sz="1400" spc="0" dirty="0">
                <a:effectLst/>
                <a:latin typeface="Times New Roman" panose="02020603050405020304" pitchFamily="18" charset="0"/>
                <a:ea typeface="Times New Roman" panose="02020603050405020304" pitchFamily="18" charset="0"/>
              </a:rPr>
              <a:t>,</a:t>
            </a:r>
            <a:r>
              <a:rPr lang="en-US" sz="1400" spc="-2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L.,</a:t>
            </a:r>
            <a:r>
              <a:rPr lang="en-US" sz="1400" spc="-2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&amp;</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Shapira,</a:t>
            </a:r>
            <a:r>
              <a:rPr lang="en-US" sz="1400" spc="-2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B.</a:t>
            </a:r>
            <a:r>
              <a:rPr lang="en-US" sz="1400" spc="-2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(2015).</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Introduction</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to</a:t>
            </a:r>
            <a:r>
              <a:rPr lang="en-US" sz="1400" spc="-3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recommender</a:t>
            </a:r>
            <a:r>
              <a:rPr lang="en-US" sz="1400" spc="-2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systems handbook. In Recommender Systems Handbook (pp. 1-35). Springer, Boston, MA.</a:t>
            </a:r>
            <a:endParaRPr lang="en-IN" sz="1400" spc="0" dirty="0">
              <a:effectLst/>
              <a:latin typeface="Times New Roman" panose="02020603050405020304" pitchFamily="18" charset="0"/>
              <a:ea typeface="Times New Roman" panose="02020603050405020304" pitchFamily="18" charset="0"/>
            </a:endParaRPr>
          </a:p>
          <a:p>
            <a:pPr algn="just">
              <a:lnSpc>
                <a:spcPct val="120000"/>
              </a:lnSpc>
              <a:spcBef>
                <a:spcPts val="100"/>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76200" algn="just">
              <a:lnSpc>
                <a:spcPct val="120000"/>
              </a:lnSpc>
              <a:buSzPts val="1100"/>
              <a:tabLst>
                <a:tab pos="382905" algn="l"/>
              </a:tabLst>
            </a:pPr>
            <a:r>
              <a:rPr lang="en-US" sz="1400" spc="0" dirty="0" err="1">
                <a:effectLst/>
                <a:latin typeface="Times New Roman" panose="02020603050405020304" pitchFamily="18" charset="0"/>
                <a:ea typeface="Times New Roman" panose="02020603050405020304" pitchFamily="18" charset="0"/>
              </a:rPr>
              <a:t>Adomavicius</a:t>
            </a:r>
            <a:r>
              <a:rPr lang="en-US" sz="1400" spc="0" dirty="0">
                <a:effectLst/>
                <a:latin typeface="Times New Roman" panose="02020603050405020304" pitchFamily="18" charset="0"/>
                <a:ea typeface="Times New Roman" panose="02020603050405020304" pitchFamily="18" charset="0"/>
              </a:rPr>
              <a:t>, G., &amp; </a:t>
            </a:r>
            <a:r>
              <a:rPr lang="en-US" sz="1400" spc="0" dirty="0" err="1">
                <a:effectLst/>
                <a:latin typeface="Times New Roman" panose="02020603050405020304" pitchFamily="18" charset="0"/>
                <a:ea typeface="Times New Roman" panose="02020603050405020304" pitchFamily="18" charset="0"/>
              </a:rPr>
              <a:t>Tuzhilin</a:t>
            </a:r>
            <a:r>
              <a:rPr lang="en-US" sz="1400" spc="0" dirty="0">
                <a:effectLst/>
                <a:latin typeface="Times New Roman" panose="02020603050405020304" pitchFamily="18" charset="0"/>
                <a:ea typeface="Times New Roman" panose="02020603050405020304" pitchFamily="18" charset="0"/>
              </a:rPr>
              <a:t>, A. (2005). Toward the next generation of recommender</a:t>
            </a:r>
            <a:r>
              <a:rPr lang="en-US" sz="1400" spc="-3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systems:</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a:t>
            </a:r>
            <a:r>
              <a:rPr lang="en-US" sz="1400" spc="-6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survey</a:t>
            </a:r>
            <a:r>
              <a:rPr lang="en-US" sz="1400" spc="-6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of</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the</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state-of-the-art</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and</a:t>
            </a:r>
            <a:r>
              <a:rPr lang="en-US" sz="1400" spc="-3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possible</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extensions.</a:t>
            </a:r>
            <a:r>
              <a:rPr lang="en-US" sz="1400" spc="-3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IEEE Transactions on Knowledge and Data Engineering, 17(6), 734-749.</a:t>
            </a:r>
            <a:endParaRPr lang="en-IN" sz="1400" spc="0" dirty="0">
              <a:effectLst/>
              <a:latin typeface="Times New Roman" panose="02020603050405020304" pitchFamily="18" charset="0"/>
              <a:ea typeface="Times New Roman" panose="02020603050405020304" pitchFamily="18" charset="0"/>
            </a:endParaRPr>
          </a:p>
          <a:p>
            <a:pPr algn="just">
              <a:lnSpc>
                <a:spcPct val="120000"/>
              </a:lnSpc>
              <a:spcBef>
                <a:spcPts val="95"/>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79375" algn="just">
              <a:lnSpc>
                <a:spcPct val="120000"/>
              </a:lnSpc>
              <a:spcBef>
                <a:spcPts val="5"/>
              </a:spcBef>
              <a:buSzPts val="1100"/>
              <a:tabLst>
                <a:tab pos="395605" algn="l"/>
              </a:tabLst>
            </a:pPr>
            <a:r>
              <a:rPr lang="en-US" sz="1400" spc="0" dirty="0">
                <a:effectLst/>
                <a:latin typeface="Times New Roman" panose="02020603050405020304" pitchFamily="18" charset="0"/>
                <a:ea typeface="Times New Roman" panose="02020603050405020304" pitchFamily="18" charset="0"/>
              </a:rPr>
              <a:t>Burke, R. (2002). Hybrid recommender systems: Survey and experiments. User Modeling and User-Adapted Interaction, 12(4), 331-370.</a:t>
            </a:r>
            <a:endParaRPr lang="en-IN" sz="1400" spc="0" dirty="0">
              <a:effectLst/>
              <a:latin typeface="Times New Roman" panose="02020603050405020304" pitchFamily="18" charset="0"/>
              <a:ea typeface="Times New Roman" panose="02020603050405020304" pitchFamily="18" charset="0"/>
            </a:endParaRPr>
          </a:p>
          <a:p>
            <a:pPr marR="84455" algn="just">
              <a:lnSpc>
                <a:spcPct val="120000"/>
              </a:lnSpc>
              <a:spcBef>
                <a:spcPts val="1355"/>
              </a:spcBef>
              <a:buSzPts val="1100"/>
              <a:tabLst>
                <a:tab pos="343535" algn="l"/>
              </a:tabLst>
            </a:pPr>
            <a:r>
              <a:rPr lang="en-US" sz="1400" spc="0" dirty="0">
                <a:effectLst/>
                <a:latin typeface="Times New Roman" panose="02020603050405020304" pitchFamily="18" charset="0"/>
                <a:ea typeface="Times New Roman" panose="02020603050405020304" pitchFamily="18" charset="0"/>
              </a:rPr>
              <a:t>Tan, P. N., Steinbach, M., &amp; Kumar, V. (2013). Introduction to Data Mining. Pearson Education</a:t>
            </a:r>
            <a:endParaRPr lang="en-IN" sz="1400" spc="0" dirty="0">
              <a:effectLst/>
              <a:latin typeface="Times New Roman" panose="02020603050405020304" pitchFamily="18" charset="0"/>
              <a:ea typeface="Times New Roman" panose="02020603050405020304" pitchFamily="18" charset="0"/>
            </a:endParaRPr>
          </a:p>
          <a:p>
            <a:pPr algn="just">
              <a:lnSpc>
                <a:spcPct val="120000"/>
              </a:lnSpc>
              <a:spcBef>
                <a:spcPts val="100"/>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78105" algn="just">
              <a:lnSpc>
                <a:spcPct val="120000"/>
              </a:lnSpc>
            </a:pPr>
            <a:r>
              <a:rPr lang="en-US" sz="1400" dirty="0">
                <a:effectLst/>
                <a:latin typeface="Times New Roman" panose="02020603050405020304" pitchFamily="18" charset="0"/>
                <a:ea typeface="Times New Roman" panose="02020603050405020304" pitchFamily="18" charset="0"/>
              </a:rPr>
              <a:t>Bengio, Y., Courville, A., &amp; Vincent, P. (2013). Representation learning: A review and new perspectives. IEEE Transactions on Pattern Analysis and Machine Intelligence, 35(8), 1798-1828.</a:t>
            </a:r>
            <a:endParaRPr lang="en-IN" sz="14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lvl="0" indent="0" algn="just">
              <a:lnSpc>
                <a:spcPts val="1375"/>
              </a:lnSpc>
              <a:buSzPts val="1100"/>
              <a:buNone/>
              <a:tabLst>
                <a:tab pos="382905" algn="l"/>
              </a:tabLst>
            </a:pPr>
            <a:r>
              <a:rPr lang="en-US" sz="1400" spc="0" dirty="0">
                <a:effectLst/>
                <a:latin typeface="Times New Roman" panose="02020603050405020304" pitchFamily="18" charset="0"/>
                <a:ea typeface="Times New Roman" panose="02020603050405020304" pitchFamily="18" charset="0"/>
              </a:rPr>
              <a:t>.</a:t>
            </a:r>
            <a:endParaRPr lang="en-IN" sz="1400" spc="0" dirty="0">
              <a:effectLst/>
              <a:latin typeface="Times New Roman" panose="02020603050405020304" pitchFamily="18" charset="0"/>
              <a:ea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a:endParaRPr lang="en-US" altLang="en-US" sz="1400" dirty="0">
              <a:latin typeface="Times New Roman" panose="02020603050405020304" pitchFamily="18" charset="0"/>
              <a:cs typeface="Times New Roman" panose="02020603050405020304" pitchFamily="18" charset="0"/>
            </a:endParaRPr>
          </a:p>
          <a:p>
            <a:pPr marL="0"/>
            <a:endParaRPr lang="en-US" altLang="en-US" sz="1400" dirty="0">
              <a:latin typeface="Times New Roman" panose="02020603050405020304" pitchFamily="18" charset="0"/>
              <a:cs typeface="Times New Roman" panose="02020603050405020304" pitchFamily="18" charset="0"/>
            </a:endParaRPr>
          </a:p>
        </p:txBody>
      </p:sp>
      <p:sp>
        <p:nvSpPr>
          <p:cNvPr id="2" name="Footer Placeholder 4">
            <a:extLst>
              <a:ext uri="{FF2B5EF4-FFF2-40B4-BE49-F238E27FC236}">
                <a16:creationId xmlns:a16="http://schemas.microsoft.com/office/drawing/2014/main" id="{3E5E014D-5761-F66D-5E93-EB65B20C27DD}"/>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943123DA-9A3B-440D-0C4E-BA14D033B5FE}"/>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24</a:t>
            </a:fld>
            <a:endParaRPr lang="en-IN" altLang="en-US" sz="1200" dirty="0">
              <a:solidFill>
                <a:srgbClr val="898989"/>
              </a:solidFill>
            </a:endParaRPr>
          </a:p>
        </p:txBody>
      </p:sp>
    </p:spTree>
    <p:extLst>
      <p:ext uri="{BB962C8B-B14F-4D97-AF65-F5344CB8AC3E}">
        <p14:creationId xmlns:p14="http://schemas.microsoft.com/office/powerpoint/2010/main" val="348275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136396-94FD-B389-A8EF-203C25EAB423}"/>
              </a:ext>
            </a:extLst>
          </p:cNvPr>
          <p:cNvSpPr txBox="1"/>
          <p:nvPr/>
        </p:nvSpPr>
        <p:spPr>
          <a:xfrm>
            <a:off x="1418254" y="148896"/>
            <a:ext cx="9405492"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br>
              <a:rPr lang="en-US" b="1" dirty="0"/>
            </a:br>
            <a:r>
              <a:rPr lang="en-US" b="1" dirty="0"/>
              <a:t> </a:t>
            </a: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7" name="Picture 6">
            <a:extLst>
              <a:ext uri="{FF2B5EF4-FFF2-40B4-BE49-F238E27FC236}">
                <a16:creationId xmlns:a16="http://schemas.microsoft.com/office/drawing/2014/main" id="{B9426AC6-E3FB-DB4A-31A9-F48D05F4FA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44" y="148896"/>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AADAA99-55A5-0599-DD1F-19B486DEBF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1118" y="171627"/>
            <a:ext cx="945738"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4"/>
          <p:cNvSpPr txBox="1">
            <a:spLocks noChangeArrowheads="1"/>
          </p:cNvSpPr>
          <p:nvPr/>
        </p:nvSpPr>
        <p:spPr bwMode="auto">
          <a:xfrm>
            <a:off x="1418254" y="2236004"/>
            <a:ext cx="9880893" cy="3959619"/>
          </a:xfrm>
          <a:prstGeom prst="rect">
            <a:avLst/>
          </a:prstGeom>
        </p:spPr>
        <p:txBody>
          <a:bodyPr vert="horz" lIns="91440" tIns="45720" rIns="91440" bIns="45720" rtlCol="0">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eaLnBrk="1" hangingPunct="1">
              <a:spcBef>
                <a:spcPct val="0"/>
              </a:spcBef>
            </a:pPr>
            <a:endParaRPr lang="en-US" altLang="en-US" sz="1700" dirty="0">
              <a:latin typeface="Times New Roman" panose="02020603050405020304" pitchFamily="18" charset="0"/>
              <a:cs typeface="Times New Roman" panose="02020603050405020304" pitchFamily="18" charset="0"/>
            </a:endParaRPr>
          </a:p>
          <a:p>
            <a:pPr eaLnBrk="1" hangingPunct="1"/>
            <a:endParaRPr lang="en-US" altLang="en-US" sz="1700" b="1" dirty="0">
              <a:latin typeface="Times New Roman" panose="02020603050405020304" pitchFamily="18" charset="0"/>
              <a:cs typeface="Times New Roman" panose="02020603050405020304" pitchFamily="18" charset="0"/>
            </a:endParaRPr>
          </a:p>
          <a:p>
            <a:pPr marL="0" lvl="0" eaLnBrk="1" hangingPunct="1">
              <a:spcBef>
                <a:spcPct val="0"/>
              </a:spcBef>
            </a:pPr>
            <a:endParaRPr lang="en-US" altLang="en-US" sz="17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DC0F57-6D4C-A876-B6D0-E3DCA869792B}"/>
              </a:ext>
            </a:extLst>
          </p:cNvPr>
          <p:cNvSpPr txBox="1"/>
          <p:nvPr/>
        </p:nvSpPr>
        <p:spPr>
          <a:xfrm>
            <a:off x="5101512" y="1695452"/>
            <a:ext cx="6097554" cy="369332"/>
          </a:xfrm>
          <a:prstGeom prst="rect">
            <a:avLst/>
          </a:prstGeom>
          <a:noFill/>
        </p:spPr>
        <p:txBody>
          <a:bodyPr wrap="square">
            <a:spAutoFit/>
          </a:bodyPr>
          <a:lstStyle/>
          <a:p>
            <a:r>
              <a:rPr lang="en-US" altLang="en-US" sz="1800" kern="1200" dirty="0">
                <a:solidFill>
                  <a:schemeClr val="bg2">
                    <a:lumMod val="10000"/>
                  </a:schemeClr>
                </a:solidFill>
                <a:latin typeface="Algerian" panose="04020705040A02060702" pitchFamily="82" charset="0"/>
                <a:ea typeface="+mj-ea"/>
                <a:cs typeface="+mj-cs"/>
              </a:rPr>
              <a:t>References</a:t>
            </a:r>
            <a:endParaRPr lang="en-IN" dirty="0">
              <a:solidFill>
                <a:schemeClr val="bg2">
                  <a:lumMod val="10000"/>
                </a:schemeClr>
              </a:solidFill>
              <a:latin typeface="Algerian" panose="04020705040A02060702" pitchFamily="82" charset="0"/>
            </a:endParaRPr>
          </a:p>
        </p:txBody>
      </p:sp>
      <p:sp>
        <p:nvSpPr>
          <p:cNvPr id="2" name="Slide Number Placeholder 5">
            <a:extLst>
              <a:ext uri="{FF2B5EF4-FFF2-40B4-BE49-F238E27FC236}">
                <a16:creationId xmlns:a16="http://schemas.microsoft.com/office/drawing/2014/main" id="{7C88DD0A-3075-7F8D-C10E-15F2D6CA9375}"/>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25</a:t>
            </a:fld>
            <a:endParaRPr lang="en-IN" altLang="en-US" sz="1200" dirty="0">
              <a:solidFill>
                <a:srgbClr val="898989"/>
              </a:solidFill>
            </a:endParaRPr>
          </a:p>
        </p:txBody>
      </p:sp>
      <p:sp>
        <p:nvSpPr>
          <p:cNvPr id="4" name="TextBox 3">
            <a:extLst>
              <a:ext uri="{FF2B5EF4-FFF2-40B4-BE49-F238E27FC236}">
                <a16:creationId xmlns:a16="http://schemas.microsoft.com/office/drawing/2014/main" id="{3DE30D58-B2C8-2055-1485-379314030745}"/>
              </a:ext>
            </a:extLst>
          </p:cNvPr>
          <p:cNvSpPr txBox="1"/>
          <p:nvPr/>
        </p:nvSpPr>
        <p:spPr>
          <a:xfrm>
            <a:off x="1210882" y="2445667"/>
            <a:ext cx="10306213" cy="2931572"/>
          </a:xfrm>
          <a:prstGeom prst="rect">
            <a:avLst/>
          </a:prstGeom>
          <a:noFill/>
        </p:spPr>
        <p:txBody>
          <a:bodyPr wrap="square">
            <a:spAutoFit/>
          </a:bodyPr>
          <a:lstStyle/>
          <a:p>
            <a:pPr marL="342900" marR="73660" lvl="0" indent="-342900" algn="just">
              <a:lnSpc>
                <a:spcPct val="100000"/>
              </a:lnSpc>
              <a:spcBef>
                <a:spcPts val="400"/>
              </a:spcBef>
              <a:spcAft>
                <a:spcPts val="0"/>
              </a:spcAft>
              <a:buSzPts val="1100"/>
              <a:buFont typeface="Arial" panose="020B0604020202020204" pitchFamily="34" charset="0"/>
              <a:buChar char="•"/>
              <a:tabLst>
                <a:tab pos="501650" algn="l"/>
              </a:tabLst>
            </a:pPr>
            <a:r>
              <a:rPr lang="en-US" sz="1400" spc="0" dirty="0">
                <a:effectLst/>
                <a:latin typeface="Times New Roman" panose="02020603050405020304" pitchFamily="18" charset="0"/>
                <a:ea typeface="Times New Roman" panose="02020603050405020304" pitchFamily="18" charset="0"/>
              </a:rPr>
              <a:t>Mahmud, Firoz and Al-Amin Mamun. “Facial</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Expression Recognition System Using Extreme Learning Machine.” (2017).</a:t>
            </a:r>
            <a:endParaRPr lang="en-IN" sz="1400" spc="0" dirty="0">
              <a:effectLst/>
              <a:latin typeface="Times New Roman" panose="02020603050405020304" pitchFamily="18" charset="0"/>
              <a:ea typeface="Times New Roman" panose="02020603050405020304" pitchFamily="18" charset="0"/>
            </a:endParaRPr>
          </a:p>
          <a:p>
            <a:pPr marL="285750" indent="-285750" algn="just">
              <a:spcBef>
                <a:spcPts val="75"/>
              </a:spcBef>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marR="73660" lvl="0" indent="-342900" algn="just">
              <a:spcBef>
                <a:spcPts val="5"/>
              </a:spcBef>
              <a:spcAft>
                <a:spcPts val="0"/>
              </a:spcAft>
              <a:buSzPts val="1100"/>
              <a:buFont typeface="Arial" panose="020B0604020202020204" pitchFamily="34" charset="0"/>
              <a:buChar char="•"/>
              <a:tabLst>
                <a:tab pos="453390" algn="l"/>
              </a:tabLst>
            </a:pPr>
            <a:r>
              <a:rPr lang="en-US" sz="1400" spc="0" dirty="0">
                <a:effectLst/>
                <a:latin typeface="Times New Roman" panose="02020603050405020304" pitchFamily="18" charset="0"/>
                <a:ea typeface="Times New Roman" panose="02020603050405020304" pitchFamily="18" charset="0"/>
              </a:rPr>
              <a:t>Srinivasa</a:t>
            </a:r>
            <a:r>
              <a:rPr lang="en-US" sz="1400" spc="-5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Rao,</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C.,</a:t>
            </a:r>
            <a:r>
              <a:rPr lang="en-US" sz="1400" spc="-6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Tilak</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Babu,</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S.B.G.</a:t>
            </a:r>
            <a:r>
              <a:rPr lang="en-US" sz="1400" spc="-6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(2016).</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Image</a:t>
            </a:r>
            <a:r>
              <a:rPr lang="en-US" sz="1400" spc="-5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Authentication</a:t>
            </a:r>
            <a:r>
              <a:rPr lang="en-US" sz="1400" spc="-7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Using</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Local Binary</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Pattern</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on</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the</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Low</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Frequency</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Components.</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In:</a:t>
            </a:r>
            <a:r>
              <a:rPr lang="en-US" sz="1400" spc="-75" dirty="0">
                <a:effectLst/>
                <a:latin typeface="Times New Roman" panose="02020603050405020304" pitchFamily="18" charset="0"/>
                <a:ea typeface="Times New Roman" panose="02020603050405020304" pitchFamily="18" charset="0"/>
              </a:rPr>
              <a:t> </a:t>
            </a:r>
            <a:r>
              <a:rPr lang="en-US" sz="1400" spc="0" dirty="0" err="1">
                <a:effectLst/>
                <a:latin typeface="Times New Roman" panose="02020603050405020304" pitchFamily="18" charset="0"/>
                <a:ea typeface="Times New Roman" panose="02020603050405020304" pitchFamily="18" charset="0"/>
              </a:rPr>
              <a:t>Satapathy</a:t>
            </a:r>
            <a:r>
              <a:rPr lang="en-US" sz="1400" spc="0" dirty="0">
                <a:effectLst/>
                <a:latin typeface="Times New Roman" panose="02020603050405020304" pitchFamily="18" charset="0"/>
                <a:ea typeface="Times New Roman" panose="02020603050405020304" pitchFamily="18" charset="0"/>
              </a:rPr>
              <a:t>,</a:t>
            </a:r>
            <a:r>
              <a:rPr lang="en-US" sz="1400" spc="-7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Rao,</a:t>
            </a:r>
            <a:r>
              <a:rPr lang="en-US" sz="1400" spc="-7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N.,</a:t>
            </a:r>
            <a:r>
              <a:rPr lang="en-US" sz="1400" spc="-7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Kumar, S., Raj, C., Rao, V., Sarma, G. (eds) Microelectronics, Electromagnetics and Telecommunications. Lecture Notes in Electrical Engineering, vol 372. Springer, New Delhi. </a:t>
            </a:r>
            <a:r>
              <a:rPr lang="en-US" sz="1400" u="sng" spc="0" dirty="0">
                <a:solidFill>
                  <a:srgbClr val="0000FF"/>
                </a:solidFill>
                <a:effectLst/>
                <a:latin typeface="Times New Roman" panose="02020603050405020304" pitchFamily="18" charset="0"/>
                <a:ea typeface="Times New Roman" panose="02020603050405020304" pitchFamily="18" charset="0"/>
                <a:hlinkClick r:id="rId4"/>
              </a:rPr>
              <a:t>https://doi.org/10.1007/978-81-322-2728-1_49</a:t>
            </a:r>
            <a:endParaRPr lang="en-IN" sz="1400" spc="0" dirty="0">
              <a:effectLst/>
              <a:latin typeface="Times New Roman" panose="02020603050405020304" pitchFamily="18" charset="0"/>
              <a:ea typeface="Times New Roman" panose="02020603050405020304" pitchFamily="18" charset="0"/>
            </a:endParaRPr>
          </a:p>
          <a:p>
            <a:pPr marL="285750" indent="-285750" algn="just">
              <a:spcBef>
                <a:spcPts val="75"/>
              </a:spcBef>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marR="71120" lvl="0" indent="-342900" algn="just">
              <a:spcAft>
                <a:spcPts val="0"/>
              </a:spcAft>
              <a:buSzPts val="1100"/>
              <a:buFont typeface="Arial" panose="020B0604020202020204" pitchFamily="34" charset="0"/>
              <a:buChar char="•"/>
              <a:tabLst>
                <a:tab pos="471805" algn="l"/>
              </a:tabLst>
            </a:pPr>
            <a:r>
              <a:rPr lang="en-US" sz="1400" spc="0" dirty="0">
                <a:effectLst/>
                <a:latin typeface="Times New Roman" panose="02020603050405020304" pitchFamily="18" charset="0"/>
                <a:ea typeface="Times New Roman" panose="02020603050405020304" pitchFamily="18" charset="0"/>
              </a:rPr>
              <a:t>6.Lencioni, Gabriel </a:t>
            </a:r>
            <a:r>
              <a:rPr lang="en-US" sz="1400" spc="0" dirty="0" err="1">
                <a:effectLst/>
                <a:latin typeface="Times New Roman" panose="02020603050405020304" pitchFamily="18" charset="0"/>
                <a:ea typeface="Times New Roman" panose="02020603050405020304" pitchFamily="18" charset="0"/>
              </a:rPr>
              <a:t>Carreira</a:t>
            </a:r>
            <a:r>
              <a:rPr lang="en-US" sz="1400" spc="0" dirty="0">
                <a:effectLst/>
                <a:latin typeface="Times New Roman" panose="02020603050405020304" pitchFamily="18" charset="0"/>
                <a:ea typeface="Times New Roman" panose="02020603050405020304" pitchFamily="18" charset="0"/>
              </a:rPr>
              <a:t> et al. “Pain assessment in horses using automatic facial</a:t>
            </a:r>
            <a:r>
              <a:rPr lang="en-US" sz="1400" spc="-3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expression</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recognition</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through</a:t>
            </a:r>
            <a:r>
              <a:rPr lang="en-US" sz="1400" spc="-1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deep learning-based modeling.” </a:t>
            </a:r>
            <a:r>
              <a:rPr lang="en-US" sz="1400" spc="0" dirty="0" err="1">
                <a:effectLst/>
                <a:latin typeface="Times New Roman" panose="02020603050405020304" pitchFamily="18" charset="0"/>
                <a:ea typeface="Times New Roman" panose="02020603050405020304" pitchFamily="18" charset="0"/>
              </a:rPr>
              <a:t>PLoS</a:t>
            </a:r>
            <a:r>
              <a:rPr lang="en-US" sz="1400" spc="-1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ONE</a:t>
            </a:r>
            <a:r>
              <a:rPr lang="en-US" sz="1400" spc="-5"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16 (2021): n. </a:t>
            </a:r>
            <a:r>
              <a:rPr lang="en-US" sz="1400" spc="0" dirty="0" err="1">
                <a:effectLst/>
                <a:latin typeface="Times New Roman" panose="02020603050405020304" pitchFamily="18" charset="0"/>
                <a:ea typeface="Times New Roman" panose="02020603050405020304" pitchFamily="18" charset="0"/>
              </a:rPr>
              <a:t>pag</a:t>
            </a:r>
            <a:r>
              <a:rPr lang="en-US" sz="1400" spc="0" dirty="0">
                <a:effectLst/>
                <a:latin typeface="Times New Roman" panose="02020603050405020304" pitchFamily="18" charset="0"/>
                <a:ea typeface="Times New Roman" panose="02020603050405020304" pitchFamily="18" charset="0"/>
              </a:rPr>
              <a:t>.</a:t>
            </a:r>
            <a:endParaRPr lang="en-IN" sz="1400" spc="0" dirty="0">
              <a:effectLst/>
              <a:latin typeface="Times New Roman" panose="02020603050405020304" pitchFamily="18" charset="0"/>
              <a:ea typeface="Times New Roman" panose="02020603050405020304" pitchFamily="18" charset="0"/>
            </a:endParaRPr>
          </a:p>
          <a:p>
            <a:pPr marL="285750" indent="-285750" algn="just">
              <a:spcBef>
                <a:spcPts val="95"/>
              </a:spcBef>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342900" marR="73025" lvl="0" indent="-342900" algn="just">
              <a:spcAft>
                <a:spcPts val="0"/>
              </a:spcAft>
              <a:buSzPts val="1100"/>
              <a:buFont typeface="Arial" panose="020B0604020202020204" pitchFamily="34" charset="0"/>
              <a:buChar char="•"/>
              <a:tabLst>
                <a:tab pos="492760" algn="l"/>
              </a:tabLst>
            </a:pPr>
            <a:r>
              <a:rPr lang="en-US" sz="1400" spc="0" dirty="0">
                <a:effectLst/>
                <a:latin typeface="Times New Roman" panose="02020603050405020304" pitchFamily="18" charset="0"/>
                <a:ea typeface="Times New Roman" panose="02020603050405020304" pitchFamily="18" charset="0"/>
              </a:rPr>
              <a:t>Roland</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Aigner,</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Andreas</a:t>
            </a:r>
            <a:r>
              <a:rPr lang="en-US" sz="1400" spc="-60" dirty="0">
                <a:effectLst/>
                <a:latin typeface="Times New Roman" panose="02020603050405020304" pitchFamily="18" charset="0"/>
                <a:ea typeface="Times New Roman" panose="02020603050405020304" pitchFamily="18" charset="0"/>
              </a:rPr>
              <a:t> </a:t>
            </a:r>
            <a:r>
              <a:rPr lang="en-US" sz="1400" spc="0" dirty="0" err="1">
                <a:effectLst/>
                <a:latin typeface="Times New Roman" panose="02020603050405020304" pitchFamily="18" charset="0"/>
                <a:ea typeface="Times New Roman" panose="02020603050405020304" pitchFamily="18" charset="0"/>
              </a:rPr>
              <a:t>Pointner</a:t>
            </a:r>
            <a:r>
              <a:rPr lang="en-US" sz="1400" spc="0" dirty="0">
                <a:effectLst/>
                <a:latin typeface="Times New Roman" panose="02020603050405020304" pitchFamily="18" charset="0"/>
                <a:ea typeface="Times New Roman" panose="02020603050405020304" pitchFamily="18" charset="0"/>
              </a:rPr>
              <a:t>,</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Thomas</a:t>
            </a:r>
            <a:r>
              <a:rPr lang="en-US" sz="1400" spc="-60" dirty="0">
                <a:effectLst/>
                <a:latin typeface="Times New Roman" panose="02020603050405020304" pitchFamily="18" charset="0"/>
                <a:ea typeface="Times New Roman" panose="02020603050405020304" pitchFamily="18" charset="0"/>
              </a:rPr>
              <a:t> </a:t>
            </a:r>
            <a:r>
              <a:rPr lang="en-US" sz="1400" spc="0" dirty="0" err="1">
                <a:effectLst/>
                <a:latin typeface="Times New Roman" panose="02020603050405020304" pitchFamily="18" charset="0"/>
                <a:ea typeface="Times New Roman" panose="02020603050405020304" pitchFamily="18" charset="0"/>
              </a:rPr>
              <a:t>Preindl</a:t>
            </a:r>
            <a:r>
              <a:rPr lang="en-US" sz="1400" spc="0" dirty="0">
                <a:effectLst/>
                <a:latin typeface="Times New Roman" panose="02020603050405020304" pitchFamily="18" charset="0"/>
                <a:ea typeface="Times New Roman" panose="02020603050405020304" pitchFamily="18" charset="0"/>
              </a:rPr>
              <a:t>,</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Rainer</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Danner,</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and</a:t>
            </a:r>
            <a:r>
              <a:rPr lang="en-US" sz="1400" spc="-5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Michael Haller. 2021. </a:t>
            </a:r>
            <a:r>
              <a:rPr lang="en-US" sz="1400" spc="0" dirty="0" err="1">
                <a:effectLst/>
                <a:latin typeface="Times New Roman" panose="02020603050405020304" pitchFamily="18" charset="0"/>
                <a:ea typeface="Times New Roman" panose="02020603050405020304" pitchFamily="18" charset="0"/>
              </a:rPr>
              <a:t>TexYZ</a:t>
            </a:r>
            <a:r>
              <a:rPr lang="en-US" sz="1400" spc="0" dirty="0">
                <a:effectLst/>
                <a:latin typeface="Times New Roman" panose="02020603050405020304" pitchFamily="18" charset="0"/>
                <a:ea typeface="Times New Roman" panose="02020603050405020304" pitchFamily="18" charset="0"/>
              </a:rPr>
              <a:t>: Embroidering Enameled Wires for Three </a:t>
            </a:r>
            <a:r>
              <a:rPr lang="en-US" sz="1400" spc="0" dirty="0" err="1">
                <a:effectLst/>
                <a:latin typeface="Times New Roman" panose="02020603050405020304" pitchFamily="18" charset="0"/>
                <a:ea typeface="Times New Roman" panose="02020603050405020304" pitchFamily="18" charset="0"/>
              </a:rPr>
              <a:t>DegreeofFreedom</a:t>
            </a:r>
            <a:r>
              <a:rPr lang="en-US" sz="1400" spc="0" dirty="0">
                <a:effectLst/>
                <a:latin typeface="Times New Roman" panose="02020603050405020304" pitchFamily="18" charset="0"/>
                <a:ea typeface="Times New Roman" panose="02020603050405020304" pitchFamily="18" charset="0"/>
              </a:rPr>
              <a:t> Mutual Capacitive Sensing. In Proceedings of the 2021 CHI Conference on Human Factors in Computing Systems (Yokohama, Japan) (CHI ’21). Association for Computing Machinery, New York, NY, USA, Article 499, 12 page</a:t>
            </a:r>
            <a:endParaRPr lang="en-IN" sz="1400" spc="0" dirty="0">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506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472"/>
            <a:ext cx="105156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4A1E33-5388-0071-3752-6F3968626B1B}"/>
              </a:ext>
            </a:extLst>
          </p:cNvPr>
          <p:cNvSpPr txBox="1"/>
          <p:nvPr/>
        </p:nvSpPr>
        <p:spPr>
          <a:xfrm>
            <a:off x="157063" y="853925"/>
            <a:ext cx="11877871" cy="3970318"/>
          </a:xfrm>
          <a:prstGeom prst="rect">
            <a:avLst/>
          </a:prstGeom>
          <a:noFill/>
        </p:spPr>
        <p:txBody>
          <a:bodyPr wrap="square" anchor="ctr">
            <a:spAutoFit/>
          </a:bodyPr>
          <a:lstStyle/>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pPr algn="ctr"/>
            <a:r>
              <a:rPr lang="en-US" sz="7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a:p>
            <a:pPr algn="ctr"/>
            <a:endParaRPr lang="en-US" sz="7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673" y="115821"/>
            <a:ext cx="961053" cy="85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1244" y="115821"/>
            <a:ext cx="961053" cy="85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D3AB0D4-BD9A-E8B7-A864-5AFD96C73211}"/>
              </a:ext>
            </a:extLst>
          </p:cNvPr>
          <p:cNvPicPr/>
          <p:nvPr/>
        </p:nvPicPr>
        <p:blipFill>
          <a:blip r:embed="rId4"/>
          <a:stretch>
            <a:fillRect/>
          </a:stretch>
        </p:blipFill>
        <p:spPr>
          <a:xfrm>
            <a:off x="2734308" y="3934127"/>
            <a:ext cx="6723380" cy="1517650"/>
          </a:xfrm>
          <a:prstGeom prst="rect">
            <a:avLst/>
          </a:prstGeom>
        </p:spPr>
      </p:pic>
      <p:sp>
        <p:nvSpPr>
          <p:cNvPr id="8" name="Footer Placeholder 4">
            <a:extLst>
              <a:ext uri="{FF2B5EF4-FFF2-40B4-BE49-F238E27FC236}">
                <a16:creationId xmlns:a16="http://schemas.microsoft.com/office/drawing/2014/main" id="{C409AF56-B2F0-7C60-66AC-491A8D752431}"/>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9" name="Slide Number Placeholder 5">
            <a:extLst>
              <a:ext uri="{FF2B5EF4-FFF2-40B4-BE49-F238E27FC236}">
                <a16:creationId xmlns:a16="http://schemas.microsoft.com/office/drawing/2014/main" id="{449832CF-AE87-C25C-B2E5-152E712C0BC2}"/>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26</a:t>
            </a:fld>
            <a:endParaRPr lang="en-IN" altLang="en-US" sz="1200" dirty="0">
              <a:solidFill>
                <a:srgbClr val="898989"/>
              </a:solidFill>
            </a:endParaRPr>
          </a:p>
        </p:txBody>
      </p:sp>
    </p:spTree>
    <p:extLst>
      <p:ext uri="{BB962C8B-B14F-4D97-AF65-F5344CB8AC3E}">
        <p14:creationId xmlns:p14="http://schemas.microsoft.com/office/powerpoint/2010/main" val="206316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08" y="83978"/>
            <a:ext cx="799326" cy="79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6065" y="83979"/>
            <a:ext cx="799327" cy="79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0" y="83979"/>
            <a:ext cx="12192000" cy="865006"/>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graphicFrame>
        <p:nvGraphicFramePr>
          <p:cNvPr id="30727" name="TextBox 1">
            <a:extLst>
              <a:ext uri="{FF2B5EF4-FFF2-40B4-BE49-F238E27FC236}">
                <a16:creationId xmlns:a16="http://schemas.microsoft.com/office/drawing/2014/main" id="{BA8F2F60-836D-173A-52C8-1E41DB6B0B72}"/>
              </a:ext>
            </a:extLst>
          </p:cNvPr>
          <p:cNvGraphicFramePr/>
          <p:nvPr>
            <p:extLst>
              <p:ext uri="{D42A27DB-BD31-4B8C-83A1-F6EECF244321}">
                <p14:modId xmlns:p14="http://schemas.microsoft.com/office/powerpoint/2010/main" val="3571012830"/>
              </p:ext>
            </p:extLst>
          </p:nvPr>
        </p:nvGraphicFramePr>
        <p:xfrm>
          <a:off x="858660" y="1879314"/>
          <a:ext cx="10927829" cy="4192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D1A12AE2-54B5-4D86-53D4-B0539F7A4EB8}"/>
              </a:ext>
            </a:extLst>
          </p:cNvPr>
          <p:cNvSpPr txBox="1"/>
          <p:nvPr/>
        </p:nvSpPr>
        <p:spPr>
          <a:xfrm>
            <a:off x="4793603" y="1435655"/>
            <a:ext cx="2540258" cy="1077218"/>
          </a:xfrm>
          <a:prstGeom prst="rect">
            <a:avLst/>
          </a:prstGeom>
          <a:noFill/>
        </p:spPr>
        <p:txBody>
          <a:bodyPr wrap="square">
            <a:spAutoFit/>
          </a:bodyPr>
          <a:lstStyle/>
          <a:p>
            <a:r>
              <a:rPr kumimoji="0" lang="en-US" altLang="en-US" sz="32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j-ea"/>
                <a:cs typeface="Times New Roman" panose="02020603050405020304" pitchFamily="18" charset="0"/>
              </a:rPr>
              <a:t>Introduction</a:t>
            </a:r>
            <a:br>
              <a:rPr kumimoji="0" lang="en-US" altLang="en-US" sz="32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j-ea"/>
                <a:cs typeface="Times New Roman" panose="02020603050405020304" pitchFamily="18" charset="0"/>
              </a:rPr>
            </a:br>
            <a:endParaRPr lang="en-IN" sz="3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 name="Footer Placeholder 4">
            <a:extLst>
              <a:ext uri="{FF2B5EF4-FFF2-40B4-BE49-F238E27FC236}">
                <a16:creationId xmlns:a16="http://schemas.microsoft.com/office/drawing/2014/main" id="{A3B7BE55-66C2-2C73-C6CF-5DAF8957BB9A}"/>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3" name="Slide Number Placeholder 5">
            <a:extLst>
              <a:ext uri="{FF2B5EF4-FFF2-40B4-BE49-F238E27FC236}">
                <a16:creationId xmlns:a16="http://schemas.microsoft.com/office/drawing/2014/main" id="{E9078F33-45B2-9EAE-9395-9E138BF1ADC3}"/>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3</a:t>
            </a:fld>
            <a:endParaRPr lang="en-IN" altLang="en-US" sz="1200" dirty="0">
              <a:solidFill>
                <a:srgbClr val="898989"/>
              </a:solidFill>
            </a:endParaRPr>
          </a:p>
        </p:txBody>
      </p:sp>
    </p:spTree>
    <p:extLst>
      <p:ext uri="{BB962C8B-B14F-4D97-AF65-F5344CB8AC3E}">
        <p14:creationId xmlns:p14="http://schemas.microsoft.com/office/powerpoint/2010/main" val="369226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2B73-CE23-63EA-529D-2D9540ABB3B0}"/>
              </a:ext>
            </a:extLst>
          </p:cNvPr>
          <p:cNvSpPr>
            <a:spLocks noGrp="1"/>
          </p:cNvSpPr>
          <p:nvPr>
            <p:ph type="title"/>
          </p:nvPr>
        </p:nvSpPr>
        <p:spPr>
          <a:xfrm>
            <a:off x="1318612" y="360337"/>
            <a:ext cx="9806475" cy="473775"/>
          </a:xfrm>
        </p:spPr>
        <p:txBody>
          <a:bodyPr>
            <a:no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dirty="0"/>
          </a:p>
        </p:txBody>
      </p:sp>
      <p:sp>
        <p:nvSpPr>
          <p:cNvPr id="3" name="Content Placeholder 2">
            <a:extLst>
              <a:ext uri="{FF2B5EF4-FFF2-40B4-BE49-F238E27FC236}">
                <a16:creationId xmlns:a16="http://schemas.microsoft.com/office/drawing/2014/main" id="{4A16D043-90D1-D8A7-2FF8-0499F89AF0FF}"/>
              </a:ext>
            </a:extLst>
          </p:cNvPr>
          <p:cNvSpPr>
            <a:spLocks noGrp="1"/>
          </p:cNvSpPr>
          <p:nvPr>
            <p:ph idx="1"/>
          </p:nvPr>
        </p:nvSpPr>
        <p:spPr>
          <a:xfrm>
            <a:off x="4744719" y="1149308"/>
            <a:ext cx="2702561" cy="389311"/>
          </a:xfrm>
        </p:spPr>
        <p:txBody>
          <a:bodyPr>
            <a:normAutofit lnSpcReduction="10000"/>
          </a:bodyPr>
          <a:lstStyle/>
          <a:p>
            <a:pPr marL="0" indent="0">
              <a:buNone/>
            </a:pPr>
            <a:r>
              <a:rPr lang="en-US" sz="2400" b="1" dirty="0">
                <a:solidFill>
                  <a:srgbClr val="002060"/>
                </a:solidFill>
                <a:latin typeface="Times New Roman" panose="02020603050405020304" pitchFamily="18" charset="0"/>
                <a:cs typeface="Times New Roman" panose="02020603050405020304" pitchFamily="18" charset="0"/>
              </a:rPr>
              <a:t>Literature Survey</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EFEC6D8-3CE9-6BF4-9C7B-20825B0B03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99" y="83979"/>
            <a:ext cx="854323" cy="77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8FAD2D0-9681-D907-7346-C710BF54FEC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7291" y="39410"/>
            <a:ext cx="854323" cy="85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7"/>
          <p:cNvGraphicFramePr>
            <a:graphicFrameLocks/>
          </p:cNvGraphicFramePr>
          <p:nvPr>
            <p:extLst>
              <p:ext uri="{D42A27DB-BD31-4B8C-83A1-F6EECF244321}">
                <p14:modId xmlns:p14="http://schemas.microsoft.com/office/powerpoint/2010/main" val="3142676253"/>
              </p:ext>
            </p:extLst>
          </p:nvPr>
        </p:nvGraphicFramePr>
        <p:xfrm>
          <a:off x="676620" y="1550725"/>
          <a:ext cx="10927832" cy="4805625"/>
        </p:xfrm>
        <a:graphic>
          <a:graphicData uri="http://schemas.openxmlformats.org/drawingml/2006/table">
            <a:tbl>
              <a:tblPr firstRow="1" bandRow="1">
                <a:tableStyleId>{5C22544A-7EE6-4342-B048-85BDC9FD1C3A}</a:tableStyleId>
              </a:tblPr>
              <a:tblGrid>
                <a:gridCol w="359019">
                  <a:extLst>
                    <a:ext uri="{9D8B030D-6E8A-4147-A177-3AD203B41FA5}">
                      <a16:colId xmlns:a16="http://schemas.microsoft.com/office/drawing/2014/main" val="20000"/>
                    </a:ext>
                  </a:extLst>
                </a:gridCol>
                <a:gridCol w="1757040">
                  <a:extLst>
                    <a:ext uri="{9D8B030D-6E8A-4147-A177-3AD203B41FA5}">
                      <a16:colId xmlns:a16="http://schemas.microsoft.com/office/drawing/2014/main" val="20001"/>
                    </a:ext>
                  </a:extLst>
                </a:gridCol>
                <a:gridCol w="881616">
                  <a:extLst>
                    <a:ext uri="{9D8B030D-6E8A-4147-A177-3AD203B41FA5}">
                      <a16:colId xmlns:a16="http://schemas.microsoft.com/office/drawing/2014/main" val="20002"/>
                    </a:ext>
                  </a:extLst>
                </a:gridCol>
                <a:gridCol w="1911794">
                  <a:extLst>
                    <a:ext uri="{9D8B030D-6E8A-4147-A177-3AD203B41FA5}">
                      <a16:colId xmlns:a16="http://schemas.microsoft.com/office/drawing/2014/main" val="20004"/>
                    </a:ext>
                  </a:extLst>
                </a:gridCol>
                <a:gridCol w="1547046">
                  <a:extLst>
                    <a:ext uri="{9D8B030D-6E8A-4147-A177-3AD203B41FA5}">
                      <a16:colId xmlns:a16="http://schemas.microsoft.com/office/drawing/2014/main" val="20006"/>
                    </a:ext>
                  </a:extLst>
                </a:gridCol>
                <a:gridCol w="1926400">
                  <a:extLst>
                    <a:ext uri="{9D8B030D-6E8A-4147-A177-3AD203B41FA5}">
                      <a16:colId xmlns:a16="http://schemas.microsoft.com/office/drawing/2014/main" val="20007"/>
                    </a:ext>
                  </a:extLst>
                </a:gridCol>
                <a:gridCol w="2544917">
                  <a:extLst>
                    <a:ext uri="{9D8B030D-6E8A-4147-A177-3AD203B41FA5}">
                      <a16:colId xmlns:a16="http://schemas.microsoft.com/office/drawing/2014/main" val="20008"/>
                    </a:ext>
                  </a:extLst>
                </a:gridCol>
              </a:tblGrid>
              <a:tr h="252517">
                <a:tc>
                  <a:txBody>
                    <a:bodyPr/>
                    <a:lstStyle/>
                    <a:p>
                      <a:pPr algn="ctr" fontAlgn="ctr"/>
                      <a:r>
                        <a:rPr lang="en-IN" sz="900" u="none" strike="noStrike">
                          <a:effectLst/>
                        </a:rPr>
                        <a:t>SR.NO</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PAPER NAME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AUTHOR NAME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TECHNOLOGY/ALGORITHM/Methodology</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ADVANTAGES</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DISADVANTAGES</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FUTURE SCOPE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98558">
                <a:tc>
                  <a:txBody>
                    <a:bodyPr/>
                    <a:lstStyle/>
                    <a:p>
                      <a:pPr algn="ctr" fontAlgn="ctr"/>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875" marR="73025">
                        <a:lnSpc>
                          <a:spcPct val="98000"/>
                        </a:lnSpc>
                        <a:spcBef>
                          <a:spcPts val="75"/>
                        </a:spcBef>
                        <a:spcAft>
                          <a:spcPts val="0"/>
                        </a:spcAft>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"Music Emotion Recognition: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 Facial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Expression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875">
                        <a:lnSpc>
                          <a:spcPts val="1355"/>
                        </a:lnSpc>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Approach"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288925" algn="just">
                        <a:lnSpc>
                          <a:spcPct val="97000"/>
                        </a:lnSpc>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John Doe, Jane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Smith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ct val="97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CNN for face detection,</a:t>
                      </a:r>
                      <a:r>
                        <a:rPr lang="en-US" sz="1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SVM for emotion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spcBef>
                          <a:spcPts val="5"/>
                        </a:spcBef>
                        <a:spcAft>
                          <a:spcPts val="0"/>
                        </a:spcAft>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marR="32385">
                        <a:lnSpc>
                          <a:spcPct val="970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High</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12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prediction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0" marR="31750" algn="ctr">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Limited</a:t>
                      </a:r>
                      <a:r>
                        <a:rPr lang="en-US" sz="12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84455">
                        <a:lnSpc>
                          <a:spcPct val="98000"/>
                        </a:lnSpc>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Larger datasets, real-</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84455">
                        <a:lnSpc>
                          <a:spcPct val="98000"/>
                        </a:lnSpc>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applicatio </a:t>
                      </a:r>
                      <a:r>
                        <a:rPr lang="en-US" sz="1200" spc="-30">
                          <a:effectLst/>
                          <a:latin typeface="Times New Roman" panose="02020603050405020304" pitchFamily="18" charset="0"/>
                          <a:ea typeface="Times New Roman" panose="02020603050405020304" pitchFamily="18" charset="0"/>
                          <a:cs typeface="Times New Roman" panose="02020603050405020304" pitchFamily="18" charset="0"/>
                        </a:rPr>
                        <a:t>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8005">
                <a:tc>
                  <a:txBody>
                    <a:bodyPr/>
                    <a:lstStyle/>
                    <a:p>
                      <a:pPr algn="ctr" fontAlgn="ctr"/>
                      <a:r>
                        <a:rPr lang="en-US" sz="900" b="0" i="0" u="none" strike="noStrike" dirty="0">
                          <a:solidFill>
                            <a:srgbClr val="000000"/>
                          </a:solidFill>
                          <a:effectLst/>
                          <a:latin typeface="Calibri" panose="020F0502020204030204" pitchFamily="34" charset="0"/>
                        </a:rPr>
                        <a:t>2</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875" marR="49530">
                        <a:lnSpc>
                          <a:spcPct val="98000"/>
                        </a:lnSpc>
                        <a:spcBef>
                          <a:spcPts val="7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"Face the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Music: Emotion-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based Music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Recommendat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875">
                        <a:lnSpc>
                          <a:spcPts val="1340"/>
                        </a:lnSpc>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7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Alice Johnson,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Bob</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Lee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 marR="67310">
                        <a:lnSpc>
                          <a:spcPct val="98000"/>
                        </a:lnSpc>
                        <a:spcBef>
                          <a:spcPts val="7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Haar cascades for face detection,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deep learning for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4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5"/>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a:lnSpc>
                          <a:spcPts val="137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Improved</a:t>
                      </a:r>
                      <a:r>
                        <a:rPr lang="en-US" sz="1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satisfaction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7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a:lnSpc>
                          <a:spcPts val="1370"/>
                        </a:lnSpc>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High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computational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cost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3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41910">
                        <a:lnSpc>
                          <a:spcPct val="98000"/>
                        </a:lnSpc>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Optimizin </a:t>
                      </a:r>
                      <a:r>
                        <a:rPr lang="en-US" sz="1200" spc="-50">
                          <a:effectLst/>
                          <a:latin typeface="Times New Roman" panose="02020603050405020304" pitchFamily="18" charset="0"/>
                          <a:ea typeface="Times New Roman" panose="02020603050405020304" pitchFamily="18" charset="0"/>
                          <a:cs typeface="Times New Roman" panose="02020603050405020304" pitchFamily="18" charset="0"/>
                        </a:rPr>
                        <a:t>g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computati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41910">
                        <a:lnSpc>
                          <a:spcPts val="1370"/>
                        </a:lnSpc>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onal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efficiency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830012"/>
                  </a:ext>
                </a:extLst>
              </a:tr>
              <a:tr h="988005">
                <a:tc>
                  <a:txBody>
                    <a:bodyPr/>
                    <a:lstStyle/>
                    <a:p>
                      <a:pPr algn="ctr" fontAlgn="ctr"/>
                      <a:r>
                        <a:rPr lang="en-US" sz="900" b="0" i="0" u="none" strike="noStrike" dirty="0">
                          <a:solidFill>
                            <a:srgbClr val="000000"/>
                          </a:solidFill>
                          <a:effectLst/>
                          <a:latin typeface="Calibri" panose="020F0502020204030204" pitchFamily="34" charset="0"/>
                        </a:rPr>
                        <a:t>3</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875" marR="49530">
                        <a:lnSpc>
                          <a:spcPct val="98000"/>
                        </a:lnSpc>
                        <a:spcBef>
                          <a:spcPts val="7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"Affective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Music Player: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aware Music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87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Recommendat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ion System"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ct val="97000"/>
                        </a:lnSpc>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Michael Brown, Emily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65"/>
                        </a:lnSpc>
                        <a:spcBef>
                          <a:spcPts val="5"/>
                        </a:spcBef>
                        <a:spcAft>
                          <a:spcPts val="0"/>
                        </a:spcAft>
                      </a:pPr>
                      <a:r>
                        <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rPr>
                        <a:t>Davis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ct val="9700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Dlib for face detection,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KNN for emotion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65"/>
                        </a:lnSpc>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marR="226695">
                        <a:lnSpc>
                          <a:spcPts val="137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Increased</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engagement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7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can be slow</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66675">
                        <a:lnSpc>
                          <a:spcPct val="98000"/>
                        </a:lnSpc>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Speeding </a:t>
                      </a:r>
                      <a:r>
                        <a:rPr lang="en-US" sz="1200" spc="-30">
                          <a:effectLst/>
                          <a:latin typeface="Times New Roman" panose="02020603050405020304" pitchFamily="18" charset="0"/>
                          <a:ea typeface="Times New Roman" panose="02020603050405020304" pitchFamily="18" charset="0"/>
                          <a:cs typeface="Times New Roman" panose="02020603050405020304" pitchFamily="18" charset="0"/>
                        </a:rPr>
                        <a:t>up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recognitio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35"/>
                        </a:lnSpc>
                      </a:pPr>
                      <a:r>
                        <a:rPr lang="en-US" sz="1200" spc="-5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91377"/>
                  </a:ext>
                </a:extLst>
              </a:tr>
              <a:tr h="1160906">
                <a:tc>
                  <a:txBody>
                    <a:bodyPr/>
                    <a:lstStyle/>
                    <a:p>
                      <a:pPr algn="ctr" fontAlgn="ctr"/>
                      <a:r>
                        <a:rPr lang="en-US" sz="900" b="0" i="0" u="none" strike="noStrike" dirty="0">
                          <a:solidFill>
                            <a:srgbClr val="000000"/>
                          </a:solidFill>
                          <a:effectLst/>
                          <a:latin typeface="Calibri" panose="020F0502020204030204" pitchFamily="34" charset="0"/>
                        </a:rPr>
                        <a:t>4</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875" marR="28575">
                        <a:lnSpc>
                          <a:spcPct val="98000"/>
                        </a:lnSpc>
                        <a:spcBef>
                          <a:spcPts val="7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"Integrating Facial</a:t>
                      </a:r>
                      <a:r>
                        <a:rPr lang="en-US" sz="12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Music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87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Streaming Services"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175895" algn="just">
                        <a:lnSpc>
                          <a:spcPct val="97000"/>
                        </a:lnSpc>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Henry White, Laura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65"/>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Green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67310">
                        <a:lnSpc>
                          <a:spcPct val="980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DeepFace for face</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detection, CNN for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a:lnSpc>
                          <a:spcPts val="134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5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a:lnSpc>
                          <a:spcPts val="137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Enhanced</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experience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3335">
                        <a:lnSpc>
                          <a:spcPts val="137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Dependency</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on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internet connectivity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5"/>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 marR="41910">
                        <a:lnSpc>
                          <a:spcPts val="1370"/>
                        </a:lnSpc>
                        <a:spcAft>
                          <a:spcPts val="0"/>
                        </a:spcAft>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Offline </a:t>
                      </a:r>
                      <a:r>
                        <a:rPr lang="en-US" sz="1200" spc="-10" dirty="0" err="1">
                          <a:effectLst/>
                          <a:latin typeface="Times New Roman" panose="02020603050405020304" pitchFamily="18" charset="0"/>
                          <a:ea typeface="Times New Roman" panose="02020603050405020304" pitchFamily="18" charset="0"/>
                          <a:cs typeface="Times New Roman" panose="02020603050405020304" pitchFamily="18" charset="0"/>
                        </a:rPr>
                        <a:t>capabilitie</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50" dirty="0">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Footer Placeholder 4">
            <a:extLst>
              <a:ext uri="{FF2B5EF4-FFF2-40B4-BE49-F238E27FC236}">
                <a16:creationId xmlns:a16="http://schemas.microsoft.com/office/drawing/2014/main" id="{B2B03AE9-5EBE-58F5-0007-A8DE278D5934}"/>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7" name="Slide Number Placeholder 5">
            <a:extLst>
              <a:ext uri="{FF2B5EF4-FFF2-40B4-BE49-F238E27FC236}">
                <a16:creationId xmlns:a16="http://schemas.microsoft.com/office/drawing/2014/main" id="{BF2B8159-3FCF-2AD1-3A3F-F6ADFC68E084}"/>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4</a:t>
            </a:fld>
            <a:endParaRPr lang="en-IN" altLang="en-US" sz="1200" dirty="0">
              <a:solidFill>
                <a:srgbClr val="898989"/>
              </a:solidFill>
            </a:endParaRPr>
          </a:p>
        </p:txBody>
      </p:sp>
    </p:spTree>
    <p:extLst>
      <p:ext uri="{BB962C8B-B14F-4D97-AF65-F5344CB8AC3E}">
        <p14:creationId xmlns:p14="http://schemas.microsoft.com/office/powerpoint/2010/main" val="102119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2B73-CE23-63EA-529D-2D9540ABB3B0}"/>
              </a:ext>
            </a:extLst>
          </p:cNvPr>
          <p:cNvSpPr>
            <a:spLocks noGrp="1"/>
          </p:cNvSpPr>
          <p:nvPr>
            <p:ph type="title"/>
          </p:nvPr>
        </p:nvSpPr>
        <p:spPr>
          <a:xfrm>
            <a:off x="1192762" y="290052"/>
            <a:ext cx="9806475" cy="419874"/>
          </a:xfrm>
        </p:spPr>
        <p:txBody>
          <a:bodyPr>
            <a:no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dirty="0"/>
          </a:p>
        </p:txBody>
      </p:sp>
      <p:pic>
        <p:nvPicPr>
          <p:cNvPr id="4" name="Picture 3">
            <a:extLst>
              <a:ext uri="{FF2B5EF4-FFF2-40B4-BE49-F238E27FC236}">
                <a16:creationId xmlns:a16="http://schemas.microsoft.com/office/drawing/2014/main" id="{0EFEC6D8-3CE9-6BF4-9C7B-20825B0B03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73" y="145427"/>
            <a:ext cx="911289" cy="70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8FAD2D0-9681-D907-7346-C710BF54FEC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0710" y="149291"/>
            <a:ext cx="794314" cy="70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a:extLst>
              <a:ext uri="{FF2B5EF4-FFF2-40B4-BE49-F238E27FC236}">
                <a16:creationId xmlns:a16="http://schemas.microsoft.com/office/drawing/2014/main" id="{8C6163D9-91E8-60CC-8FBF-E919AB9379C4}"/>
              </a:ext>
            </a:extLst>
          </p:cNvPr>
          <p:cNvSpPr txBox="1">
            <a:spLocks noChangeArrowheads="1"/>
          </p:cNvSpPr>
          <p:nvPr/>
        </p:nvSpPr>
        <p:spPr bwMode="auto">
          <a:xfrm>
            <a:off x="4099109" y="6590483"/>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71CA5310-66C9-4CFC-020F-D61E512AED28}"/>
              </a:ext>
            </a:extLst>
          </p:cNvPr>
          <p:cNvSpPr txBox="1">
            <a:spLocks/>
          </p:cNvSpPr>
          <p:nvPr/>
        </p:nvSpPr>
        <p:spPr>
          <a:xfrm>
            <a:off x="9331824" y="6526146"/>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5</a:t>
            </a:fld>
            <a:endParaRPr lang="en-IN" altLang="en-US" sz="1200" dirty="0">
              <a:solidFill>
                <a:srgbClr val="898989"/>
              </a:solidFill>
            </a:endParaRPr>
          </a:p>
        </p:txBody>
      </p:sp>
      <p:graphicFrame>
        <p:nvGraphicFramePr>
          <p:cNvPr id="9" name="Content Placeholder 7">
            <a:extLst>
              <a:ext uri="{FF2B5EF4-FFF2-40B4-BE49-F238E27FC236}">
                <a16:creationId xmlns:a16="http://schemas.microsoft.com/office/drawing/2014/main" id="{AEDEFC01-B896-79D7-CADA-2B0A149962C1}"/>
              </a:ext>
            </a:extLst>
          </p:cNvPr>
          <p:cNvGraphicFramePr>
            <a:graphicFrameLocks/>
          </p:cNvGraphicFramePr>
          <p:nvPr>
            <p:extLst>
              <p:ext uri="{D42A27DB-BD31-4B8C-83A1-F6EECF244321}">
                <p14:modId xmlns:p14="http://schemas.microsoft.com/office/powerpoint/2010/main" val="417035899"/>
              </p:ext>
            </p:extLst>
          </p:nvPr>
        </p:nvGraphicFramePr>
        <p:xfrm>
          <a:off x="750035" y="1077238"/>
          <a:ext cx="10927832" cy="5300420"/>
        </p:xfrm>
        <a:graphic>
          <a:graphicData uri="http://schemas.openxmlformats.org/drawingml/2006/table">
            <a:tbl>
              <a:tblPr firstRow="1" bandRow="1">
                <a:tableStyleId>{5C22544A-7EE6-4342-B048-85BDC9FD1C3A}</a:tableStyleId>
              </a:tblPr>
              <a:tblGrid>
                <a:gridCol w="359019">
                  <a:extLst>
                    <a:ext uri="{9D8B030D-6E8A-4147-A177-3AD203B41FA5}">
                      <a16:colId xmlns:a16="http://schemas.microsoft.com/office/drawing/2014/main" val="20000"/>
                    </a:ext>
                  </a:extLst>
                </a:gridCol>
                <a:gridCol w="1757040">
                  <a:extLst>
                    <a:ext uri="{9D8B030D-6E8A-4147-A177-3AD203B41FA5}">
                      <a16:colId xmlns:a16="http://schemas.microsoft.com/office/drawing/2014/main" val="20001"/>
                    </a:ext>
                  </a:extLst>
                </a:gridCol>
                <a:gridCol w="881616">
                  <a:extLst>
                    <a:ext uri="{9D8B030D-6E8A-4147-A177-3AD203B41FA5}">
                      <a16:colId xmlns:a16="http://schemas.microsoft.com/office/drawing/2014/main" val="20002"/>
                    </a:ext>
                  </a:extLst>
                </a:gridCol>
                <a:gridCol w="1911794">
                  <a:extLst>
                    <a:ext uri="{9D8B030D-6E8A-4147-A177-3AD203B41FA5}">
                      <a16:colId xmlns:a16="http://schemas.microsoft.com/office/drawing/2014/main" val="20004"/>
                    </a:ext>
                  </a:extLst>
                </a:gridCol>
                <a:gridCol w="1547046">
                  <a:extLst>
                    <a:ext uri="{9D8B030D-6E8A-4147-A177-3AD203B41FA5}">
                      <a16:colId xmlns:a16="http://schemas.microsoft.com/office/drawing/2014/main" val="20006"/>
                    </a:ext>
                  </a:extLst>
                </a:gridCol>
                <a:gridCol w="1926400">
                  <a:extLst>
                    <a:ext uri="{9D8B030D-6E8A-4147-A177-3AD203B41FA5}">
                      <a16:colId xmlns:a16="http://schemas.microsoft.com/office/drawing/2014/main" val="20007"/>
                    </a:ext>
                  </a:extLst>
                </a:gridCol>
                <a:gridCol w="2544917">
                  <a:extLst>
                    <a:ext uri="{9D8B030D-6E8A-4147-A177-3AD203B41FA5}">
                      <a16:colId xmlns:a16="http://schemas.microsoft.com/office/drawing/2014/main" val="20008"/>
                    </a:ext>
                  </a:extLst>
                </a:gridCol>
              </a:tblGrid>
              <a:tr h="490549">
                <a:tc>
                  <a:txBody>
                    <a:bodyPr/>
                    <a:lstStyle/>
                    <a:p>
                      <a:pPr algn="ctr" fontAlgn="ctr"/>
                      <a:r>
                        <a:rPr lang="en-IN" sz="900" u="none" strike="noStrike">
                          <a:effectLst/>
                        </a:rPr>
                        <a:t>SR.NO</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PAPER NAME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AUTHOR NAME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TECHNOLOGY/ALGORITHM/Methodology</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ADVANTAGES</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DISADVANTAGES</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u="none" strike="noStrike">
                          <a:effectLst/>
                        </a:rPr>
                        <a:t>FUTURE SCOPE</a:t>
                      </a:r>
                      <a:endParaRPr lang="en-IN" sz="900" b="1" i="0" u="none" strike="noStrike">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4659">
                <a:tc>
                  <a:txBody>
                    <a:bodyPr/>
                    <a:lstStyle/>
                    <a:p>
                      <a:pPr algn="ctr" fontAlgn="ctr"/>
                      <a:r>
                        <a:rPr lang="en-US" sz="900" b="0" i="0" u="none" strike="noStrike" dirty="0">
                          <a:solidFill>
                            <a:srgbClr val="000000"/>
                          </a:solidFill>
                          <a:effectLst/>
                          <a:latin typeface="Calibri" panose="020F0502020204030204" pitchFamily="34" charset="0"/>
                        </a:rPr>
                        <a:t>5</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85"/>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ct val="98000"/>
                        </a:lnSpc>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“Real-time Emotion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Detection for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ts val="1350"/>
                        </a:lnSpc>
                      </a:pPr>
                      <a:r>
                        <a:rPr lang="en-US" sz="1200" spc="-10" dirty="0" err="1">
                          <a:effectLst/>
                          <a:latin typeface="Times New Roman" panose="02020603050405020304" pitchFamily="18" charset="0"/>
                          <a:ea typeface="Times New Roman" panose="02020603050405020304" pitchFamily="18" charset="0"/>
                          <a:cs typeface="Times New Roman" panose="02020603050405020304" pitchFamily="18" charset="0"/>
                        </a:rPr>
                        <a:t>Recommendat</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rPr>
                        <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7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ct val="9800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Natalie Young,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50"/>
                        </a:lnSpc>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Mark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Evans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7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ct val="9800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YOLO for face detection,</a:t>
                      </a: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 RNN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5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for emotion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19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Real-time performance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2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Requires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nSpc>
                          <a:spcPts val="1350"/>
                        </a:lnSpc>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continuous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internet</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access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2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Offline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50"/>
                        </a:lnSpc>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real-time processing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33763">
                <a:tc>
                  <a:txBody>
                    <a:bodyPr/>
                    <a:lstStyle/>
                    <a:p>
                      <a:pPr algn="ctr" fontAlgn="ctr"/>
                      <a:r>
                        <a:rPr lang="en-US" sz="900" b="0" i="0" u="none" strike="noStrike" dirty="0">
                          <a:solidFill>
                            <a:srgbClr val="000000"/>
                          </a:solidFill>
                          <a:effectLst/>
                          <a:latin typeface="Calibri" panose="020F0502020204030204" pitchFamily="34" charset="0"/>
                        </a:rPr>
                        <a:t>6</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0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ct val="9700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"Facial Expression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Based Music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Recommendat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9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marR="86360" indent="115570" algn="just">
                        <a:lnSpc>
                          <a:spcPct val="97000"/>
                        </a:lnSpc>
                        <a:spcBef>
                          <a:spcPts val="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Laura Walker, Kevin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25"/>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Baker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95"/>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34290" indent="1270" algn="ctr">
                        <a:lnSpc>
                          <a:spcPct val="97000"/>
                        </a:lnSpc>
                        <a:spcBef>
                          <a:spcPts val="5"/>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FaceNet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for detection,</a:t>
                      </a:r>
                      <a:r>
                        <a:rPr lang="en-US" sz="1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CNN for emotion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 algn="ctr">
                        <a:lnSpc>
                          <a:spcPts val="1325"/>
                        </a:lnSpc>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19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 algn="ctr">
                        <a:lnSpc>
                          <a:spcPts val="137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High</a:t>
                      </a:r>
                      <a:r>
                        <a:rPr lang="en-US" sz="1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12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emotion 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18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381000" indent="-271780">
                        <a:lnSpc>
                          <a:spcPts val="137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High</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training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1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 algn="ctr">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Reducing training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830012"/>
                  </a:ext>
                </a:extLst>
              </a:tr>
              <a:tr h="857861">
                <a:tc>
                  <a:txBody>
                    <a:bodyPr/>
                    <a:lstStyle/>
                    <a:p>
                      <a:pPr algn="ctr" fontAlgn="ctr"/>
                      <a:r>
                        <a:rPr lang="en-US" sz="900" b="0" i="0" u="none" strike="noStrike" dirty="0">
                          <a:solidFill>
                            <a:srgbClr val="000000"/>
                          </a:solidFill>
                          <a:effectLst/>
                          <a:latin typeface="Calibri" panose="020F0502020204030204" pitchFamily="34" charset="0"/>
                        </a:rPr>
                        <a:t>7</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845">
                        <a:lnSpc>
                          <a:spcPct val="98000"/>
                        </a:lnSpc>
                        <a:spcBef>
                          <a:spcPts val="3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"Music Recommendat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ion Using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Affective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ts val="1325"/>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Thomas Harris,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Olivia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Hall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HOG for face detection,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7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for emotion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2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nSpc>
                          <a:spcPts val="1370"/>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Simple implementation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6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gn="ctr">
                        <a:lnSpc>
                          <a:spcPts val="1325"/>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Lower</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 marR="27940">
                        <a:lnSpc>
                          <a:spcPct val="98000"/>
                        </a:lnSpc>
                        <a:spcBef>
                          <a:spcPts val="3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Improving accuracy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with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hybrid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25"/>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models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91377"/>
                  </a:ext>
                </a:extLst>
              </a:tr>
              <a:tr h="690900">
                <a:tc>
                  <a:txBody>
                    <a:bodyPr/>
                    <a:lstStyle/>
                    <a:p>
                      <a:pPr algn="ctr" fontAlgn="ctr"/>
                      <a:r>
                        <a:rPr lang="en-US" sz="900" b="0" i="0" u="none" strike="noStrike" dirty="0">
                          <a:solidFill>
                            <a:srgbClr val="000000"/>
                          </a:solidFill>
                          <a:effectLst/>
                          <a:latin typeface="Calibri" panose="020F0502020204030204" pitchFamily="34" charset="0"/>
                        </a:rPr>
                        <a:t>8</a:t>
                      </a:r>
                      <a:endParaRPr lang="en-IN" sz="900" b="0" i="0" u="none" strike="noStrike" dirty="0">
                        <a:solidFill>
                          <a:srgbClr val="000000"/>
                        </a:solidFill>
                        <a:effectLst/>
                        <a:latin typeface="Calibri" panose="020F0502020204030204" pitchFamily="34" charset="0"/>
                      </a:endParaRPr>
                    </a:p>
                  </a:txBody>
                  <a:tcPr marL="2231" marR="2231" marT="22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845">
                        <a:lnSpc>
                          <a:spcPct val="98000"/>
                        </a:lnSpc>
                        <a:spcBef>
                          <a:spcPts val="35"/>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"Emotion-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driven Music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a:lnSpc>
                          <a:spcPts val="1340"/>
                        </a:lnSpc>
                        <a:spcBef>
                          <a:spcPts val="10"/>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Recommender System"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 marR="1270">
                        <a:lnSpc>
                          <a:spcPct val="98000"/>
                        </a:lnSpc>
                        <a:spcBef>
                          <a:spcPts val="35"/>
                        </a:spcBef>
                        <a:spcAft>
                          <a:spcPts val="0"/>
                        </a:spcAft>
                      </a:pP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Lisa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Scott,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40"/>
                        </a:lnSpc>
                        <a:spcBef>
                          <a:spcPts val="10"/>
                        </a:spcBef>
                        <a:spcAft>
                          <a:spcPts val="0"/>
                        </a:spcAft>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Brian Adams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
                        <a:lnSpc>
                          <a:spcPct val="98000"/>
                        </a:lnSpc>
                        <a:spcBef>
                          <a:spcPts val="3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Dlib for face detection,</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hybrid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CNN-RNN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25"/>
                        </a:lnSpc>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nSpc>
                          <a:spcPts val="134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en-U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emotion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capture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345"/>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algn="ctr">
                        <a:lnSpc>
                          <a:spcPts val="135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en-US" sz="12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a:lnSpc>
                          <a:spcPts val="1375"/>
                        </a:lnSpc>
                      </a:pPr>
                      <a:r>
                        <a:rPr lang="en-US" sz="1200" spc="-10" dirty="0" err="1">
                          <a:effectLst/>
                          <a:latin typeface="Times New Roman" panose="02020603050405020304" pitchFamily="18" charset="0"/>
                          <a:ea typeface="Times New Roman" panose="02020603050405020304" pitchFamily="18" charset="0"/>
                          <a:cs typeface="Times New Roman" panose="02020603050405020304" pitchFamily="18" charset="0"/>
                        </a:rPr>
                        <a:t>Simplifyin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210" marR="84455">
                        <a:lnSpc>
                          <a:spcPts val="1340"/>
                        </a:lnSpc>
                        <a:spcBef>
                          <a:spcPts val="1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 the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803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
            <a:ext cx="12192000" cy="1110342"/>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20" y="153956"/>
            <a:ext cx="933061" cy="80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0319" y="111969"/>
            <a:ext cx="933061" cy="8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BCAFA87-A502-4ED8-ED7E-F080AFC0A35D}"/>
              </a:ext>
            </a:extLst>
          </p:cNvPr>
          <p:cNvSpPr txBox="1"/>
          <p:nvPr/>
        </p:nvSpPr>
        <p:spPr>
          <a:xfrm>
            <a:off x="4120918" y="1415721"/>
            <a:ext cx="6097554" cy="461665"/>
          </a:xfrm>
          <a:prstGeom prst="rect">
            <a:avLst/>
          </a:prstGeom>
          <a:noFill/>
        </p:spPr>
        <p:txBody>
          <a:bodyPr wrap="square">
            <a:spAutoFit/>
          </a:bodyPr>
          <a:lstStyle/>
          <a:p>
            <a:r>
              <a:rPr lang="en-US" altLang="en-US" sz="2400" dirty="0">
                <a:solidFill>
                  <a:schemeClr val="bg2">
                    <a:lumMod val="10000"/>
                  </a:schemeClr>
                </a:solidFill>
                <a:latin typeface="Algerian" panose="04020705040A02060702" pitchFamily="82" charset="0"/>
                <a:cs typeface="Arial" panose="020B0604020202020204" pitchFamily="34" charset="0"/>
              </a:rPr>
              <a:t>Proposed Work</a:t>
            </a:r>
            <a:r>
              <a:rPr lang="en-IN" altLang="en-US" sz="2400" dirty="0">
                <a:solidFill>
                  <a:schemeClr val="bg2">
                    <a:lumMod val="10000"/>
                  </a:schemeClr>
                </a:solidFill>
                <a:latin typeface="Algerian" panose="04020705040A02060702" pitchFamily="82" charset="0"/>
                <a:cs typeface="Arial" panose="020B0604020202020204" pitchFamily="34" charset="0"/>
              </a:rPr>
              <a:t> Flow</a:t>
            </a:r>
            <a:endParaRPr lang="en-IN" sz="2400" dirty="0">
              <a:solidFill>
                <a:schemeClr val="bg2">
                  <a:lumMod val="10000"/>
                </a:schemeClr>
              </a:solidFill>
            </a:endParaRPr>
          </a:p>
        </p:txBody>
      </p:sp>
      <p:sp>
        <p:nvSpPr>
          <p:cNvPr id="33795" name="Content Placeholder 2"/>
          <p:cNvSpPr txBox="1">
            <a:spLocks/>
          </p:cNvSpPr>
          <p:nvPr/>
        </p:nvSpPr>
        <p:spPr>
          <a:xfrm>
            <a:off x="3053937" y="2182763"/>
            <a:ext cx="8979443" cy="3638938"/>
          </a:xfrm>
          <a:prstGeom prst="rect">
            <a:avLst/>
          </a:prstGeom>
        </p:spPr>
        <p:txBody>
          <a:bodyPr vert="horz" lIns="91440" tIns="45720" rIns="91440" bIns="45720" anchor="ctr" anchorCtr="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latin typeface="Times New Roman" panose="02020603050405020304" pitchFamily="18" charset="0"/>
                <a:cs typeface="Times New Roman" panose="02020603050405020304" pitchFamily="18" charset="0"/>
              </a:rPr>
              <a:t>Step 1 : Run </a:t>
            </a:r>
            <a:r>
              <a:rPr lang="en-US" altLang="en-US" sz="1800" dirty="0" err="1">
                <a:latin typeface="Times New Roman" panose="02020603050405020304" pitchFamily="18" charset="0"/>
                <a:cs typeface="Times New Roman" panose="02020603050405020304" pitchFamily="18" charset="0"/>
              </a:rPr>
              <a:t>Jupyter</a:t>
            </a:r>
            <a:r>
              <a:rPr lang="en-US" altLang="en-US" sz="1800" dirty="0">
                <a:latin typeface="Times New Roman" panose="02020603050405020304" pitchFamily="18" charset="0"/>
                <a:cs typeface="Times New Roman" panose="02020603050405020304" pitchFamily="18" charset="0"/>
              </a:rPr>
              <a:t> notebook .</a:t>
            </a:r>
          </a:p>
          <a:p>
            <a:r>
              <a:rPr lang="en-US" altLang="en-US" sz="1800" dirty="0">
                <a:latin typeface="Times New Roman" panose="02020603050405020304" pitchFamily="18" charset="0"/>
                <a:cs typeface="Times New Roman" panose="02020603050405020304" pitchFamily="18" charset="0"/>
              </a:rPr>
              <a:t>Step 2 : Select project with name emotion based music recommendation system</a:t>
            </a:r>
          </a:p>
          <a:p>
            <a:pP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2.1: Save data in .</a:t>
            </a:r>
            <a:r>
              <a:rPr lang="en-US" altLang="en-US" sz="1800" dirty="0" err="1">
                <a:latin typeface="Times New Roman" panose="02020603050405020304" pitchFamily="18" charset="0"/>
                <a:cs typeface="Times New Roman" panose="02020603050405020304" pitchFamily="18" charset="0"/>
              </a:rPr>
              <a:t>ipynb</a:t>
            </a:r>
            <a:r>
              <a:rPr lang="en-US" altLang="en-US" sz="1800" dirty="0">
                <a:latin typeface="Times New Roman" panose="02020603050405020304" pitchFamily="18" charset="0"/>
                <a:cs typeface="Times New Roman" panose="02020603050405020304" pitchFamily="18" charset="0"/>
              </a:rPr>
              <a:t> file format</a:t>
            </a:r>
          </a:p>
          <a:p>
            <a:r>
              <a:rPr lang="en-US" altLang="en-US" sz="1800" dirty="0">
                <a:latin typeface="Times New Roman" panose="02020603050405020304" pitchFamily="18" charset="0"/>
                <a:cs typeface="Times New Roman" panose="02020603050405020304" pitchFamily="18" charset="0"/>
              </a:rPr>
              <a:t>Step 3 : Run python project </a:t>
            </a:r>
          </a:p>
          <a:p>
            <a:r>
              <a:rPr lang="en-US" altLang="en-US" sz="1800" dirty="0">
                <a:latin typeface="Times New Roman" panose="02020603050405020304" pitchFamily="18" charset="0"/>
                <a:cs typeface="Times New Roman" panose="02020603050405020304" pitchFamily="18" charset="0"/>
              </a:rPr>
              <a:t>Step 4 : Camera will be opened</a:t>
            </a:r>
          </a:p>
          <a:p>
            <a:pPr marL="0" indent="0">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4.1: Adjust your face in the Camera grid</a:t>
            </a:r>
          </a:p>
          <a:p>
            <a:r>
              <a:rPr lang="en-US" altLang="en-US" sz="1800" dirty="0">
                <a:latin typeface="Times New Roman" panose="02020603050405020304" pitchFamily="18" charset="0"/>
                <a:cs typeface="Times New Roman" panose="02020603050405020304" pitchFamily="18" charset="0"/>
              </a:rPr>
              <a:t>Step 5:  Based on our emotions songs will be recommended</a:t>
            </a:r>
          </a:p>
          <a:p>
            <a:pPr marL="0" indent="0">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5.1 : play the song which you like</a:t>
            </a:r>
          </a:p>
          <a:p>
            <a:r>
              <a:rPr lang="en-US" altLang="en-US" sz="1800" dirty="0">
                <a:latin typeface="Times New Roman" panose="02020603050405020304" pitchFamily="18" charset="0"/>
                <a:cs typeface="Times New Roman" panose="02020603050405020304" pitchFamily="18" charset="0"/>
              </a:rPr>
              <a:t>Step 6: Exit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ooter Placeholder 4">
            <a:extLst>
              <a:ext uri="{FF2B5EF4-FFF2-40B4-BE49-F238E27FC236}">
                <a16:creationId xmlns:a16="http://schemas.microsoft.com/office/drawing/2014/main" id="{9A55A795-F96B-3AB9-89AA-E6AC1B6C97CF}"/>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6" name="Slide Number Placeholder 5">
            <a:extLst>
              <a:ext uri="{FF2B5EF4-FFF2-40B4-BE49-F238E27FC236}">
                <a16:creationId xmlns:a16="http://schemas.microsoft.com/office/drawing/2014/main" id="{4C907137-A8AD-5C8C-8128-599A89D7B579}"/>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6</a:t>
            </a:fld>
            <a:endParaRPr lang="en-IN" altLang="en-US" sz="1200" dirty="0">
              <a:solidFill>
                <a:srgbClr val="898989"/>
              </a:solidFill>
            </a:endParaRPr>
          </a:p>
        </p:txBody>
      </p:sp>
    </p:spTree>
    <p:extLst>
      <p:ext uri="{BB962C8B-B14F-4D97-AF65-F5344CB8AC3E}">
        <p14:creationId xmlns:p14="http://schemas.microsoft.com/office/powerpoint/2010/main" val="188955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2192000" cy="1091681"/>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6" y="139959"/>
            <a:ext cx="858416" cy="81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051" y="139959"/>
            <a:ext cx="743343" cy="81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7878667-6CDF-B42C-D847-C800C3FE0F73}"/>
              </a:ext>
            </a:extLst>
          </p:cNvPr>
          <p:cNvSpPr txBox="1"/>
          <p:nvPr/>
        </p:nvSpPr>
        <p:spPr>
          <a:xfrm>
            <a:off x="3047223" y="1577412"/>
            <a:ext cx="6097554" cy="461665"/>
          </a:xfrm>
          <a:prstGeom prst="rect">
            <a:avLst/>
          </a:prstGeom>
          <a:noFill/>
        </p:spPr>
        <p:txBody>
          <a:bodyPr wrap="square">
            <a:spAutoFit/>
          </a:bodyPr>
          <a:lstStyle/>
          <a:p>
            <a:pPr marL="0" lvl="0" indent="0" algn="ctr">
              <a:lnSpc>
                <a:spcPct val="100000"/>
              </a:lnSpc>
              <a:spcBef>
                <a:spcPct val="0"/>
              </a:spcBef>
              <a:buFontTx/>
              <a:buNone/>
            </a:pPr>
            <a:r>
              <a:rPr lang="en-US" altLang="en-US" sz="2400" dirty="0">
                <a:latin typeface="Algerian" panose="04020705040A02060702" pitchFamily="82" charset="0"/>
              </a:rPr>
              <a:t>Emotions which can be detected</a:t>
            </a:r>
            <a:endParaRPr lang="en-IN" altLang="en-US" sz="2400" dirty="0">
              <a:latin typeface="Algerian" panose="04020705040A02060702" pitchFamily="82" charset="0"/>
            </a:endParaRPr>
          </a:p>
        </p:txBody>
      </p:sp>
      <p:sp>
        <p:nvSpPr>
          <p:cNvPr id="8" name="Footer Placeholder 4">
            <a:extLst>
              <a:ext uri="{FF2B5EF4-FFF2-40B4-BE49-F238E27FC236}">
                <a16:creationId xmlns:a16="http://schemas.microsoft.com/office/drawing/2014/main" id="{4F7DD457-5AD6-ABA4-0036-45D686F4C26D}"/>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9" name="Slide Number Placeholder 5">
            <a:extLst>
              <a:ext uri="{FF2B5EF4-FFF2-40B4-BE49-F238E27FC236}">
                <a16:creationId xmlns:a16="http://schemas.microsoft.com/office/drawing/2014/main" id="{D79C755A-D729-2475-A3C1-2C2A9E714DFC}"/>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7</a:t>
            </a:fld>
            <a:endParaRPr lang="en-IN" altLang="en-US" sz="1200" dirty="0">
              <a:solidFill>
                <a:srgbClr val="898989"/>
              </a:solidFill>
            </a:endParaRPr>
          </a:p>
        </p:txBody>
      </p:sp>
      <p:sp>
        <p:nvSpPr>
          <p:cNvPr id="14" name="TextBox 13">
            <a:extLst>
              <a:ext uri="{FF2B5EF4-FFF2-40B4-BE49-F238E27FC236}">
                <a16:creationId xmlns:a16="http://schemas.microsoft.com/office/drawing/2014/main" id="{AC4F0F43-F914-4229-65C1-69800483DB48}"/>
              </a:ext>
            </a:extLst>
          </p:cNvPr>
          <p:cNvSpPr txBox="1"/>
          <p:nvPr/>
        </p:nvSpPr>
        <p:spPr>
          <a:xfrm>
            <a:off x="3512388" y="2269634"/>
            <a:ext cx="69356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Happy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Angry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Surprised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Fearful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95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2192000" cy="1091681"/>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1800" b="1" dirty="0"/>
            </a:br>
            <a:r>
              <a:rPr lang="en-US" sz="1800" b="1" dirty="0"/>
              <a:t> </a:t>
            </a:r>
            <a:r>
              <a:rPr lang="en-US" sz="1800" b="1" dirty="0">
                <a:latin typeface="Times New Roman" panose="02020603050405020304" pitchFamily="18" charset="0"/>
                <a:cs typeface="Times New Roman" panose="02020603050405020304" pitchFamily="18" charset="0"/>
              </a:rPr>
              <a:t>Nutan College of Engineering and Research, Talegaon, Pune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 </a:t>
            </a:r>
            <a:endParaRPr lang="en-IN"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6" y="139959"/>
            <a:ext cx="858416" cy="81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051" y="139959"/>
            <a:ext cx="743343" cy="81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7878667-6CDF-B42C-D847-C800C3FE0F73}"/>
              </a:ext>
            </a:extLst>
          </p:cNvPr>
          <p:cNvSpPr txBox="1"/>
          <p:nvPr/>
        </p:nvSpPr>
        <p:spPr>
          <a:xfrm>
            <a:off x="3047223" y="1560159"/>
            <a:ext cx="6097554" cy="369332"/>
          </a:xfrm>
          <a:prstGeom prst="rect">
            <a:avLst/>
          </a:prstGeom>
          <a:noFill/>
        </p:spPr>
        <p:txBody>
          <a:bodyPr wrap="square">
            <a:spAutoFit/>
          </a:bodyPr>
          <a:lstStyle/>
          <a:p>
            <a:pPr marL="0" lvl="0" indent="0" algn="ctr">
              <a:lnSpc>
                <a:spcPct val="100000"/>
              </a:lnSpc>
              <a:spcBef>
                <a:spcPct val="0"/>
              </a:spcBef>
              <a:buFontTx/>
              <a:buNone/>
            </a:pPr>
            <a:r>
              <a:rPr lang="en-US" altLang="en-US" dirty="0">
                <a:latin typeface="Algerian" panose="04020705040A02060702" pitchFamily="82" charset="0"/>
              </a:rPr>
              <a:t>System </a:t>
            </a:r>
            <a:r>
              <a:rPr lang="en-IN" altLang="en-US" dirty="0">
                <a:latin typeface="Algerian" panose="04020705040A02060702" pitchFamily="82" charset="0"/>
              </a:rPr>
              <a:t>Architecture/</a:t>
            </a:r>
            <a:r>
              <a:rPr lang="en-US" altLang="en-US" dirty="0">
                <a:latin typeface="Algerian" panose="04020705040A02060702" pitchFamily="82" charset="0"/>
              </a:rPr>
              <a:t> </a:t>
            </a:r>
            <a:r>
              <a:rPr lang="en-IN" altLang="en-US" dirty="0" err="1">
                <a:latin typeface="Algerian" panose="04020705040A02060702" pitchFamily="82" charset="0"/>
              </a:rPr>
              <a:t>OVerview</a:t>
            </a:r>
            <a:endParaRPr lang="en-IN" altLang="en-US" dirty="0">
              <a:latin typeface="Algerian" panose="04020705040A02060702" pitchFamily="82" charset="0"/>
            </a:endParaRPr>
          </a:p>
        </p:txBody>
      </p:sp>
      <p:sp>
        <p:nvSpPr>
          <p:cNvPr id="8" name="Footer Placeholder 4">
            <a:extLst>
              <a:ext uri="{FF2B5EF4-FFF2-40B4-BE49-F238E27FC236}">
                <a16:creationId xmlns:a16="http://schemas.microsoft.com/office/drawing/2014/main" id="{4F7DD457-5AD6-ABA4-0036-45D686F4C26D}"/>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9" name="Slide Number Placeholder 5">
            <a:extLst>
              <a:ext uri="{FF2B5EF4-FFF2-40B4-BE49-F238E27FC236}">
                <a16:creationId xmlns:a16="http://schemas.microsoft.com/office/drawing/2014/main" id="{D79C755A-D729-2475-A3C1-2C2A9E714DFC}"/>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8</a:t>
            </a:fld>
            <a:endParaRPr lang="en-IN" altLang="en-US" sz="1200" dirty="0">
              <a:solidFill>
                <a:srgbClr val="898989"/>
              </a:solidFill>
            </a:endParaRPr>
          </a:p>
        </p:txBody>
      </p:sp>
      <p:pic>
        <p:nvPicPr>
          <p:cNvPr id="13" name="Picture 12">
            <a:extLst>
              <a:ext uri="{FF2B5EF4-FFF2-40B4-BE49-F238E27FC236}">
                <a16:creationId xmlns:a16="http://schemas.microsoft.com/office/drawing/2014/main" id="{8B65DF4A-708C-6386-E51C-6BD07DB969C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62120" y="2723384"/>
            <a:ext cx="7974255" cy="2757536"/>
          </a:xfrm>
          <a:prstGeom prst="rect">
            <a:avLst/>
          </a:prstGeom>
        </p:spPr>
      </p:pic>
    </p:spTree>
    <p:extLst>
      <p:ext uri="{BB962C8B-B14F-4D97-AF65-F5344CB8AC3E}">
        <p14:creationId xmlns:p14="http://schemas.microsoft.com/office/powerpoint/2010/main" val="14118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D63C8-9949-C2BE-1CB5-EC841C45DB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164" y="121298"/>
            <a:ext cx="945502" cy="7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92BFB9F-7794-A613-627C-B88A600CC2B6}"/>
              </a:ext>
            </a:extLst>
          </p:cNvPr>
          <p:cNvSpPr txBox="1"/>
          <p:nvPr/>
        </p:nvSpPr>
        <p:spPr>
          <a:xfrm>
            <a:off x="1425195" y="-26440"/>
            <a:ext cx="9519613"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PCET-NMVPM’s</a:t>
            </a:r>
          </a:p>
          <a:p>
            <a:pPr algn="ctr"/>
            <a:r>
              <a:rPr lang="en-US" b="1" dirty="0">
                <a:latin typeface="Times New Roman" panose="02020603050405020304" pitchFamily="18" charset="0"/>
                <a:cs typeface="Times New Roman" panose="02020603050405020304" pitchFamily="18" charset="0"/>
              </a:rPr>
              <a:t>Nutan College of Engineering and Research, Talegaon, Pune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Department of Computer Science and Engineering </a:t>
            </a:r>
            <a:endParaRPr lang="en-IN" dirty="0"/>
          </a:p>
        </p:txBody>
      </p:sp>
      <p:pic>
        <p:nvPicPr>
          <p:cNvPr id="6" name="Picture 5">
            <a:extLst>
              <a:ext uri="{FF2B5EF4-FFF2-40B4-BE49-F238E27FC236}">
                <a16:creationId xmlns:a16="http://schemas.microsoft.com/office/drawing/2014/main" id="{62CB9EBE-2BF3-30F6-2474-EE92EABF63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4808" y="121299"/>
            <a:ext cx="945502" cy="7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BB60E2F-0EEC-6DA7-0C22-0671F50F15F8}"/>
              </a:ext>
            </a:extLst>
          </p:cNvPr>
          <p:cNvSpPr txBox="1"/>
          <p:nvPr/>
        </p:nvSpPr>
        <p:spPr>
          <a:xfrm>
            <a:off x="3972508" y="1313240"/>
            <a:ext cx="6097554" cy="400110"/>
          </a:xfrm>
          <a:prstGeom prst="rect">
            <a:avLst/>
          </a:prstGeom>
          <a:noFill/>
        </p:spPr>
        <p:txBody>
          <a:bodyPr wrap="square">
            <a:spAutoFit/>
          </a:bodyPr>
          <a:lstStyle/>
          <a:p>
            <a:r>
              <a:rPr lang="en-IN" altLang="en-US" sz="2000" dirty="0">
                <a:latin typeface="Algerian" panose="04020705040A02060702" pitchFamily="82" charset="0"/>
                <a:sym typeface="+mn-ea"/>
              </a:rPr>
              <a:t>Algorithm/</a:t>
            </a:r>
            <a:r>
              <a:rPr lang="en-IN" altLang="en-US" sz="2000" dirty="0" err="1">
                <a:latin typeface="Algerian" panose="04020705040A02060702" pitchFamily="82" charset="0"/>
                <a:sym typeface="+mn-ea"/>
              </a:rPr>
              <a:t>ArchItecture</a:t>
            </a:r>
            <a:r>
              <a:rPr lang="en-IN" altLang="en-US" sz="2000" dirty="0">
                <a:latin typeface="Algerian" panose="04020705040A02060702" pitchFamily="82" charset="0"/>
                <a:sym typeface="+mn-ea"/>
              </a:rPr>
              <a:t> Used</a:t>
            </a:r>
          </a:p>
        </p:txBody>
      </p:sp>
      <p:pic>
        <p:nvPicPr>
          <p:cNvPr id="7" name="Picture 6">
            <a:extLst>
              <a:ext uri="{FF2B5EF4-FFF2-40B4-BE49-F238E27FC236}">
                <a16:creationId xmlns:a16="http://schemas.microsoft.com/office/drawing/2014/main" id="{2D4BED95-AC7D-683C-1963-055FDF05F38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51606" y="2519365"/>
            <a:ext cx="7013531" cy="3644672"/>
          </a:xfrm>
          <a:prstGeom prst="rect">
            <a:avLst/>
          </a:prstGeom>
        </p:spPr>
      </p:pic>
      <p:sp>
        <p:nvSpPr>
          <p:cNvPr id="9" name="TextBox 8">
            <a:extLst>
              <a:ext uri="{FF2B5EF4-FFF2-40B4-BE49-F238E27FC236}">
                <a16:creationId xmlns:a16="http://schemas.microsoft.com/office/drawing/2014/main" id="{A02B87C0-9475-BCEE-7AF4-D114C1A4803F}"/>
              </a:ext>
            </a:extLst>
          </p:cNvPr>
          <p:cNvSpPr txBox="1"/>
          <p:nvPr/>
        </p:nvSpPr>
        <p:spPr>
          <a:xfrm>
            <a:off x="3361352" y="1798966"/>
            <a:ext cx="7091265" cy="338554"/>
          </a:xfrm>
          <a:prstGeom prst="rect">
            <a:avLst/>
          </a:prstGeom>
          <a:noFill/>
        </p:spPr>
        <p:txBody>
          <a:bodyPr wrap="square">
            <a:spAutoFit/>
          </a:bodyPr>
          <a:lstStyle/>
          <a:p>
            <a:r>
              <a:rPr lang="en-IN" altLang="en-US" sz="1600" dirty="0">
                <a:latin typeface="Algerian" panose="04020705040A02060702" pitchFamily="82" charset="0"/>
                <a:sym typeface="+mn-ea"/>
              </a:rPr>
              <a:t>Convolutional Neural Network(CNN) algorithm</a:t>
            </a:r>
          </a:p>
        </p:txBody>
      </p:sp>
      <p:sp>
        <p:nvSpPr>
          <p:cNvPr id="10" name="Footer Placeholder 4">
            <a:extLst>
              <a:ext uri="{FF2B5EF4-FFF2-40B4-BE49-F238E27FC236}">
                <a16:creationId xmlns:a16="http://schemas.microsoft.com/office/drawing/2014/main" id="{FA408681-4371-1CA3-DFC0-E7E319195FDB}"/>
              </a:ext>
            </a:extLst>
          </p:cNvPr>
          <p:cNvSpPr txBox="1">
            <a:spLocks noChangeArrowheads="1"/>
          </p:cNvSpPr>
          <p:nvPr/>
        </p:nvSpPr>
        <p:spPr bwMode="auto">
          <a:xfrm>
            <a:off x="4038600" y="6356350"/>
            <a:ext cx="4416425" cy="365125"/>
          </a:xfrm>
          <a:prstGeom prst="rect">
            <a:avLst/>
          </a:prstGeom>
          <a:noFill/>
          <a:ln>
            <a:noFill/>
            <a:miter lim="800000"/>
          </a:ln>
        </p:spPr>
        <p:txBody>
          <a:bodyPr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en-US" sz="1200">
                <a:solidFill>
                  <a:schemeClr val="tx1">
                    <a:tint val="75000"/>
                  </a:schemeClr>
                </a:solidFill>
              </a:rPr>
              <a:t>Nutan College of Engineering and Research</a:t>
            </a:r>
            <a:endParaRPr lang="en-IN" altLang="en-US" sz="1200" dirty="0">
              <a:solidFill>
                <a:schemeClr val="tx1">
                  <a:tint val="75000"/>
                </a:schemeClr>
              </a:solidFill>
            </a:endParaRPr>
          </a:p>
        </p:txBody>
      </p:sp>
      <p:sp>
        <p:nvSpPr>
          <p:cNvPr id="11" name="Slide Number Placeholder 5">
            <a:extLst>
              <a:ext uri="{FF2B5EF4-FFF2-40B4-BE49-F238E27FC236}">
                <a16:creationId xmlns:a16="http://schemas.microsoft.com/office/drawing/2014/main" id="{065C9B0D-004B-9B22-0F8A-3D2FB84DACD6}"/>
              </a:ext>
            </a:extLst>
          </p:cNvPr>
          <p:cNvSpPr txBox="1">
            <a:spLocks/>
          </p:cNvSpPr>
          <p:nvPr/>
        </p:nvSpPr>
        <p:spPr>
          <a:xfrm>
            <a:off x="8610600" y="6356350"/>
            <a:ext cx="2743200" cy="365125"/>
          </a:xfrm>
          <a:prstGeom prst="rect">
            <a:avLst/>
          </a:prstGeom>
          <a:noFill/>
          <a:ln>
            <a:no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IN" altLang="en-US" sz="1200" smtClean="0">
                <a:solidFill>
                  <a:srgbClr val="898989"/>
                </a:solidFill>
              </a:rPr>
              <a:pPr algn="r">
                <a:spcBef>
                  <a:spcPct val="0"/>
                </a:spcBef>
              </a:pPr>
              <a:t>9</a:t>
            </a:fld>
            <a:endParaRPr lang="en-IN" altLang="en-US" sz="1200" dirty="0">
              <a:solidFill>
                <a:srgbClr val="898989"/>
              </a:solidFill>
            </a:endParaRPr>
          </a:p>
        </p:txBody>
      </p:sp>
    </p:spTree>
    <p:extLst>
      <p:ext uri="{BB962C8B-B14F-4D97-AF65-F5344CB8AC3E}">
        <p14:creationId xmlns:p14="http://schemas.microsoft.com/office/powerpoint/2010/main" val="225349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1082</TotalTime>
  <Words>2109</Words>
  <Application>Microsoft Office PowerPoint</Application>
  <PresentationFormat>Widescreen</PresentationFormat>
  <Paragraphs>505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Calibri Light</vt:lpstr>
      <vt:lpstr>Times New Roman</vt:lpstr>
      <vt:lpstr>Wingdings 3</vt:lpstr>
      <vt:lpstr>Office Theme</vt:lpstr>
      <vt:lpstr>PCET-NMVPM’s  Nutan College of Engineering and Research, Talegaon, Pune Department of Computer Science and Engineering </vt:lpstr>
      <vt:lpstr>PCET-NMVPM’s  Nutan College of Engineering and Research, Talegaon, Pune Department of Computer Science and Engineering </vt:lpstr>
      <vt:lpstr>PowerPoint Presentation</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PowerPoint Presentation</vt:lpstr>
      <vt:lpstr>PowerPoint Presentation</vt:lpstr>
      <vt:lpstr>PowerPoint Presentation</vt:lpstr>
      <vt:lpstr>PowerPoint Presentation</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PCET-NMVPM’s  Nutan College of Engineering and Research, Talegaon, Pune Department of Computer Science and Engineering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PCET-NMVPM’s  Nutan College of Engineering and Research, Talegaon, Pune</dc:title>
  <dc:creator>Microsoft account</dc:creator>
  <cp:lastModifiedBy>Devarth Patel</cp:lastModifiedBy>
  <cp:revision>58</cp:revision>
  <dcterms:created xsi:type="dcterms:W3CDTF">2022-03-25T07:17:07Z</dcterms:created>
  <dcterms:modified xsi:type="dcterms:W3CDTF">2024-06-03T03:29:17Z</dcterms:modified>
</cp:coreProperties>
</file>