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79" r:id="rId3"/>
    <p:sldId id="257" r:id="rId4"/>
    <p:sldId id="273" r:id="rId5"/>
    <p:sldId id="274" r:id="rId6"/>
    <p:sldId id="277" r:id="rId7"/>
    <p:sldId id="275" r:id="rId8"/>
    <p:sldId id="280" r:id="rId9"/>
    <p:sldId id="258" r:id="rId10"/>
    <p:sldId id="269" r:id="rId11"/>
    <p:sldId id="260" r:id="rId12"/>
    <p:sldId id="259" r:id="rId13"/>
    <p:sldId id="263" r:id="rId14"/>
    <p:sldId id="264" r:id="rId15"/>
    <p:sldId id="278" r:id="rId16"/>
    <p:sldId id="28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5/29/2017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5/29/2017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5/29/2017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5/29/2017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5/29/2017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1470025"/>
          </a:xfrm>
        </p:spPr>
        <p:txBody>
          <a:bodyPr>
            <a:normAutofit/>
          </a:bodyPr>
          <a:lstStyle/>
          <a:p>
            <a:pPr algn="ctr"/>
            <a:r>
              <a:rPr lang="en-IN" sz="3200" dirty="0" smtClean="0">
                <a:solidFill>
                  <a:srgbClr val="FFC000"/>
                </a:solidFill>
              </a:rPr>
              <a:t>AUTOMATIC COLOUR SORTER </a:t>
            </a:r>
            <a:br>
              <a:rPr lang="en-IN" sz="3200" dirty="0" smtClean="0">
                <a:solidFill>
                  <a:srgbClr val="FFC000"/>
                </a:solidFill>
              </a:rPr>
            </a:br>
            <a:r>
              <a:rPr lang="en-IN" sz="4000" dirty="0" smtClean="0">
                <a:solidFill>
                  <a:srgbClr val="FFC000"/>
                </a:solidFill>
              </a:rPr>
              <a:t>using arduino nano</a:t>
            </a:r>
            <a:endParaRPr lang="en-IN" sz="3200" dirty="0">
              <a:solidFill>
                <a:srgbClr val="FFC000"/>
              </a:solidFill>
            </a:endParaRPr>
          </a:p>
        </p:txBody>
      </p:sp>
      <p:sp>
        <p:nvSpPr>
          <p:cNvPr id="3" name="Subtitle 2"/>
          <p:cNvSpPr>
            <a:spLocks noGrp="1"/>
          </p:cNvSpPr>
          <p:nvPr>
            <p:ph type="subTitle" idx="1"/>
          </p:nvPr>
        </p:nvSpPr>
        <p:spPr>
          <a:xfrm>
            <a:off x="3200400" y="4648200"/>
            <a:ext cx="6400800" cy="1752600"/>
          </a:xfrm>
        </p:spPr>
        <p:txBody>
          <a:bodyPr>
            <a:normAutofit fontScale="77500" lnSpcReduction="20000"/>
          </a:bodyPr>
          <a:lstStyle/>
          <a:p>
            <a:pPr algn="ctr"/>
            <a:r>
              <a:rPr lang="en-IN" sz="2800" b="1" spc="0" dirty="0" smtClean="0">
                <a:solidFill>
                  <a:srgbClr val="FF0000"/>
                </a:solidFill>
              </a:rPr>
              <a:t>By</a:t>
            </a:r>
          </a:p>
          <a:p>
            <a:pPr algn="ctr"/>
            <a:r>
              <a:rPr lang="en-IN" sz="2800" b="1" spc="0" dirty="0" err="1" smtClean="0">
                <a:solidFill>
                  <a:srgbClr val="FF0000"/>
                </a:solidFill>
              </a:rPr>
              <a:t>Shreenath</a:t>
            </a:r>
            <a:endParaRPr lang="en-IN" sz="2800" b="1" spc="0" dirty="0" smtClean="0">
              <a:solidFill>
                <a:srgbClr val="FF0000"/>
              </a:solidFill>
            </a:endParaRPr>
          </a:p>
          <a:p>
            <a:pPr algn="ctr"/>
            <a:r>
              <a:rPr lang="en-IN" sz="2800" b="1" spc="0" dirty="0" smtClean="0">
                <a:solidFill>
                  <a:srgbClr val="FF0000"/>
                </a:solidFill>
              </a:rPr>
              <a:t>Xavier</a:t>
            </a:r>
            <a:endParaRPr lang="en-IN" sz="2800" b="1" spc="0" dirty="0" smtClean="0">
              <a:solidFill>
                <a:srgbClr val="FF0000"/>
              </a:solidFill>
            </a:endParaRPr>
          </a:p>
          <a:p>
            <a:pPr algn="ctr"/>
            <a:r>
              <a:rPr lang="en-IN" sz="2800" b="1" spc="0" dirty="0" err="1" smtClean="0">
                <a:solidFill>
                  <a:srgbClr val="FF0000"/>
                </a:solidFill>
              </a:rPr>
              <a:t>Rohan</a:t>
            </a:r>
            <a:endParaRPr lang="en-IN" sz="2800" b="1" spc="0" dirty="0" smtClean="0">
              <a:solidFill>
                <a:srgbClr val="FF0000"/>
              </a:solidFill>
            </a:endParaRPr>
          </a:p>
          <a:p>
            <a:pPr algn="ctr"/>
            <a:r>
              <a:rPr lang="en-IN" sz="2800" b="1" spc="0" dirty="0" err="1" smtClean="0">
                <a:solidFill>
                  <a:srgbClr val="FF0000"/>
                </a:solidFill>
              </a:rPr>
              <a:t>Akshay</a:t>
            </a:r>
            <a:endParaRPr lang="en-IN" sz="2800" b="1" spc="0" dirty="0" smtClean="0">
              <a:solidFill>
                <a:srgbClr val="FF0000"/>
              </a:solidFill>
            </a:endParaRPr>
          </a:p>
          <a:p>
            <a:endParaRPr lang="en-IN" sz="2800" dirty="0">
              <a:solidFill>
                <a:srgbClr val="FF0000"/>
              </a:solidFill>
            </a:endParaRPr>
          </a:p>
          <a:p>
            <a:endParaRPr lang="en-IN" sz="2800" dirty="0" smtClean="0">
              <a:solidFill>
                <a:srgbClr val="FF0000"/>
              </a:solidFill>
            </a:endParaRPr>
          </a:p>
        </p:txBody>
      </p:sp>
    </p:spTree>
    <p:extLst>
      <p:ext uri="{BB962C8B-B14F-4D97-AF65-F5344CB8AC3E}">
        <p14:creationId xmlns:p14="http://schemas.microsoft.com/office/powerpoint/2010/main" val="2099283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1219200"/>
            <a:ext cx="3459505" cy="1642595"/>
          </a:xfrm>
        </p:spPr>
      </p:pic>
      <p:sp>
        <p:nvSpPr>
          <p:cNvPr id="2" name="Title 1"/>
          <p:cNvSpPr>
            <a:spLocks noGrp="1"/>
          </p:cNvSpPr>
          <p:nvPr>
            <p:ph type="title"/>
          </p:nvPr>
        </p:nvSpPr>
        <p:spPr/>
        <p:txBody>
          <a:bodyPr/>
          <a:lstStyle/>
          <a:p>
            <a:r>
              <a:rPr lang="en-IN" dirty="0" smtClean="0"/>
              <a:t>Arduino nano</a:t>
            </a:r>
            <a:endParaRPr lang="en-IN" dirty="0"/>
          </a:p>
        </p:txBody>
      </p:sp>
      <p:sp>
        <p:nvSpPr>
          <p:cNvPr id="3" name="TextBox 2"/>
          <p:cNvSpPr txBox="1"/>
          <p:nvPr/>
        </p:nvSpPr>
        <p:spPr>
          <a:xfrm>
            <a:off x="762000" y="3276600"/>
            <a:ext cx="8001000" cy="1200329"/>
          </a:xfrm>
          <a:prstGeom prst="rect">
            <a:avLst/>
          </a:prstGeom>
          <a:noFill/>
        </p:spPr>
        <p:txBody>
          <a:bodyPr wrap="square" rtlCol="0">
            <a:spAutoFit/>
          </a:bodyPr>
          <a:lstStyle/>
          <a:p>
            <a:r>
              <a:rPr lang="en-IN" dirty="0"/>
              <a:t> The </a:t>
            </a:r>
            <a:r>
              <a:rPr lang="en-IN" dirty="0" err="1"/>
              <a:t>Arduino</a:t>
            </a:r>
            <a:r>
              <a:rPr lang="en-IN" dirty="0"/>
              <a:t> Nano is a small, complete, and breadboard-friendly board based on the ATmega328 (</a:t>
            </a:r>
            <a:r>
              <a:rPr lang="en-IN" dirty="0" err="1"/>
              <a:t>Arduino</a:t>
            </a:r>
            <a:r>
              <a:rPr lang="en-IN" dirty="0"/>
              <a:t> Nano 3.x). It has more or less the same functionality of the </a:t>
            </a:r>
            <a:r>
              <a:rPr lang="en-IN" dirty="0" err="1"/>
              <a:t>Arduino</a:t>
            </a:r>
            <a:r>
              <a:rPr lang="en-IN" dirty="0"/>
              <a:t> </a:t>
            </a:r>
            <a:r>
              <a:rPr lang="en-IN" dirty="0" err="1"/>
              <a:t>Duemilanove</a:t>
            </a:r>
            <a:r>
              <a:rPr lang="en-IN" dirty="0"/>
              <a:t>, but in a different package. It lacks only a DC power jack, and works with a Mini-B USB cable instead of a standard one.</a:t>
            </a:r>
            <a:endParaRPr lang="en-US" dirty="0"/>
          </a:p>
        </p:txBody>
      </p:sp>
    </p:spTree>
    <p:extLst>
      <p:ext uri="{BB962C8B-B14F-4D97-AF65-F5344CB8AC3E}">
        <p14:creationId xmlns:p14="http://schemas.microsoft.com/office/powerpoint/2010/main" val="2217610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219200"/>
            <a:ext cx="6269342" cy="3352800"/>
          </a:xfrm>
        </p:spPr>
      </p:pic>
      <p:sp>
        <p:nvSpPr>
          <p:cNvPr id="3" name="Title 2"/>
          <p:cNvSpPr>
            <a:spLocks noGrp="1"/>
          </p:cNvSpPr>
          <p:nvPr>
            <p:ph type="title"/>
          </p:nvPr>
        </p:nvSpPr>
        <p:spPr>
          <a:xfrm>
            <a:off x="762000" y="762000"/>
            <a:ext cx="7520940" cy="548640"/>
          </a:xfrm>
        </p:spPr>
        <p:txBody>
          <a:bodyPr>
            <a:normAutofit/>
          </a:bodyPr>
          <a:lstStyle/>
          <a:p>
            <a:r>
              <a:rPr lang="en-IN" sz="1600" dirty="0" smtClean="0"/>
              <a:t>BLOCK DIAGRAM</a:t>
            </a:r>
            <a:endParaRPr lang="en-IN" sz="1600" dirty="0"/>
          </a:p>
        </p:txBody>
      </p:sp>
      <p:sp>
        <p:nvSpPr>
          <p:cNvPr id="5" name="Title 2"/>
          <p:cNvSpPr txBox="1">
            <a:spLocks/>
          </p:cNvSpPr>
          <p:nvPr/>
        </p:nvSpPr>
        <p:spPr>
          <a:xfrm>
            <a:off x="822960" y="365760"/>
            <a:ext cx="7520940" cy="548640"/>
          </a:xfrm>
          <a:prstGeom prst="rect">
            <a:avLst/>
          </a:prstGeom>
        </p:spPr>
        <p:txBody>
          <a:bodyPr vert="horz" lIns="91440" tIns="45720" rIns="91440" bIns="45720" rtlCol="0" anchor="ctr">
            <a:normAutofit fontScale="52500" lnSpcReduction="20000"/>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r>
              <a:rPr lang="en-IN" sz="4000" b="1" dirty="0" smtClean="0"/>
              <a:t>COLOUR SENSOR DCS3200</a:t>
            </a:r>
            <a:r>
              <a:rPr lang="en-IN" dirty="0" smtClean="0"/>
              <a:t/>
            </a:r>
            <a:br>
              <a:rPr lang="en-IN" dirty="0" smtClean="0"/>
            </a:br>
            <a:endParaRPr lang="en-IN" dirty="0"/>
          </a:p>
        </p:txBody>
      </p:sp>
    </p:spTree>
    <p:extLst>
      <p:ext uri="{BB962C8B-B14F-4D97-AF65-F5344CB8AC3E}">
        <p14:creationId xmlns:p14="http://schemas.microsoft.com/office/powerpoint/2010/main" val="2457817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600200"/>
            <a:ext cx="4211053" cy="2926211"/>
          </a:xfrm>
          <a:prstGeom prst="rect">
            <a:avLst/>
          </a:prstGeom>
        </p:spPr>
      </p:pic>
      <p:sp>
        <p:nvSpPr>
          <p:cNvPr id="6" name="TextBox 5"/>
          <p:cNvSpPr txBox="1"/>
          <p:nvPr/>
        </p:nvSpPr>
        <p:spPr>
          <a:xfrm>
            <a:off x="429126" y="304800"/>
            <a:ext cx="3962400" cy="769441"/>
          </a:xfrm>
          <a:prstGeom prst="rect">
            <a:avLst/>
          </a:prstGeom>
          <a:noFill/>
        </p:spPr>
        <p:txBody>
          <a:bodyPr wrap="square" rtlCol="0">
            <a:spAutoFit/>
          </a:bodyPr>
          <a:lstStyle/>
          <a:p>
            <a:r>
              <a:rPr lang="en-IN" sz="2400" b="1" dirty="0"/>
              <a:t>PIN DIAGRAM OF DCS3200</a:t>
            </a:r>
            <a:endParaRPr lang="en-IN" sz="2400" dirty="0"/>
          </a:p>
          <a:p>
            <a:endParaRPr lang="en-US" sz="2000" dirty="0"/>
          </a:p>
        </p:txBody>
      </p:sp>
    </p:spTree>
    <p:extLst>
      <p:ext uri="{BB962C8B-B14F-4D97-AF65-F5344CB8AC3E}">
        <p14:creationId xmlns:p14="http://schemas.microsoft.com/office/powerpoint/2010/main" val="782035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5000" y="1066800"/>
            <a:ext cx="4648200" cy="2004794"/>
          </a:xfrm>
        </p:spPr>
      </p:pic>
      <p:sp>
        <p:nvSpPr>
          <p:cNvPr id="3" name="Title 2"/>
          <p:cNvSpPr>
            <a:spLocks noGrp="1"/>
          </p:cNvSpPr>
          <p:nvPr>
            <p:ph type="title"/>
          </p:nvPr>
        </p:nvSpPr>
        <p:spPr/>
        <p:txBody>
          <a:bodyPr/>
          <a:lstStyle/>
          <a:p>
            <a:r>
              <a:rPr lang="en-IN" dirty="0" smtClean="0"/>
              <a:t>Servo motor sg90</a:t>
            </a:r>
            <a:endParaRPr lang="en-IN" dirty="0"/>
          </a:p>
        </p:txBody>
      </p:sp>
      <p:sp>
        <p:nvSpPr>
          <p:cNvPr id="5" name="Content Placeholder 1"/>
          <p:cNvSpPr txBox="1">
            <a:spLocks/>
          </p:cNvSpPr>
          <p:nvPr/>
        </p:nvSpPr>
        <p:spPr>
          <a:xfrm>
            <a:off x="609600" y="3429000"/>
            <a:ext cx="8077200" cy="280689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smtClean="0"/>
              <a:t>      Tiny and lightweight with high output power. Servo can rotate approximately 180 degrees (90 in each direction), and works just like the standard kinds but smaller. You can use any servo code, hardware or library to control these servos. Good for beginners who want to make stuff move without building a motor controller with feedback &amp; gear box, especially since it will fit in small places. It comes with a 3 horns (arms) and hardware..</a:t>
            </a:r>
          </a:p>
          <a:p>
            <a:pPr marL="109728" indent="0">
              <a:buFont typeface="Wingdings 3"/>
              <a:buNone/>
            </a:pPr>
            <a:endParaRPr lang="en-IN" sz="1800" smtClean="0"/>
          </a:p>
          <a:p>
            <a:endParaRPr lang="en-IN" dirty="0"/>
          </a:p>
        </p:txBody>
      </p:sp>
    </p:spTree>
    <p:extLst>
      <p:ext uri="{BB962C8B-B14F-4D97-AF65-F5344CB8AC3E}">
        <p14:creationId xmlns:p14="http://schemas.microsoft.com/office/powerpoint/2010/main" val="1399109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4288" y="1481138"/>
            <a:ext cx="6595424" cy="4525962"/>
          </a:xfrm>
        </p:spPr>
      </p:pic>
      <p:sp>
        <p:nvSpPr>
          <p:cNvPr id="3" name="Title 2"/>
          <p:cNvSpPr>
            <a:spLocks noGrp="1"/>
          </p:cNvSpPr>
          <p:nvPr>
            <p:ph type="title"/>
          </p:nvPr>
        </p:nvSpPr>
        <p:spPr/>
        <p:txBody>
          <a:bodyPr>
            <a:normAutofit/>
          </a:bodyPr>
          <a:lstStyle/>
          <a:p>
            <a:r>
              <a:rPr lang="en-IN" dirty="0" smtClean="0"/>
              <a:t>Wiring diagram of sg90</a:t>
            </a:r>
            <a:endParaRPr lang="en-IN" dirty="0"/>
          </a:p>
        </p:txBody>
      </p:sp>
    </p:spTree>
    <p:extLst>
      <p:ext uri="{BB962C8B-B14F-4D97-AF65-F5344CB8AC3E}">
        <p14:creationId xmlns:p14="http://schemas.microsoft.com/office/powerpoint/2010/main" val="2725217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400" b="0" dirty="0"/>
              <a:t>Colour sensor is widely used in the </a:t>
            </a:r>
            <a:r>
              <a:rPr lang="en-US" sz="2400" b="0" dirty="0" smtClean="0"/>
              <a:t>industry.</a:t>
            </a:r>
            <a:endParaRPr lang="en-US" sz="2400" b="0" dirty="0"/>
          </a:p>
          <a:p>
            <a:pPr>
              <a:buFont typeface="Arial" pitchFamily="34" charset="0"/>
              <a:buChar char="•"/>
            </a:pPr>
            <a:r>
              <a:rPr lang="en-US" sz="2400" b="0" dirty="0"/>
              <a:t>Its widely used application is  in sorting grain </a:t>
            </a:r>
            <a:r>
              <a:rPr lang="en-US" sz="2400" b="0" dirty="0" smtClean="0"/>
              <a:t>industry.</a:t>
            </a:r>
            <a:endParaRPr lang="en-US" sz="2400" b="0" dirty="0"/>
          </a:p>
          <a:p>
            <a:pPr>
              <a:buFont typeface="Arial" pitchFamily="34" charset="0"/>
              <a:buChar char="•"/>
            </a:pPr>
            <a:r>
              <a:rPr lang="en-US" sz="2400" b="0" dirty="0"/>
              <a:t>Its is used to detect the defect in </a:t>
            </a:r>
            <a:r>
              <a:rPr lang="en-US" sz="2400" b="0" dirty="0" smtClean="0"/>
              <a:t>products.</a:t>
            </a:r>
            <a:endParaRPr lang="en-US" sz="2400" b="0" dirty="0"/>
          </a:p>
        </p:txBody>
      </p:sp>
      <p:sp>
        <p:nvSpPr>
          <p:cNvPr id="4" name="TextBox 3"/>
          <p:cNvSpPr txBox="1"/>
          <p:nvPr/>
        </p:nvSpPr>
        <p:spPr>
          <a:xfrm>
            <a:off x="1184563" y="381000"/>
            <a:ext cx="6477000" cy="461665"/>
          </a:xfrm>
          <a:prstGeom prst="rect">
            <a:avLst/>
          </a:prstGeom>
          <a:noFill/>
        </p:spPr>
        <p:txBody>
          <a:bodyPr wrap="square" rtlCol="0">
            <a:spAutoFit/>
          </a:bodyPr>
          <a:lstStyle/>
          <a:p>
            <a:pPr algn="ctr"/>
            <a:r>
              <a:rPr lang="en-US" sz="2400" dirty="0" smtClean="0"/>
              <a:t>Application</a:t>
            </a:r>
            <a:endParaRPr lang="en-US" sz="2400" dirty="0"/>
          </a:p>
        </p:txBody>
      </p:sp>
    </p:spTree>
    <p:extLst>
      <p:ext uri="{BB962C8B-B14F-4D97-AF65-F5344CB8AC3E}">
        <p14:creationId xmlns:p14="http://schemas.microsoft.com/office/powerpoint/2010/main" val="296629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2667000"/>
            <a:ext cx="8229600" cy="1143000"/>
          </a:xfrm>
        </p:spPr>
        <p:txBody>
          <a:bodyPr/>
          <a:lstStyle/>
          <a:p>
            <a:r>
              <a:rPr lang="en-US" dirty="0" smtClean="0"/>
              <a:t>DOUBTS AND QUERIES</a:t>
            </a:r>
            <a:endParaRPr lang="en-US" dirty="0"/>
          </a:p>
        </p:txBody>
      </p:sp>
    </p:spTree>
    <p:extLst>
      <p:ext uri="{BB962C8B-B14F-4D97-AF65-F5344CB8AC3E}">
        <p14:creationId xmlns:p14="http://schemas.microsoft.com/office/powerpoint/2010/main" val="356149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2133600"/>
            <a:ext cx="6400800" cy="685800"/>
          </a:xfrm>
        </p:spPr>
        <p:txBody>
          <a:bodyPr>
            <a:normAutofit fontScale="90000"/>
          </a:bodyPr>
          <a:lstStyle/>
          <a:p>
            <a:r>
              <a:rPr lang="en-IN" dirty="0" smtClean="0">
                <a:latin typeface="AR JULIAN" panose="02000000000000000000" pitchFamily="2" charset="0"/>
              </a:rPr>
              <a:t>Thank you</a:t>
            </a:r>
            <a:endParaRPr lang="en-IN" dirty="0">
              <a:latin typeface="AR JULIAN" panose="02000000000000000000" pitchFamily="2" charset="0"/>
            </a:endParaRPr>
          </a:p>
        </p:txBody>
      </p:sp>
    </p:spTree>
    <p:extLst>
      <p:ext uri="{BB962C8B-B14F-4D97-AF65-F5344CB8AC3E}">
        <p14:creationId xmlns:p14="http://schemas.microsoft.com/office/powerpoint/2010/main" val="3752012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400" b="0" dirty="0" smtClean="0"/>
              <a:t>Introduction</a:t>
            </a:r>
          </a:p>
          <a:p>
            <a:pPr>
              <a:buFont typeface="Arial" pitchFamily="34" charset="0"/>
              <a:buChar char="•"/>
            </a:pPr>
            <a:r>
              <a:rPr lang="en-US" sz="2400" b="0" dirty="0" smtClean="0"/>
              <a:t>Project Model</a:t>
            </a:r>
          </a:p>
          <a:p>
            <a:pPr>
              <a:buFont typeface="Arial" pitchFamily="34" charset="0"/>
              <a:buChar char="•"/>
            </a:pPr>
            <a:r>
              <a:rPr lang="en-US" sz="2400" b="0" dirty="0" smtClean="0"/>
              <a:t>Processing steps with program</a:t>
            </a:r>
          </a:p>
          <a:p>
            <a:pPr>
              <a:buFont typeface="Arial" pitchFamily="34" charset="0"/>
              <a:buChar char="•"/>
            </a:pPr>
            <a:r>
              <a:rPr lang="en-US" sz="2400" b="0" dirty="0" smtClean="0"/>
              <a:t>Circuit diagram</a:t>
            </a:r>
          </a:p>
          <a:p>
            <a:pPr>
              <a:buFont typeface="Arial" pitchFamily="34" charset="0"/>
              <a:buChar char="•"/>
            </a:pPr>
            <a:r>
              <a:rPr lang="en-US" sz="2400" b="0" dirty="0" smtClean="0"/>
              <a:t>Hardware contents</a:t>
            </a:r>
          </a:p>
          <a:p>
            <a:pPr>
              <a:buFont typeface="Arial" pitchFamily="34" charset="0"/>
              <a:buChar char="•"/>
            </a:pPr>
            <a:r>
              <a:rPr lang="en-US" sz="2400" b="0" dirty="0" smtClean="0"/>
              <a:t>Software specification</a:t>
            </a:r>
          </a:p>
          <a:p>
            <a:pPr>
              <a:buFont typeface="Arial" pitchFamily="34" charset="0"/>
              <a:buChar char="•"/>
            </a:pPr>
            <a:r>
              <a:rPr lang="en-US" sz="2400" b="0" dirty="0" smtClean="0"/>
              <a:t>Application </a:t>
            </a:r>
          </a:p>
          <a:p>
            <a:pPr>
              <a:buFont typeface="Arial" pitchFamily="34" charset="0"/>
              <a:buChar char="•"/>
            </a:pPr>
            <a:endParaRPr lang="en-US" sz="2000" b="0" dirty="0" smtClean="0"/>
          </a:p>
          <a:p>
            <a:pPr>
              <a:buFont typeface="Arial" pitchFamily="34" charset="0"/>
              <a:buChar char="•"/>
            </a:pPr>
            <a:endParaRPr lang="en-US" sz="2000" b="0" dirty="0"/>
          </a:p>
        </p:txBody>
      </p:sp>
      <p:sp>
        <p:nvSpPr>
          <p:cNvPr id="2" name="Title 1"/>
          <p:cNvSpPr>
            <a:spLocks noGrp="1"/>
          </p:cNvSpPr>
          <p:nvPr>
            <p:ph type="title"/>
          </p:nvPr>
        </p:nvSpPr>
        <p:spPr/>
        <p:txBody>
          <a:bodyPr/>
          <a:lstStyle/>
          <a:p>
            <a:pPr algn="ctr"/>
            <a:r>
              <a:rPr lang="en-US" dirty="0" smtClean="0"/>
              <a:t>Agenda</a:t>
            </a:r>
            <a:endParaRPr lang="en-US" dirty="0"/>
          </a:p>
        </p:txBody>
      </p:sp>
    </p:spTree>
    <p:extLst>
      <p:ext uri="{BB962C8B-B14F-4D97-AF65-F5344CB8AC3E}">
        <p14:creationId xmlns:p14="http://schemas.microsoft.com/office/powerpoint/2010/main" val="3490583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81000"/>
            <a:ext cx="4114800" cy="548640"/>
          </a:xfrm>
        </p:spPr>
        <p:txBody>
          <a:bodyPr>
            <a:normAutofit fontScale="90000"/>
          </a:bodyPr>
          <a:lstStyle/>
          <a:p>
            <a:r>
              <a:rPr lang="en-IN" dirty="0" smtClean="0"/>
              <a:t>INTRODUCTION </a:t>
            </a:r>
            <a:endParaRPr lang="en-IN" dirty="0"/>
          </a:p>
        </p:txBody>
      </p:sp>
      <p:sp>
        <p:nvSpPr>
          <p:cNvPr id="2" name="TextBox 1"/>
          <p:cNvSpPr txBox="1"/>
          <p:nvPr/>
        </p:nvSpPr>
        <p:spPr>
          <a:xfrm>
            <a:off x="762000" y="1343891"/>
            <a:ext cx="6248400" cy="3831818"/>
          </a:xfrm>
          <a:prstGeom prst="rect">
            <a:avLst/>
          </a:prstGeom>
          <a:noFill/>
        </p:spPr>
        <p:txBody>
          <a:bodyPr wrap="square" rtlCol="0">
            <a:spAutoFit/>
          </a:bodyPr>
          <a:lstStyle/>
          <a:p>
            <a:pPr marL="285750" indent="-285750">
              <a:lnSpc>
                <a:spcPct val="150000"/>
              </a:lnSpc>
              <a:buFont typeface="Arial" pitchFamily="34" charset="0"/>
              <a:buChar char="•"/>
            </a:pPr>
            <a:r>
              <a:rPr lang="en-US" dirty="0" smtClean="0"/>
              <a:t>COLOUR  SORTER HAS BEEN USED IN INDUSTRY FOR SORTING OF GRAIN </a:t>
            </a:r>
          </a:p>
          <a:p>
            <a:pPr marL="285750" indent="-285750">
              <a:lnSpc>
                <a:spcPct val="150000"/>
              </a:lnSpc>
              <a:buFont typeface="Arial" pitchFamily="34" charset="0"/>
              <a:buChar char="•"/>
            </a:pPr>
            <a:r>
              <a:rPr lang="en-US" dirty="0" smtClean="0"/>
              <a:t>IT IS USED FOR LARGE SCALE SORTING</a:t>
            </a:r>
          </a:p>
          <a:p>
            <a:pPr marL="285750" indent="-285750">
              <a:lnSpc>
                <a:spcPct val="150000"/>
              </a:lnSpc>
              <a:buFont typeface="Arial" pitchFamily="34" charset="0"/>
              <a:buChar char="•"/>
            </a:pPr>
            <a:r>
              <a:rPr lang="en-US" dirty="0" smtClean="0"/>
              <a:t>IN THIS PROJECT WE HAVE MADE A BASIC MODEL OF COLOUR SORTER IN WHICH A COLOUR SENSOR RETURN A RGB VALUE FOR FURTHER PROCESSING</a:t>
            </a:r>
          </a:p>
          <a:p>
            <a:pPr marL="285750" indent="-285750">
              <a:lnSpc>
                <a:spcPct val="150000"/>
              </a:lnSpc>
              <a:buFont typeface="Arial" pitchFamily="34" charset="0"/>
              <a:buChar char="•"/>
            </a:pPr>
            <a:r>
              <a:rPr lang="en-US" dirty="0" smtClean="0"/>
              <a:t>THE SERVO MOTORS ARE THEN USED TO SORT THE GEMS</a:t>
            </a:r>
          </a:p>
          <a:p>
            <a:pPr marL="285750" indent="-285750">
              <a:lnSpc>
                <a:spcPct val="150000"/>
              </a:lnSpc>
              <a:buFont typeface="Arial" pitchFamily="34" charset="0"/>
              <a:buChar char="•"/>
            </a:pPr>
            <a:endParaRPr lang="en-US" dirty="0" smtClean="0"/>
          </a:p>
        </p:txBody>
      </p:sp>
    </p:spTree>
    <p:extLst>
      <p:ext uri="{BB962C8B-B14F-4D97-AF65-F5344CB8AC3E}">
        <p14:creationId xmlns:p14="http://schemas.microsoft.com/office/powerpoint/2010/main" val="2761377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5164"/>
            <a:ext cx="8229600" cy="4277909"/>
          </a:xfrm>
        </p:spPr>
      </p:pic>
      <p:sp>
        <p:nvSpPr>
          <p:cNvPr id="5" name="TextBox 4"/>
          <p:cNvSpPr txBox="1"/>
          <p:nvPr/>
        </p:nvSpPr>
        <p:spPr>
          <a:xfrm>
            <a:off x="1981200" y="6019800"/>
            <a:ext cx="5410200" cy="523220"/>
          </a:xfrm>
          <a:prstGeom prst="rect">
            <a:avLst/>
          </a:prstGeom>
          <a:noFill/>
        </p:spPr>
        <p:txBody>
          <a:bodyPr wrap="square" rtlCol="0">
            <a:spAutoFit/>
          </a:bodyPr>
          <a:lstStyle/>
          <a:p>
            <a:pPr algn="ctr"/>
            <a:r>
              <a:rPr lang="en-US" sz="2800" b="1" dirty="0" smtClean="0"/>
              <a:t>ARDUINO COLOUR SORTER</a:t>
            </a:r>
            <a:endParaRPr lang="en-US" sz="2800" b="1" dirty="0"/>
          </a:p>
        </p:txBody>
      </p:sp>
      <p:sp>
        <p:nvSpPr>
          <p:cNvPr id="2" name="TextBox 1"/>
          <p:cNvSpPr txBox="1"/>
          <p:nvPr/>
        </p:nvSpPr>
        <p:spPr>
          <a:xfrm>
            <a:off x="685800" y="249382"/>
            <a:ext cx="4419600" cy="461665"/>
          </a:xfrm>
          <a:prstGeom prst="rect">
            <a:avLst/>
          </a:prstGeom>
          <a:noFill/>
        </p:spPr>
        <p:txBody>
          <a:bodyPr wrap="square" rtlCol="0">
            <a:spAutoFit/>
          </a:bodyPr>
          <a:lstStyle/>
          <a:p>
            <a:r>
              <a:rPr lang="en-US" sz="2400" b="1" dirty="0" smtClean="0"/>
              <a:t>PROJECT MODEL</a:t>
            </a:r>
            <a:endParaRPr lang="en-US" sz="2400" b="1" dirty="0"/>
          </a:p>
        </p:txBody>
      </p:sp>
    </p:spTree>
    <p:extLst>
      <p:ext uri="{BB962C8B-B14F-4D97-AF65-F5344CB8AC3E}">
        <p14:creationId xmlns:p14="http://schemas.microsoft.com/office/powerpoint/2010/main" val="2107661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219200"/>
            <a:ext cx="3706018" cy="3706018"/>
          </a:xfrm>
        </p:spPr>
      </p:pic>
      <p:sp>
        <p:nvSpPr>
          <p:cNvPr id="5" name="TextBox 4"/>
          <p:cNvSpPr txBox="1"/>
          <p:nvPr/>
        </p:nvSpPr>
        <p:spPr>
          <a:xfrm>
            <a:off x="533400" y="381000"/>
            <a:ext cx="4267200" cy="461665"/>
          </a:xfrm>
          <a:prstGeom prst="rect">
            <a:avLst/>
          </a:prstGeom>
          <a:noFill/>
        </p:spPr>
        <p:txBody>
          <a:bodyPr wrap="square" rtlCol="0">
            <a:spAutoFit/>
          </a:bodyPr>
          <a:lstStyle/>
          <a:p>
            <a:r>
              <a:rPr lang="en-US" sz="2400" b="1" dirty="0" smtClean="0"/>
              <a:t>DASHBOARD</a:t>
            </a:r>
            <a:endParaRPr lang="en-US" sz="2400" b="1" dirty="0"/>
          </a:p>
        </p:txBody>
      </p:sp>
    </p:spTree>
    <p:extLst>
      <p:ext uri="{BB962C8B-B14F-4D97-AF65-F5344CB8AC3E}">
        <p14:creationId xmlns:p14="http://schemas.microsoft.com/office/powerpoint/2010/main" val="57411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98" y="3744118"/>
            <a:ext cx="4114801" cy="2138955"/>
          </a:xfrm>
          <a:prstGeom prst="rect">
            <a:avLst/>
          </a:prstGeom>
        </p:spPr>
      </p:pic>
      <p:sp>
        <p:nvSpPr>
          <p:cNvPr id="3" name="Content Placeholder 2"/>
          <p:cNvSpPr>
            <a:spLocks noGrp="1"/>
          </p:cNvSpPr>
          <p:nvPr>
            <p:ph idx="1"/>
          </p:nvPr>
        </p:nvSpPr>
        <p:spPr/>
        <p:txBody>
          <a:bodyPr/>
          <a:lstStyle/>
          <a:p>
            <a:pPr>
              <a:buFont typeface="+mj-lt"/>
              <a:buAutoNum type="arabicPeriod"/>
            </a:pPr>
            <a:r>
              <a:rPr lang="en-IN" sz="2000" b="0" dirty="0"/>
              <a:t>Initially, the </a:t>
            </a:r>
            <a:r>
              <a:rPr lang="en-IN" sz="2000" b="0" dirty="0" err="1"/>
              <a:t>colored</a:t>
            </a:r>
            <a:r>
              <a:rPr lang="en-IN" sz="2000" b="0" dirty="0"/>
              <a:t> </a:t>
            </a:r>
            <a:r>
              <a:rPr lang="en-IN" sz="2000" b="0" dirty="0" smtClean="0"/>
              <a:t>gems </a:t>
            </a:r>
            <a:r>
              <a:rPr lang="en-IN" sz="2000" b="0" dirty="0"/>
              <a:t>which are held in the charger drop into the platform attached on the top servo motor.</a:t>
            </a:r>
          </a:p>
          <a:p>
            <a:pPr>
              <a:buFont typeface="+mj-lt"/>
              <a:buAutoNum type="arabicPeriod"/>
            </a:pPr>
            <a:r>
              <a:rPr lang="en-IN" sz="2000" b="0" dirty="0"/>
              <a:t>Then the servo motor rotates and brings the skittle to the </a:t>
            </a:r>
            <a:r>
              <a:rPr lang="en-IN" sz="2000" b="0" dirty="0" smtClean="0"/>
              <a:t>colour </a:t>
            </a:r>
            <a:r>
              <a:rPr lang="en-IN" sz="2000" b="0" dirty="0"/>
              <a:t>sensor which detects its </a:t>
            </a:r>
            <a:r>
              <a:rPr lang="en-IN" sz="2000" b="0" dirty="0" smtClean="0"/>
              <a:t>colour.</a:t>
            </a:r>
            <a:endParaRPr lang="en-IN" sz="2000" b="0" dirty="0"/>
          </a:p>
          <a:p>
            <a:pPr>
              <a:buFont typeface="+mj-lt"/>
              <a:buAutoNum type="arabicPeriod"/>
            </a:pPr>
            <a:r>
              <a:rPr lang="en-IN" sz="2000" b="0" dirty="0"/>
              <a:t>After that the bottom servo motor rotates to the particular position and then the top servo motor rotates again till the skittle drop into the guide rail</a:t>
            </a:r>
            <a:r>
              <a:rPr lang="en-IN" sz="2000" b="0" dirty="0" smtClean="0"/>
              <a:t>.</a:t>
            </a:r>
          </a:p>
          <a:p>
            <a:pPr>
              <a:buFont typeface="+mj-lt"/>
              <a:buAutoNum type="arabicPeriod"/>
            </a:pPr>
            <a:r>
              <a:rPr lang="en-IN" sz="2000" dirty="0" smtClean="0"/>
              <a:t>It is then interfaced to the computer</a:t>
            </a:r>
          </a:p>
          <a:p>
            <a:pPr marL="109728" indent="0">
              <a:buNone/>
            </a:pPr>
            <a:endParaRPr lang="en-IN" sz="2000" b="0" dirty="0"/>
          </a:p>
          <a:p>
            <a:endParaRPr lang="en-US" dirty="0"/>
          </a:p>
        </p:txBody>
      </p:sp>
      <p:sp>
        <p:nvSpPr>
          <p:cNvPr id="4" name="TextBox 3"/>
          <p:cNvSpPr txBox="1"/>
          <p:nvPr/>
        </p:nvSpPr>
        <p:spPr>
          <a:xfrm>
            <a:off x="1170709" y="381000"/>
            <a:ext cx="6477000" cy="461665"/>
          </a:xfrm>
          <a:prstGeom prst="rect">
            <a:avLst/>
          </a:prstGeom>
          <a:noFill/>
        </p:spPr>
        <p:txBody>
          <a:bodyPr wrap="square" rtlCol="0">
            <a:spAutoFit/>
          </a:bodyPr>
          <a:lstStyle/>
          <a:p>
            <a:r>
              <a:rPr lang="en-US" sz="2400" b="1" dirty="0" smtClean="0"/>
              <a:t>PROCESSING STEPS</a:t>
            </a:r>
            <a:endParaRPr lang="en-US" sz="2400" b="1" dirty="0"/>
          </a:p>
        </p:txBody>
      </p:sp>
    </p:spTree>
    <p:extLst>
      <p:ext uri="{BB962C8B-B14F-4D97-AF65-F5344CB8AC3E}">
        <p14:creationId xmlns:p14="http://schemas.microsoft.com/office/powerpoint/2010/main" val="1301655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Program blocks</a:t>
            </a:r>
            <a:endParaRPr lang="en-US" dirty="0"/>
          </a:p>
        </p:txBody>
      </p:sp>
      <p:sp>
        <p:nvSpPr>
          <p:cNvPr id="8" name="Rounded Rectangle 7"/>
          <p:cNvSpPr/>
          <p:nvPr/>
        </p:nvSpPr>
        <p:spPr>
          <a:xfrm>
            <a:off x="647700" y="1181099"/>
            <a:ext cx="2895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Sensors</a:t>
            </a:r>
          </a:p>
          <a:p>
            <a:pPr algn="ctr"/>
            <a:endParaRPr lang="en-US" dirty="0" smtClean="0"/>
          </a:p>
        </p:txBody>
      </p:sp>
      <p:sp>
        <p:nvSpPr>
          <p:cNvPr id="9" name="Rounded Rectangle 8"/>
          <p:cNvSpPr/>
          <p:nvPr/>
        </p:nvSpPr>
        <p:spPr>
          <a:xfrm>
            <a:off x="4991100" y="1226127"/>
            <a:ext cx="2743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Actuators</a:t>
            </a:r>
          </a:p>
          <a:p>
            <a:pPr algn="ctr"/>
            <a:endParaRPr lang="en-US" dirty="0"/>
          </a:p>
        </p:txBody>
      </p:sp>
      <p:sp>
        <p:nvSpPr>
          <p:cNvPr id="10" name="Down Arrow 9"/>
          <p:cNvSpPr/>
          <p:nvPr/>
        </p:nvSpPr>
        <p:spPr>
          <a:xfrm>
            <a:off x="1828800" y="2286000"/>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6096000" y="2286000"/>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47700" y="3200400"/>
            <a:ext cx="2895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DCS 3200 COLOUR SENSOR</a:t>
            </a:r>
            <a:endParaRPr lang="en-US" dirty="0"/>
          </a:p>
        </p:txBody>
      </p:sp>
      <p:sp>
        <p:nvSpPr>
          <p:cNvPr id="13" name="Rounded Rectangle 12"/>
          <p:cNvSpPr/>
          <p:nvPr/>
        </p:nvSpPr>
        <p:spPr>
          <a:xfrm>
            <a:off x="4048991" y="3200400"/>
            <a:ext cx="20193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 servo</a:t>
            </a:r>
            <a:endParaRPr lang="en-US" dirty="0"/>
          </a:p>
        </p:txBody>
      </p:sp>
      <p:sp>
        <p:nvSpPr>
          <p:cNvPr id="14" name="Rounded Rectangle 13"/>
          <p:cNvSpPr/>
          <p:nvPr/>
        </p:nvSpPr>
        <p:spPr>
          <a:xfrm>
            <a:off x="6629400" y="3200400"/>
            <a:ext cx="20193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Bottom servo</a:t>
            </a:r>
            <a:endParaRPr lang="en-US" dirty="0"/>
          </a:p>
        </p:txBody>
      </p:sp>
    </p:spTree>
    <p:extLst>
      <p:ext uri="{BB962C8B-B14F-4D97-AF65-F5344CB8AC3E}">
        <p14:creationId xmlns:p14="http://schemas.microsoft.com/office/powerpoint/2010/main" val="618450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965" y="1481138"/>
            <a:ext cx="7636069" cy="4525962"/>
          </a:xfrm>
        </p:spPr>
      </p:pic>
      <p:sp>
        <p:nvSpPr>
          <p:cNvPr id="3" name="Title 2"/>
          <p:cNvSpPr>
            <a:spLocks noGrp="1"/>
          </p:cNvSpPr>
          <p:nvPr>
            <p:ph type="title"/>
          </p:nvPr>
        </p:nvSpPr>
        <p:spPr/>
        <p:txBody>
          <a:bodyPr/>
          <a:lstStyle/>
          <a:p>
            <a:r>
              <a:rPr lang="en-US" dirty="0" smtClean="0"/>
              <a:t>Circuit Diagram</a:t>
            </a:r>
            <a:endParaRPr lang="en-US" dirty="0"/>
          </a:p>
        </p:txBody>
      </p:sp>
    </p:spTree>
    <p:extLst>
      <p:ext uri="{BB962C8B-B14F-4D97-AF65-F5344CB8AC3E}">
        <p14:creationId xmlns:p14="http://schemas.microsoft.com/office/powerpoint/2010/main" val="1635658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indent="0">
              <a:buNone/>
            </a:pPr>
            <a:endParaRPr lang="en-IN" dirty="0"/>
          </a:p>
          <a:p>
            <a:pPr lvl="0">
              <a:buFont typeface="Arial" pitchFamily="34" charset="0"/>
              <a:buChar char="•"/>
            </a:pPr>
            <a:r>
              <a:rPr lang="en-IN" sz="1800" b="0" dirty="0" err="1" smtClean="0"/>
              <a:t>Arduino</a:t>
            </a:r>
            <a:r>
              <a:rPr lang="en-IN" sz="1800" b="0" dirty="0" smtClean="0"/>
              <a:t> Nano</a:t>
            </a:r>
          </a:p>
          <a:p>
            <a:pPr lvl="0">
              <a:buFont typeface="Arial" pitchFamily="34" charset="0"/>
              <a:buChar char="•"/>
            </a:pPr>
            <a:r>
              <a:rPr lang="en-IN" sz="1800" b="0" dirty="0" smtClean="0"/>
              <a:t>Colour Sensor DCS3200</a:t>
            </a:r>
          </a:p>
          <a:p>
            <a:pPr lvl="0">
              <a:buFont typeface="Arial" pitchFamily="34" charset="0"/>
              <a:buChar char="•"/>
            </a:pPr>
            <a:r>
              <a:rPr lang="en-IN" sz="1800" b="0" dirty="0" smtClean="0"/>
              <a:t>Servo Motors sg90</a:t>
            </a:r>
          </a:p>
          <a:p>
            <a:pPr lvl="0">
              <a:buFont typeface="Arial" pitchFamily="34" charset="0"/>
              <a:buChar char="•"/>
            </a:pPr>
            <a:r>
              <a:rPr lang="en-IN" sz="1800" b="0" dirty="0" smtClean="0"/>
              <a:t>Connecting Wires</a:t>
            </a:r>
          </a:p>
          <a:p>
            <a:pPr lvl="0">
              <a:buFont typeface="Arial" pitchFamily="34" charset="0"/>
              <a:buChar char="•"/>
            </a:pPr>
            <a:r>
              <a:rPr lang="en-IN" sz="1800" b="0" dirty="0" smtClean="0"/>
              <a:t>Perforated PCB</a:t>
            </a:r>
          </a:p>
          <a:p>
            <a:pPr marL="0" lvl="0" indent="0">
              <a:buNone/>
            </a:pPr>
            <a:r>
              <a:rPr lang="en-IN" b="1" dirty="0"/>
              <a:t/>
            </a:r>
            <a:br>
              <a:rPr lang="en-IN" b="1" dirty="0"/>
            </a:br>
            <a:r>
              <a:rPr lang="en-IN" b="1" dirty="0"/>
              <a:t> </a:t>
            </a:r>
            <a:endParaRPr lang="en-IN" dirty="0"/>
          </a:p>
          <a:p>
            <a:endParaRPr lang="en-IN" dirty="0"/>
          </a:p>
        </p:txBody>
      </p:sp>
      <p:sp>
        <p:nvSpPr>
          <p:cNvPr id="3" name="Title 2"/>
          <p:cNvSpPr>
            <a:spLocks noGrp="1"/>
          </p:cNvSpPr>
          <p:nvPr>
            <p:ph type="title"/>
          </p:nvPr>
        </p:nvSpPr>
        <p:spPr/>
        <p:txBody>
          <a:bodyPr>
            <a:normAutofit/>
          </a:bodyPr>
          <a:lstStyle/>
          <a:p>
            <a:r>
              <a:rPr lang="en-IN" sz="2400" dirty="0" smtClean="0"/>
              <a:t>Hardware contents</a:t>
            </a:r>
            <a:endParaRPr lang="en-IN" sz="2400" dirty="0"/>
          </a:p>
        </p:txBody>
      </p:sp>
    </p:spTree>
    <p:extLst>
      <p:ext uri="{BB962C8B-B14F-4D97-AF65-F5344CB8AC3E}">
        <p14:creationId xmlns:p14="http://schemas.microsoft.com/office/powerpoint/2010/main" val="19037032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2131</TotalTime>
  <Words>389</Words>
  <Application>Microsoft Office PowerPoint</Application>
  <PresentationFormat>On-screen Show (4:3)</PresentationFormat>
  <Paragraphs>56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AUTOMATIC COLOUR SORTER  using arduino nano</vt:lpstr>
      <vt:lpstr>Agenda</vt:lpstr>
      <vt:lpstr>INTRODUCTION </vt:lpstr>
      <vt:lpstr>PowerPoint Presentation</vt:lpstr>
      <vt:lpstr>PowerPoint Presentation</vt:lpstr>
      <vt:lpstr>PowerPoint Presentation</vt:lpstr>
      <vt:lpstr>Program blocks</vt:lpstr>
      <vt:lpstr>Circuit Diagram</vt:lpstr>
      <vt:lpstr>Hardware contents</vt:lpstr>
      <vt:lpstr>Arduino nano</vt:lpstr>
      <vt:lpstr>BLOCK DIAGRAM</vt:lpstr>
      <vt:lpstr>PowerPoint Presentation</vt:lpstr>
      <vt:lpstr>Servo motor sg90</vt:lpstr>
      <vt:lpstr>Wiring diagram of sg90</vt:lpstr>
      <vt:lpstr>PowerPoint Presentation</vt:lpstr>
      <vt:lpstr>DOUBTS AND QUERIES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COLOUR SORTER</dc:title>
  <dc:creator>Shruti</dc:creator>
  <cp:lastModifiedBy>Xavier</cp:lastModifiedBy>
  <cp:revision>19</cp:revision>
  <dcterms:created xsi:type="dcterms:W3CDTF">2006-08-16T00:00:00Z</dcterms:created>
  <dcterms:modified xsi:type="dcterms:W3CDTF">2017-05-29T07:01:38Z</dcterms:modified>
</cp:coreProperties>
</file>