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3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122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092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2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11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461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0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52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28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818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450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54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208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39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96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11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552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2522DF-FD0F-4F81-9180-E031F181E2BD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8269-E4E1-4207-8405-9C801ED6AC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1134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5D7A-0965-4CEE-8DD7-AD65E7E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2212"/>
            <a:ext cx="8825658" cy="3329581"/>
          </a:xfrm>
        </p:spPr>
        <p:txBody>
          <a:bodyPr/>
          <a:lstStyle/>
          <a:p>
            <a:r>
              <a:rPr lang="en-GB" sz="4800" dirty="0"/>
              <a:t>Business Intelligence &amp; Business Analytics (MSCDAD_A) Group Project</a:t>
            </a:r>
            <a:endParaRPr lang="en-I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D597-166F-4D12-A34B-2D14D7AFE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Michael Dunne – x15420892</a:t>
            </a:r>
          </a:p>
          <a:p>
            <a:r>
              <a:rPr lang="en-IE" dirty="0"/>
              <a:t>Omkar Tawade – X19232136</a:t>
            </a:r>
          </a:p>
          <a:p>
            <a:r>
              <a:rPr lang="en-IE" dirty="0"/>
              <a:t>Vivek Kumar – X19201885</a:t>
            </a:r>
          </a:p>
        </p:txBody>
      </p:sp>
    </p:spTree>
    <p:extLst>
      <p:ext uri="{BB962C8B-B14F-4D97-AF65-F5344CB8AC3E}">
        <p14:creationId xmlns:p14="http://schemas.microsoft.com/office/powerpoint/2010/main" val="199404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F256A-B143-4FFB-8AFA-4CD35C85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bg2"/>
                </a:solidFill>
              </a:rPr>
              <a:t>Solutions from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1040-3469-4987-979A-28A4F595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/>
              <a:t>Finances Fluctuating across year,  sales team to consider pricing changes and deals</a:t>
            </a:r>
          </a:p>
          <a:p>
            <a:pPr>
              <a:lnSpc>
                <a:spcPct val="90000"/>
              </a:lnSpc>
            </a:pPr>
            <a:endParaRPr lang="en-IE" sz="1700"/>
          </a:p>
          <a:p>
            <a:pPr>
              <a:lnSpc>
                <a:spcPct val="90000"/>
              </a:lnSpc>
            </a:pPr>
            <a:r>
              <a:rPr lang="en-IE" sz="1700"/>
              <a:t>Analyse effectiveness of strategies implemented over the year</a:t>
            </a:r>
          </a:p>
          <a:p>
            <a:pPr>
              <a:lnSpc>
                <a:spcPct val="90000"/>
              </a:lnSpc>
            </a:pPr>
            <a:endParaRPr lang="en-IE" sz="1700"/>
          </a:p>
          <a:p>
            <a:pPr>
              <a:lnSpc>
                <a:spcPct val="90000"/>
              </a:lnSpc>
            </a:pPr>
            <a:r>
              <a:rPr lang="en-IE" sz="1700"/>
              <a:t>Consider dropping products that are underperforming (Lebron X)</a:t>
            </a:r>
          </a:p>
          <a:p>
            <a:pPr>
              <a:lnSpc>
                <a:spcPct val="90000"/>
              </a:lnSpc>
            </a:pPr>
            <a:endParaRPr lang="en-IE" sz="1700"/>
          </a:p>
          <a:p>
            <a:pPr>
              <a:lnSpc>
                <a:spcPct val="90000"/>
              </a:lnSpc>
            </a:pPr>
            <a:r>
              <a:rPr lang="en-IE" sz="1700"/>
              <a:t>Boost Production on higher selling products (Air Max) Find relationship to other products to boost spread</a:t>
            </a:r>
          </a:p>
          <a:p>
            <a:pPr marL="0" indent="0">
              <a:lnSpc>
                <a:spcPct val="90000"/>
              </a:lnSpc>
              <a:buNone/>
            </a:pPr>
            <a:endParaRPr lang="en-IE" sz="1700"/>
          </a:p>
          <a:p>
            <a:pPr>
              <a:lnSpc>
                <a:spcPct val="90000"/>
              </a:lnSpc>
            </a:pPr>
            <a:r>
              <a:rPr lang="en-IE" sz="1700"/>
              <a:t>Based on sales of particular product, Model new innovations after these products</a:t>
            </a:r>
          </a:p>
        </p:txBody>
      </p:sp>
    </p:spTree>
    <p:extLst>
      <p:ext uri="{BB962C8B-B14F-4D97-AF65-F5344CB8AC3E}">
        <p14:creationId xmlns:p14="http://schemas.microsoft.com/office/powerpoint/2010/main" val="246743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1965-64FC-EC41-9841-B4A17159A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47298-33A7-B149-B1C4-1152BCA6E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CB79FEE4-7553-43FD-AAF2-7EAF80187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5" r="-1" b="1206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2893-8E85-4631-8C98-C79856F7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154968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A841-2FAC-4E3F-9261-D032183B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Nike: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4EAB-B569-47BA-A9DC-51C7363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American Multinational organisation that is involved in the Design, Development, Manufacturing and distribution of Footwear, Apparel and sporting equipment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IE" dirty="0"/>
              <a:t>Founded in 1964 by </a:t>
            </a:r>
            <a:r>
              <a:rPr lang="en-GB" dirty="0"/>
              <a:t>Bill Bowerman and Phil Knight </a:t>
            </a:r>
          </a:p>
          <a:p>
            <a:endParaRPr lang="en-IE" dirty="0"/>
          </a:p>
          <a:p>
            <a:r>
              <a:rPr lang="en-IE" dirty="0"/>
              <a:t>Nike has become one of the biggest brands in the world using strategic marketing strategies with celebrity endorsements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13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07A05-C037-4BD8-AE7B-683499BB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First Nike Store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749C9E-7B0B-4732-B8BF-4871C757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2314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37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5DCEB-8306-4AC2-BD4E-9F281564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E" dirty="0"/>
              <a:t>Goals and Objectives of Nike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9A35-DED2-4C87-9C97-D4162FAE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E" dirty="0"/>
              <a:t>Gather Info on Trends Occurring</a:t>
            </a:r>
          </a:p>
          <a:p>
            <a:endParaRPr lang="en-IE" dirty="0"/>
          </a:p>
          <a:p>
            <a:r>
              <a:rPr lang="en-IE" dirty="0"/>
              <a:t>Visualise the data in a clear and concise way</a:t>
            </a:r>
          </a:p>
          <a:p>
            <a:endParaRPr lang="en-IE" dirty="0"/>
          </a:p>
          <a:p>
            <a:r>
              <a:rPr lang="en-IE" dirty="0"/>
              <a:t>To increase Profit over the financial year</a:t>
            </a:r>
          </a:p>
          <a:p>
            <a:endParaRPr lang="en-IE" dirty="0"/>
          </a:p>
          <a:p>
            <a:r>
              <a:rPr lang="en-IE" dirty="0"/>
              <a:t>To Innovate and design new products</a:t>
            </a:r>
          </a:p>
          <a:p>
            <a:endParaRPr lang="en-IE" dirty="0"/>
          </a:p>
          <a:p>
            <a:r>
              <a:rPr lang="en-IE" dirty="0"/>
              <a:t>Increase Presence in Developing Countries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43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5D5-C641-4259-B861-EFEC573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hope to get from our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4A37-DEA1-47E8-B75F-A7314361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/>
          <a:lstStyle/>
          <a:p>
            <a:r>
              <a:rPr lang="en-IE" dirty="0"/>
              <a:t>Improved organizational skills</a:t>
            </a:r>
          </a:p>
          <a:p>
            <a:endParaRPr lang="en-IE" dirty="0"/>
          </a:p>
          <a:p>
            <a:r>
              <a:rPr lang="en-IE" dirty="0"/>
              <a:t>Identify what products are performing</a:t>
            </a:r>
          </a:p>
          <a:p>
            <a:endParaRPr lang="en-IE" dirty="0"/>
          </a:p>
          <a:p>
            <a:r>
              <a:rPr lang="en-IE" dirty="0"/>
              <a:t>Highlight how certain stores are doing compared to others</a:t>
            </a:r>
          </a:p>
          <a:p>
            <a:endParaRPr lang="en-IE" dirty="0"/>
          </a:p>
          <a:p>
            <a:r>
              <a:rPr lang="en-IE" dirty="0"/>
              <a:t>Analyse our revenue in total generated</a:t>
            </a:r>
          </a:p>
        </p:txBody>
      </p:sp>
    </p:spTree>
    <p:extLst>
      <p:ext uri="{BB962C8B-B14F-4D97-AF65-F5344CB8AC3E}">
        <p14:creationId xmlns:p14="http://schemas.microsoft.com/office/powerpoint/2010/main" val="412645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512B-3FF8-AC47-BDAE-DFC3A252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219C-EF1C-6243-8340-30BEFC6F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/>
              <a:t>WE USED MOCKED UP DATA IN OUR PROJECT.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FOR MOCKING UP THE DATA WE USE QUALTRICS.COM.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WE HAVE THREE TABLES IN OUR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NIKE_STORE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NIKE_DATASET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NIKE_SHOE</a:t>
            </a:r>
          </a:p>
          <a:p>
            <a:pPr lvl="8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28C7-19EE-364A-A238-7F9FC7D2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RELATIONSHIP DIAGRAM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A10F5-350C-6441-8962-B0721856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BCF44F-7C2F-9640-85D8-9C9A1E4C2B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52918"/>
            <a:ext cx="8946541" cy="4195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29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9E1B-282E-8D40-800C-BDC2698F2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–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AC709-077A-DD4F-91C0-8BE747E0F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264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Business Intelligence &amp; Business Analytics (MSCDAD_A) Group Project</vt:lpstr>
      <vt:lpstr>Company Overview</vt:lpstr>
      <vt:lpstr>Nike: Background </vt:lpstr>
      <vt:lpstr>First Nike Store</vt:lpstr>
      <vt:lpstr>Goals and Objectives of Nike</vt:lpstr>
      <vt:lpstr>What we hope to get from our new system</vt:lpstr>
      <vt:lpstr>DATA DESCRIPTION</vt:lpstr>
      <vt:lpstr>ENTITY RELATIONSHIP DIAGRAM</vt:lpstr>
      <vt:lpstr>Report – Power BI</vt:lpstr>
      <vt:lpstr>Solutions from findings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&amp; Business Analytics (MSCDAD_A) Group Project</dc:title>
  <dc:creator>michaeldunne180@outlook.com</dc:creator>
  <cp:lastModifiedBy>Omkar Ratnoji Tawade</cp:lastModifiedBy>
  <cp:revision>12</cp:revision>
  <dcterms:created xsi:type="dcterms:W3CDTF">2020-12-15T23:05:03Z</dcterms:created>
  <dcterms:modified xsi:type="dcterms:W3CDTF">2020-12-16T13:01:40Z</dcterms:modified>
</cp:coreProperties>
</file>