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3AF15-C251-4EA8-ACCA-3FAA7392DC81}" v="1" dt="2022-02-27T14:36:52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unal Teli" userId="S::mteli@uwaterloo.ca::1e8b3d06-2d46-405e-9d09-3bf6686017db" providerId="AD" clId="Web-{53A3AF15-C251-4EA8-ACCA-3FAA7392DC81}"/>
    <pc:docChg chg="modSld">
      <pc:chgData name="Mrunal Teli" userId="S::mteli@uwaterloo.ca::1e8b3d06-2d46-405e-9d09-3bf6686017db" providerId="AD" clId="Web-{53A3AF15-C251-4EA8-ACCA-3FAA7392DC81}" dt="2022-02-27T14:36:52.524" v="0"/>
      <pc:docMkLst>
        <pc:docMk/>
      </pc:docMkLst>
      <pc:sldChg chg="modSp">
        <pc:chgData name="Mrunal Teli" userId="S::mteli@uwaterloo.ca::1e8b3d06-2d46-405e-9d09-3bf6686017db" providerId="AD" clId="Web-{53A3AF15-C251-4EA8-ACCA-3FAA7392DC81}" dt="2022-02-27T14:36:52.524" v="0"/>
        <pc:sldMkLst>
          <pc:docMk/>
          <pc:sldMk cId="1020499817" sldId="258"/>
        </pc:sldMkLst>
        <pc:graphicFrameChg chg="modGraphic">
          <ac:chgData name="Mrunal Teli" userId="S::mteli@uwaterloo.ca::1e8b3d06-2d46-405e-9d09-3bf6686017db" providerId="AD" clId="Web-{53A3AF15-C251-4EA8-ACCA-3FAA7392DC81}" dt="2022-02-27T14:36:52.524" v="0"/>
          <ac:graphicFrameMkLst>
            <pc:docMk/>
            <pc:sldMk cId="1020499817" sldId="258"/>
            <ac:graphicFrameMk id="16" creationId="{28D2748E-48DE-D04B-8B66-E72B89A7AC3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FF910-6003-414E-AED5-8325B119E9E1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4E95F-94AA-0C42-A7C3-B6A34A8F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4E95F-94AA-0C42-A7C3-B6A34A8FBF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0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4E95F-94AA-0C42-A7C3-B6A34A8FBF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6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12F0-B58B-4641-80AB-B22389DC1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8BA97-7A7B-A044-9067-07987A645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E70A-9D21-794F-8E8C-30D7318B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0883-3A8F-7A4F-98AA-06DB6A1F2C9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A21B5-CDF9-EF4D-BE66-8050F158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26A6-75F3-7043-8415-0A498A78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BB6D-6DB1-354B-9222-281C6CF9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7263-8058-814F-B38C-03A7FC83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EB9AD-88C3-A540-A6A7-050F4D9DB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FBE7-6B59-AC4B-9F34-EFF90EFA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0883-3A8F-7A4F-98AA-06DB6A1F2C9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FD40D-AE8C-6B48-8621-AF7C059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2553B-6EEC-1C4D-817B-49AF56EB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BB6D-6DB1-354B-9222-281C6CF9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4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A7D41-97E9-9A41-BA05-D80565DE9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29588-2FFD-694D-A30E-A4F2D2C9A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D43B-CBF4-A04C-8E03-CCD648E9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0883-3A8F-7A4F-98AA-06DB6A1F2C9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4CD8-1A46-474A-BD52-52680F3F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ABBD0-7DE2-B142-8C74-52784589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BB6D-6DB1-354B-9222-281C6CF9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5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61DE-90F3-5E40-9FA0-AB3A49C1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5D52-0533-564D-850C-4CD36518C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00C62-DE1B-F241-A826-BF97711F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0883-3A8F-7A4F-98AA-06DB6A1F2C9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CBB11-44D0-FC43-9A8C-A5F1F1DB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CAF0C-186E-4B4C-9334-67147B1B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BB6D-6DB1-354B-9222-281C6CF9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0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232A-6D35-E447-878F-6533E7DC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2418-36F8-9046-B9F1-585253364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9670E-CE1F-BE40-9228-60E9474E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0883-3A8F-7A4F-98AA-06DB6A1F2C9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219DE-330E-F04C-AAC7-ED9A63B3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581D-BB12-074D-8B2E-89B9C97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BB6D-6DB1-354B-9222-281C6CF9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A0D6-BAC6-1541-B241-007351CD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1B56-070D-9445-967D-4BF60888D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3AFDA-3DDC-A445-AE7B-5BF53B291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0AACE-72F9-674A-9592-4E195AAF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0883-3A8F-7A4F-98AA-06DB6A1F2C9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75A00-DEE9-1642-98A7-41FD7203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63495-B8D1-7640-BA04-39DB3C21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BB6D-6DB1-354B-9222-281C6CF9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5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ACE2-FB4B-B44A-AEAB-2DB13E4D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B72E6-F501-314B-B2B5-5333D016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0FE8B-EDB7-FB47-A7AD-C642E2B02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5FBA8-A314-B54E-81E4-591496F3C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CEEC1-FA6D-3C42-85D0-A59CF2DE0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CF9BD-2946-9E49-A66F-B212B5E8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0883-3A8F-7A4F-98AA-06DB6A1F2C9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D612F-13F2-D74F-9AE4-656B9310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2DC2D-F59A-6E48-B6AF-7E55AB6C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BB6D-6DB1-354B-9222-281C6CF9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F00B-3550-1E4F-B10E-B4F7952E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E44A1-E48D-5547-8870-9A957461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0883-3A8F-7A4F-98AA-06DB6A1F2C9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25625-E79D-F74D-9258-8F5C28F0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7B518-35F2-8043-B8B1-C02AD6A5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BB6D-6DB1-354B-9222-281C6CF9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56CE9-C1B4-4C40-ADE0-61E7F050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0883-3A8F-7A4F-98AA-06DB6A1F2C9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68A53-49E4-CE44-897B-ECFB083F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EB4E1-6874-4E45-A1E7-488F13B8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BB6D-6DB1-354B-9222-281C6CF9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BF25-E4FF-6941-B218-E13DBF45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D69A-FFE0-CB49-8E6D-1B3ACC6E9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9B721-B7F6-D14A-A61A-60BA53526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99568-3155-8544-8A72-56A9E1CF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0883-3A8F-7A4F-98AA-06DB6A1F2C9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721A1-838E-FF42-ABB8-D212434D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9650A-66B3-5342-AE58-F45297FE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BB6D-6DB1-354B-9222-281C6CF9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371-8372-1049-81B9-57063663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68CF7-62A6-114A-82A0-9AAE0F86D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1D14A-8352-4E4E-B669-7F509AFCD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722D8-A73D-2840-A333-B4C1D92E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0883-3A8F-7A4F-98AA-06DB6A1F2C9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32333-FBB1-3B4D-867D-24943A29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DBC50-20B8-D643-B116-4E745757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BB6D-6DB1-354B-9222-281C6CF9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4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A83E8-3E57-E84A-A7B1-C01D9EA5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E5599-7A20-5948-9991-A8A6AEAB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9DE-1467-4F45-B27C-0CEB64E1B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10883-3A8F-7A4F-98AA-06DB6A1F2C94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46E8-6582-CD4F-993E-D02A9F4B3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466B-EE8B-6747-800C-382B196BF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8BB6D-6DB1-354B-9222-281C6CF9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8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A2937E-98DC-374C-BC64-00370523F113}"/>
              </a:ext>
            </a:extLst>
          </p:cNvPr>
          <p:cNvSpPr/>
          <p:nvPr/>
        </p:nvSpPr>
        <p:spPr>
          <a:xfrm>
            <a:off x="3674268" y="235743"/>
            <a:ext cx="4843463" cy="6386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ID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D3E34-3C4F-694A-B88F-1F25DF2E45E7}"/>
              </a:ext>
            </a:extLst>
          </p:cNvPr>
          <p:cNvSpPr/>
          <p:nvPr/>
        </p:nvSpPr>
        <p:spPr>
          <a:xfrm>
            <a:off x="5195886" y="2971800"/>
            <a:ext cx="1800225" cy="34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44952-A70E-974E-B76B-823D3F4117C1}"/>
              </a:ext>
            </a:extLst>
          </p:cNvPr>
          <p:cNvSpPr/>
          <p:nvPr/>
        </p:nvSpPr>
        <p:spPr>
          <a:xfrm>
            <a:off x="5195886" y="4352925"/>
            <a:ext cx="1800225" cy="34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15744-8CAF-A34C-94D2-B1522B2D8EB1}"/>
              </a:ext>
            </a:extLst>
          </p:cNvPr>
          <p:cNvSpPr/>
          <p:nvPr/>
        </p:nvSpPr>
        <p:spPr>
          <a:xfrm>
            <a:off x="4972048" y="5479256"/>
            <a:ext cx="2247903" cy="509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7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5EFEFD-86FA-FC4C-9E72-12985FDA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715719"/>
              </p:ext>
            </p:extLst>
          </p:nvPr>
        </p:nvGraphicFramePr>
        <p:xfrm>
          <a:off x="428625" y="2348913"/>
          <a:ext cx="2641890" cy="418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890">
                  <a:extLst>
                    <a:ext uri="{9D8B030D-6E8A-4147-A177-3AD203B41FA5}">
                      <a16:colId xmlns:a16="http://schemas.microsoft.com/office/drawing/2014/main" val="3178659874"/>
                    </a:ext>
                  </a:extLst>
                </a:gridCol>
              </a:tblGrid>
              <a:tr h="6437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79647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Personal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79198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Attendance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5986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Leave Tracker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0048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6622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Paystubs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9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7A0E28-424F-A647-B019-663F42461051}"/>
              </a:ext>
            </a:extLst>
          </p:cNvPr>
          <p:cNvSpPr txBox="1"/>
          <p:nvPr/>
        </p:nvSpPr>
        <p:spPr>
          <a:xfrm>
            <a:off x="428625" y="200025"/>
            <a:ext cx="1140142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EMS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3972879B-24A6-AD4D-8C98-D5C97E1243A7}"/>
              </a:ext>
            </a:extLst>
          </p:cNvPr>
          <p:cNvSpPr/>
          <p:nvPr/>
        </p:nvSpPr>
        <p:spPr>
          <a:xfrm>
            <a:off x="10701338" y="357188"/>
            <a:ext cx="771525" cy="6122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8569D-A28F-E348-A3D1-41821F8D292A}"/>
              </a:ext>
            </a:extLst>
          </p:cNvPr>
          <p:cNvSpPr/>
          <p:nvPr/>
        </p:nvSpPr>
        <p:spPr>
          <a:xfrm>
            <a:off x="428625" y="200025"/>
            <a:ext cx="11615738" cy="1085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05108-9BE7-FE41-9607-46F196877E4A}"/>
              </a:ext>
            </a:extLst>
          </p:cNvPr>
          <p:cNvSpPr txBox="1"/>
          <p:nvPr/>
        </p:nvSpPr>
        <p:spPr>
          <a:xfrm>
            <a:off x="5172074" y="373618"/>
            <a:ext cx="1914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EMS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36E9AAE2-9CD2-1144-B662-C61D90F301FA}"/>
              </a:ext>
            </a:extLst>
          </p:cNvPr>
          <p:cNvSpPr/>
          <p:nvPr/>
        </p:nvSpPr>
        <p:spPr>
          <a:xfrm>
            <a:off x="10701338" y="373618"/>
            <a:ext cx="957262" cy="707886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C7DA09-EFCF-ED41-8CA5-825F96202091}"/>
              </a:ext>
            </a:extLst>
          </p:cNvPr>
          <p:cNvSpPr/>
          <p:nvPr/>
        </p:nvSpPr>
        <p:spPr>
          <a:xfrm>
            <a:off x="428625" y="1514475"/>
            <a:ext cx="685800" cy="557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>
            <a:extLst>
              <a:ext uri="{FF2B5EF4-FFF2-40B4-BE49-F238E27FC236}">
                <a16:creationId xmlns:a16="http://schemas.microsoft.com/office/drawing/2014/main" id="{55805185-82D4-0349-83B7-4937B4A8FF20}"/>
              </a:ext>
            </a:extLst>
          </p:cNvPr>
          <p:cNvSpPr/>
          <p:nvPr/>
        </p:nvSpPr>
        <p:spPr>
          <a:xfrm>
            <a:off x="557213" y="1628775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>
            <a:extLst>
              <a:ext uri="{FF2B5EF4-FFF2-40B4-BE49-F238E27FC236}">
                <a16:creationId xmlns:a16="http://schemas.microsoft.com/office/drawing/2014/main" id="{1DBAA5B1-CE71-754D-8D8E-208E91676600}"/>
              </a:ext>
            </a:extLst>
          </p:cNvPr>
          <p:cNvSpPr/>
          <p:nvPr/>
        </p:nvSpPr>
        <p:spPr>
          <a:xfrm>
            <a:off x="557213" y="1733097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>
            <a:extLst>
              <a:ext uri="{FF2B5EF4-FFF2-40B4-BE49-F238E27FC236}">
                <a16:creationId xmlns:a16="http://schemas.microsoft.com/office/drawing/2014/main" id="{84E5E968-EDE7-C545-833C-4C7F724FFCEC}"/>
              </a:ext>
            </a:extLst>
          </p:cNvPr>
          <p:cNvSpPr/>
          <p:nvPr/>
        </p:nvSpPr>
        <p:spPr>
          <a:xfrm>
            <a:off x="557213" y="1855972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4C8CB0-5F9E-F842-B475-CEDBE053683A}"/>
              </a:ext>
            </a:extLst>
          </p:cNvPr>
          <p:cNvSpPr/>
          <p:nvPr/>
        </p:nvSpPr>
        <p:spPr>
          <a:xfrm>
            <a:off x="3514725" y="1628775"/>
            <a:ext cx="3571874" cy="44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Of Employee ID</a:t>
            </a:r>
            <a:endParaRPr lang="en-US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1825775C-E126-264B-8AF1-225742A0E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60779"/>
              </p:ext>
            </p:extLst>
          </p:nvPr>
        </p:nvGraphicFramePr>
        <p:xfrm>
          <a:off x="3514725" y="2414588"/>
          <a:ext cx="228282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825">
                  <a:extLst>
                    <a:ext uri="{9D8B030D-6E8A-4147-A177-3AD203B41FA5}">
                      <a16:colId xmlns:a16="http://schemas.microsoft.com/office/drawing/2014/main" val="1681259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ID__1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4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Employee ID__2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Employee ID__3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9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Employee ID__4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2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Employee ID__5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Employee ID__6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Employee ID__7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4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Employee ID__8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890393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3FD319DF-6697-E14E-9B88-78E00A868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43791"/>
              </p:ext>
            </p:extLst>
          </p:nvPr>
        </p:nvGraphicFramePr>
        <p:xfrm>
          <a:off x="6663640" y="2414588"/>
          <a:ext cx="491569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847">
                  <a:extLst>
                    <a:ext uri="{9D8B030D-6E8A-4147-A177-3AD203B41FA5}">
                      <a16:colId xmlns:a16="http://schemas.microsoft.com/office/drawing/2014/main" val="4159127234"/>
                    </a:ext>
                  </a:extLst>
                </a:gridCol>
                <a:gridCol w="2457847">
                  <a:extLst>
                    <a:ext uri="{9D8B030D-6E8A-4147-A177-3AD203B41FA5}">
                      <a16:colId xmlns:a16="http://schemas.microsoft.com/office/drawing/2014/main" val="42818157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Basic Information (Any Employee)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4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70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5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46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657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77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4D1630-F50D-284E-BEFC-1AA7CDA33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1479"/>
              </p:ext>
            </p:extLst>
          </p:nvPr>
        </p:nvGraphicFramePr>
        <p:xfrm>
          <a:off x="428625" y="2348913"/>
          <a:ext cx="2641890" cy="418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890">
                  <a:extLst>
                    <a:ext uri="{9D8B030D-6E8A-4147-A177-3AD203B41FA5}">
                      <a16:colId xmlns:a16="http://schemas.microsoft.com/office/drawing/2014/main" val="3178659874"/>
                    </a:ext>
                  </a:extLst>
                </a:gridCol>
              </a:tblGrid>
              <a:tr h="6437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79647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Personal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79198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Attendance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5986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Leave Tracker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0048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6622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Paystubs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963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89356DB-52C3-4546-B570-43D243C4CD72}"/>
              </a:ext>
            </a:extLst>
          </p:cNvPr>
          <p:cNvSpPr txBox="1"/>
          <p:nvPr/>
        </p:nvSpPr>
        <p:spPr>
          <a:xfrm>
            <a:off x="428625" y="200025"/>
            <a:ext cx="1140142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EMS</a:t>
            </a:r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BAF70BB7-EAAF-EE4A-B06C-34D113BD09AE}"/>
              </a:ext>
            </a:extLst>
          </p:cNvPr>
          <p:cNvSpPr/>
          <p:nvPr/>
        </p:nvSpPr>
        <p:spPr>
          <a:xfrm>
            <a:off x="10701338" y="357188"/>
            <a:ext cx="771525" cy="6122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89D538-24A3-DD49-9BF0-8CD74BD7F29A}"/>
              </a:ext>
            </a:extLst>
          </p:cNvPr>
          <p:cNvSpPr/>
          <p:nvPr/>
        </p:nvSpPr>
        <p:spPr>
          <a:xfrm>
            <a:off x="428625" y="200025"/>
            <a:ext cx="11615738" cy="1085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0CD73-EF83-F940-BD99-C86D3639DD7C}"/>
              </a:ext>
            </a:extLst>
          </p:cNvPr>
          <p:cNvSpPr txBox="1"/>
          <p:nvPr/>
        </p:nvSpPr>
        <p:spPr>
          <a:xfrm>
            <a:off x="5172074" y="373618"/>
            <a:ext cx="1914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EMS</a:t>
            </a: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E91C837E-4D7D-2D44-9E7F-9E5F67407875}"/>
              </a:ext>
            </a:extLst>
          </p:cNvPr>
          <p:cNvSpPr/>
          <p:nvPr/>
        </p:nvSpPr>
        <p:spPr>
          <a:xfrm>
            <a:off x="10701338" y="373618"/>
            <a:ext cx="957262" cy="707886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98598-E276-8D4C-B7F5-1EC6038664C8}"/>
              </a:ext>
            </a:extLst>
          </p:cNvPr>
          <p:cNvSpPr/>
          <p:nvPr/>
        </p:nvSpPr>
        <p:spPr>
          <a:xfrm>
            <a:off x="428625" y="1514475"/>
            <a:ext cx="685800" cy="557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>
            <a:extLst>
              <a:ext uri="{FF2B5EF4-FFF2-40B4-BE49-F238E27FC236}">
                <a16:creationId xmlns:a16="http://schemas.microsoft.com/office/drawing/2014/main" id="{B0615C2F-456C-3C49-8A83-5239E11F58C2}"/>
              </a:ext>
            </a:extLst>
          </p:cNvPr>
          <p:cNvSpPr/>
          <p:nvPr/>
        </p:nvSpPr>
        <p:spPr>
          <a:xfrm>
            <a:off x="557213" y="1628775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>
            <a:extLst>
              <a:ext uri="{FF2B5EF4-FFF2-40B4-BE49-F238E27FC236}">
                <a16:creationId xmlns:a16="http://schemas.microsoft.com/office/drawing/2014/main" id="{AC0BF4F3-D695-4A4C-8DA3-E00B84EEF217}"/>
              </a:ext>
            </a:extLst>
          </p:cNvPr>
          <p:cNvSpPr/>
          <p:nvPr/>
        </p:nvSpPr>
        <p:spPr>
          <a:xfrm>
            <a:off x="557213" y="1733097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>
            <a:extLst>
              <a:ext uri="{FF2B5EF4-FFF2-40B4-BE49-F238E27FC236}">
                <a16:creationId xmlns:a16="http://schemas.microsoft.com/office/drawing/2014/main" id="{1170C16D-227B-AC45-BA76-E6E5E69A42FC}"/>
              </a:ext>
            </a:extLst>
          </p:cNvPr>
          <p:cNvSpPr/>
          <p:nvPr/>
        </p:nvSpPr>
        <p:spPr>
          <a:xfrm>
            <a:off x="557213" y="1855972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65A55A-4C3C-3349-9056-A6975E20659B}"/>
              </a:ext>
            </a:extLst>
          </p:cNvPr>
          <p:cNvSpPr/>
          <p:nvPr/>
        </p:nvSpPr>
        <p:spPr>
          <a:xfrm>
            <a:off x="3514725" y="1771649"/>
            <a:ext cx="871538" cy="44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D4286C-9C5F-4045-AE7B-3063B473ED6B}"/>
              </a:ext>
            </a:extLst>
          </p:cNvPr>
          <p:cNvSpPr/>
          <p:nvPr/>
        </p:nvSpPr>
        <p:spPr>
          <a:xfrm>
            <a:off x="3514725" y="4307703"/>
            <a:ext cx="871538" cy="44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234CBF-C923-3A4B-BAB7-5CD8373B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30859"/>
              </p:ext>
            </p:extLst>
          </p:nvPr>
        </p:nvGraphicFramePr>
        <p:xfrm>
          <a:off x="3514725" y="2443262"/>
          <a:ext cx="258127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319">
                  <a:extLst>
                    <a:ext uri="{9D8B030D-6E8A-4147-A177-3AD203B41FA5}">
                      <a16:colId xmlns:a16="http://schemas.microsoft.com/office/drawing/2014/main" val="2471188952"/>
                    </a:ext>
                  </a:extLst>
                </a:gridCol>
                <a:gridCol w="645319">
                  <a:extLst>
                    <a:ext uri="{9D8B030D-6E8A-4147-A177-3AD203B41FA5}">
                      <a16:colId xmlns:a16="http://schemas.microsoft.com/office/drawing/2014/main" val="2215730752"/>
                    </a:ext>
                  </a:extLst>
                </a:gridCol>
                <a:gridCol w="645319">
                  <a:extLst>
                    <a:ext uri="{9D8B030D-6E8A-4147-A177-3AD203B41FA5}">
                      <a16:colId xmlns:a16="http://schemas.microsoft.com/office/drawing/2014/main" val="2086245885"/>
                    </a:ext>
                  </a:extLst>
                </a:gridCol>
                <a:gridCol w="645319">
                  <a:extLst>
                    <a:ext uri="{9D8B030D-6E8A-4147-A177-3AD203B41FA5}">
                      <a16:colId xmlns:a16="http://schemas.microsoft.com/office/drawing/2014/main" val="298799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3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4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7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6232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391F54F-B000-C14C-A0C6-24298C95F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04781"/>
              </p:ext>
            </p:extLst>
          </p:nvPr>
        </p:nvGraphicFramePr>
        <p:xfrm>
          <a:off x="3514723" y="5086350"/>
          <a:ext cx="2581276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319">
                  <a:extLst>
                    <a:ext uri="{9D8B030D-6E8A-4147-A177-3AD203B41FA5}">
                      <a16:colId xmlns:a16="http://schemas.microsoft.com/office/drawing/2014/main" val="3850609297"/>
                    </a:ext>
                  </a:extLst>
                </a:gridCol>
                <a:gridCol w="645319">
                  <a:extLst>
                    <a:ext uri="{9D8B030D-6E8A-4147-A177-3AD203B41FA5}">
                      <a16:colId xmlns:a16="http://schemas.microsoft.com/office/drawing/2014/main" val="2096381158"/>
                    </a:ext>
                  </a:extLst>
                </a:gridCol>
                <a:gridCol w="645319">
                  <a:extLst>
                    <a:ext uri="{9D8B030D-6E8A-4147-A177-3AD203B41FA5}">
                      <a16:colId xmlns:a16="http://schemas.microsoft.com/office/drawing/2014/main" val="4034626178"/>
                    </a:ext>
                  </a:extLst>
                </a:gridCol>
                <a:gridCol w="645319">
                  <a:extLst>
                    <a:ext uri="{9D8B030D-6E8A-4147-A177-3AD203B41FA5}">
                      <a16:colId xmlns:a16="http://schemas.microsoft.com/office/drawing/2014/main" val="3590903229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0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8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6548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9A438DF-9D2B-9C48-8474-B16AF7CA3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68778"/>
              </p:ext>
            </p:extLst>
          </p:nvPr>
        </p:nvGraphicFramePr>
        <p:xfrm>
          <a:off x="6651120" y="2443262"/>
          <a:ext cx="5393243" cy="3351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3243">
                  <a:extLst>
                    <a:ext uri="{9D8B030D-6E8A-4147-A177-3AD203B41FA5}">
                      <a16:colId xmlns:a16="http://schemas.microsoft.com/office/drawing/2014/main" val="1037201214"/>
                    </a:ext>
                  </a:extLst>
                </a:gridCol>
              </a:tblGrid>
              <a:tr h="69310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Pay slip 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472242"/>
                  </a:ext>
                </a:extLst>
              </a:tr>
              <a:tr h="26583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9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30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4D1630-F50D-284E-BEFC-1AA7CDA33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21691"/>
              </p:ext>
            </p:extLst>
          </p:nvPr>
        </p:nvGraphicFramePr>
        <p:xfrm>
          <a:off x="428625" y="2348913"/>
          <a:ext cx="2641890" cy="418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890">
                  <a:extLst>
                    <a:ext uri="{9D8B030D-6E8A-4147-A177-3AD203B41FA5}">
                      <a16:colId xmlns:a16="http://schemas.microsoft.com/office/drawing/2014/main" val="3178659874"/>
                    </a:ext>
                  </a:extLst>
                </a:gridCol>
              </a:tblGrid>
              <a:tr h="6437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79647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Personal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79198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Attendance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5986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Leave Tracker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0048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6622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Paystubs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963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89356DB-52C3-4546-B570-43D243C4CD72}"/>
              </a:ext>
            </a:extLst>
          </p:cNvPr>
          <p:cNvSpPr txBox="1"/>
          <p:nvPr/>
        </p:nvSpPr>
        <p:spPr>
          <a:xfrm>
            <a:off x="428625" y="200025"/>
            <a:ext cx="1140142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EMS</a:t>
            </a:r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BAF70BB7-EAAF-EE4A-B06C-34D113BD09AE}"/>
              </a:ext>
            </a:extLst>
          </p:cNvPr>
          <p:cNvSpPr/>
          <p:nvPr/>
        </p:nvSpPr>
        <p:spPr>
          <a:xfrm>
            <a:off x="10701338" y="357188"/>
            <a:ext cx="771525" cy="6122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89D538-24A3-DD49-9BF0-8CD74BD7F29A}"/>
              </a:ext>
            </a:extLst>
          </p:cNvPr>
          <p:cNvSpPr/>
          <p:nvPr/>
        </p:nvSpPr>
        <p:spPr>
          <a:xfrm>
            <a:off x="428625" y="200025"/>
            <a:ext cx="11615738" cy="1085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0CD73-EF83-F940-BD99-C86D3639DD7C}"/>
              </a:ext>
            </a:extLst>
          </p:cNvPr>
          <p:cNvSpPr txBox="1"/>
          <p:nvPr/>
        </p:nvSpPr>
        <p:spPr>
          <a:xfrm>
            <a:off x="5172074" y="373618"/>
            <a:ext cx="1914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EMS</a:t>
            </a: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E91C837E-4D7D-2D44-9E7F-9E5F67407875}"/>
              </a:ext>
            </a:extLst>
          </p:cNvPr>
          <p:cNvSpPr/>
          <p:nvPr/>
        </p:nvSpPr>
        <p:spPr>
          <a:xfrm>
            <a:off x="10701338" y="373618"/>
            <a:ext cx="957262" cy="707886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98598-E276-8D4C-B7F5-1EC6038664C8}"/>
              </a:ext>
            </a:extLst>
          </p:cNvPr>
          <p:cNvSpPr/>
          <p:nvPr/>
        </p:nvSpPr>
        <p:spPr>
          <a:xfrm>
            <a:off x="428625" y="1514475"/>
            <a:ext cx="685800" cy="557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>
            <a:extLst>
              <a:ext uri="{FF2B5EF4-FFF2-40B4-BE49-F238E27FC236}">
                <a16:creationId xmlns:a16="http://schemas.microsoft.com/office/drawing/2014/main" id="{B0615C2F-456C-3C49-8A83-5239E11F58C2}"/>
              </a:ext>
            </a:extLst>
          </p:cNvPr>
          <p:cNvSpPr/>
          <p:nvPr/>
        </p:nvSpPr>
        <p:spPr>
          <a:xfrm>
            <a:off x="557213" y="1628775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>
            <a:extLst>
              <a:ext uri="{FF2B5EF4-FFF2-40B4-BE49-F238E27FC236}">
                <a16:creationId xmlns:a16="http://schemas.microsoft.com/office/drawing/2014/main" id="{AC0BF4F3-D695-4A4C-8DA3-E00B84EEF217}"/>
              </a:ext>
            </a:extLst>
          </p:cNvPr>
          <p:cNvSpPr/>
          <p:nvPr/>
        </p:nvSpPr>
        <p:spPr>
          <a:xfrm>
            <a:off x="557213" y="1733097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>
            <a:extLst>
              <a:ext uri="{FF2B5EF4-FFF2-40B4-BE49-F238E27FC236}">
                <a16:creationId xmlns:a16="http://schemas.microsoft.com/office/drawing/2014/main" id="{1170C16D-227B-AC45-BA76-E6E5E69A42FC}"/>
              </a:ext>
            </a:extLst>
          </p:cNvPr>
          <p:cNvSpPr/>
          <p:nvPr/>
        </p:nvSpPr>
        <p:spPr>
          <a:xfrm>
            <a:off x="557213" y="1855972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9CEBBD-74FF-C146-B8DE-AF020B8C56CD}"/>
              </a:ext>
            </a:extLst>
          </p:cNvPr>
          <p:cNvSpPr/>
          <p:nvPr/>
        </p:nvSpPr>
        <p:spPr>
          <a:xfrm>
            <a:off x="9329738" y="1571625"/>
            <a:ext cx="2714625" cy="3143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ID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Name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Mail ID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7F2061-FB32-CD4B-951E-996FBEDBCB2F}"/>
              </a:ext>
            </a:extLst>
          </p:cNvPr>
          <p:cNvSpPr/>
          <p:nvPr/>
        </p:nvSpPr>
        <p:spPr>
          <a:xfrm>
            <a:off x="9886950" y="3429000"/>
            <a:ext cx="1876425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303244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2B3FA6-C006-CB4C-81A9-96788442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237524"/>
              </p:ext>
            </p:extLst>
          </p:nvPr>
        </p:nvGraphicFramePr>
        <p:xfrm>
          <a:off x="428625" y="2348913"/>
          <a:ext cx="2641890" cy="418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890">
                  <a:extLst>
                    <a:ext uri="{9D8B030D-6E8A-4147-A177-3AD203B41FA5}">
                      <a16:colId xmlns:a16="http://schemas.microsoft.com/office/drawing/2014/main" val="3178659874"/>
                    </a:ext>
                  </a:extLst>
                </a:gridCol>
              </a:tblGrid>
              <a:tr h="64371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79647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Personal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79198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Attendance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5986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Leave Tracker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0048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6622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Paystubs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9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2BEFF7-9C1C-4D45-B003-D5EF4C2C332B}"/>
              </a:ext>
            </a:extLst>
          </p:cNvPr>
          <p:cNvSpPr txBox="1"/>
          <p:nvPr/>
        </p:nvSpPr>
        <p:spPr>
          <a:xfrm>
            <a:off x="428625" y="200025"/>
            <a:ext cx="1140142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EMS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BCC7F342-1968-9A42-A544-6CEBD86EEB92}"/>
              </a:ext>
            </a:extLst>
          </p:cNvPr>
          <p:cNvSpPr/>
          <p:nvPr/>
        </p:nvSpPr>
        <p:spPr>
          <a:xfrm>
            <a:off x="10701338" y="357188"/>
            <a:ext cx="771525" cy="6122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CE807-4D26-8B4D-BBE5-0A4F3975925B}"/>
              </a:ext>
            </a:extLst>
          </p:cNvPr>
          <p:cNvSpPr/>
          <p:nvPr/>
        </p:nvSpPr>
        <p:spPr>
          <a:xfrm>
            <a:off x="428625" y="200025"/>
            <a:ext cx="11615738" cy="1085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2B715-CECE-D344-BD64-7CA1E39F5935}"/>
              </a:ext>
            </a:extLst>
          </p:cNvPr>
          <p:cNvSpPr txBox="1"/>
          <p:nvPr/>
        </p:nvSpPr>
        <p:spPr>
          <a:xfrm>
            <a:off x="5172074" y="373618"/>
            <a:ext cx="1914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EMS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F23C2315-02D3-C44D-812C-851E88CCB587}"/>
              </a:ext>
            </a:extLst>
          </p:cNvPr>
          <p:cNvSpPr/>
          <p:nvPr/>
        </p:nvSpPr>
        <p:spPr>
          <a:xfrm>
            <a:off x="10701338" y="373618"/>
            <a:ext cx="957262" cy="707886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994CD5-407D-A84E-A1D1-299AFFD26700}"/>
              </a:ext>
            </a:extLst>
          </p:cNvPr>
          <p:cNvSpPr/>
          <p:nvPr/>
        </p:nvSpPr>
        <p:spPr>
          <a:xfrm>
            <a:off x="428625" y="1514475"/>
            <a:ext cx="685800" cy="557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>
            <a:extLst>
              <a:ext uri="{FF2B5EF4-FFF2-40B4-BE49-F238E27FC236}">
                <a16:creationId xmlns:a16="http://schemas.microsoft.com/office/drawing/2014/main" id="{E21D6CBB-B922-E540-A381-099C1A158DF0}"/>
              </a:ext>
            </a:extLst>
          </p:cNvPr>
          <p:cNvSpPr/>
          <p:nvPr/>
        </p:nvSpPr>
        <p:spPr>
          <a:xfrm>
            <a:off x="557213" y="1628775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>
            <a:extLst>
              <a:ext uri="{FF2B5EF4-FFF2-40B4-BE49-F238E27FC236}">
                <a16:creationId xmlns:a16="http://schemas.microsoft.com/office/drawing/2014/main" id="{A694CF27-3144-014C-A4C8-162143E896C4}"/>
              </a:ext>
            </a:extLst>
          </p:cNvPr>
          <p:cNvSpPr/>
          <p:nvPr/>
        </p:nvSpPr>
        <p:spPr>
          <a:xfrm>
            <a:off x="557213" y="1733097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>
            <a:extLst>
              <a:ext uri="{FF2B5EF4-FFF2-40B4-BE49-F238E27FC236}">
                <a16:creationId xmlns:a16="http://schemas.microsoft.com/office/drawing/2014/main" id="{06B41DDC-1CE2-B040-BD1F-C512678E0AB5}"/>
              </a:ext>
            </a:extLst>
          </p:cNvPr>
          <p:cNvSpPr/>
          <p:nvPr/>
        </p:nvSpPr>
        <p:spPr>
          <a:xfrm>
            <a:off x="557213" y="1855972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CB286-39DF-AB4A-9994-9F3397B5D507}"/>
              </a:ext>
            </a:extLst>
          </p:cNvPr>
          <p:cNvSpPr/>
          <p:nvPr/>
        </p:nvSpPr>
        <p:spPr>
          <a:xfrm>
            <a:off x="9329738" y="1571625"/>
            <a:ext cx="2714625" cy="3143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ID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Name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Mail ID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75FDD4-50B7-AF4A-B2E9-80C651E345AF}"/>
              </a:ext>
            </a:extLst>
          </p:cNvPr>
          <p:cNvSpPr/>
          <p:nvPr/>
        </p:nvSpPr>
        <p:spPr>
          <a:xfrm>
            <a:off x="9886950" y="3429000"/>
            <a:ext cx="1876425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Out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FB582A6-5110-9141-BF9B-29C38DC5F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51021"/>
              </p:ext>
            </p:extLst>
          </p:nvPr>
        </p:nvGraphicFramePr>
        <p:xfrm>
          <a:off x="3213390" y="2348912"/>
          <a:ext cx="2730210" cy="1251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210">
                  <a:extLst>
                    <a:ext uri="{9D8B030D-6E8A-4147-A177-3AD203B41FA5}">
                      <a16:colId xmlns:a16="http://schemas.microsoft.com/office/drawing/2014/main" val="3370022868"/>
                    </a:ext>
                  </a:extLst>
                </a:gridCol>
              </a:tblGrid>
              <a:tr h="6257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87161"/>
                  </a:ext>
                </a:extLst>
              </a:tr>
              <a:tr h="6257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To Do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4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61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1AC9DF-4027-4144-9772-C8D0105CD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75579"/>
              </p:ext>
            </p:extLst>
          </p:nvPr>
        </p:nvGraphicFramePr>
        <p:xfrm>
          <a:off x="428625" y="2348913"/>
          <a:ext cx="2641890" cy="418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890">
                  <a:extLst>
                    <a:ext uri="{9D8B030D-6E8A-4147-A177-3AD203B41FA5}">
                      <a16:colId xmlns:a16="http://schemas.microsoft.com/office/drawing/2014/main" val="3178659874"/>
                    </a:ext>
                  </a:extLst>
                </a:gridCol>
              </a:tblGrid>
              <a:tr h="64371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79647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Personal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79198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Attendance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5986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Leave Tracker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0048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6622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Paystubs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9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AFB41C-2CDE-1D4F-B659-8B6AA7CCDBC8}"/>
              </a:ext>
            </a:extLst>
          </p:cNvPr>
          <p:cNvSpPr txBox="1"/>
          <p:nvPr/>
        </p:nvSpPr>
        <p:spPr>
          <a:xfrm>
            <a:off x="428625" y="200025"/>
            <a:ext cx="1140142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EMS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673ECFBE-3E2F-AA4F-8A28-3CFFD4DFCAA8}"/>
              </a:ext>
            </a:extLst>
          </p:cNvPr>
          <p:cNvSpPr/>
          <p:nvPr/>
        </p:nvSpPr>
        <p:spPr>
          <a:xfrm>
            <a:off x="10701338" y="357188"/>
            <a:ext cx="771525" cy="6122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6FEBB6-0AA2-FB4E-8B49-F900D97C3D71}"/>
              </a:ext>
            </a:extLst>
          </p:cNvPr>
          <p:cNvSpPr/>
          <p:nvPr/>
        </p:nvSpPr>
        <p:spPr>
          <a:xfrm>
            <a:off x="428625" y="200025"/>
            <a:ext cx="11615738" cy="1085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95623-2000-2B49-B42B-AAA737B20DFC}"/>
              </a:ext>
            </a:extLst>
          </p:cNvPr>
          <p:cNvSpPr txBox="1"/>
          <p:nvPr/>
        </p:nvSpPr>
        <p:spPr>
          <a:xfrm>
            <a:off x="5172074" y="373618"/>
            <a:ext cx="1914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EMS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4D44FAA8-3F9D-C44A-A4AA-47A707DE6194}"/>
              </a:ext>
            </a:extLst>
          </p:cNvPr>
          <p:cNvSpPr/>
          <p:nvPr/>
        </p:nvSpPr>
        <p:spPr>
          <a:xfrm>
            <a:off x="10701338" y="373618"/>
            <a:ext cx="957262" cy="707886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19BA89-9A65-C747-A06F-F9218B9E0400}"/>
              </a:ext>
            </a:extLst>
          </p:cNvPr>
          <p:cNvSpPr/>
          <p:nvPr/>
        </p:nvSpPr>
        <p:spPr>
          <a:xfrm>
            <a:off x="428625" y="1514475"/>
            <a:ext cx="685800" cy="557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>
            <a:extLst>
              <a:ext uri="{FF2B5EF4-FFF2-40B4-BE49-F238E27FC236}">
                <a16:creationId xmlns:a16="http://schemas.microsoft.com/office/drawing/2014/main" id="{1DA8F695-E76C-8546-82FA-CD2A62A4B023}"/>
              </a:ext>
            </a:extLst>
          </p:cNvPr>
          <p:cNvSpPr/>
          <p:nvPr/>
        </p:nvSpPr>
        <p:spPr>
          <a:xfrm>
            <a:off x="557213" y="1628775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>
            <a:extLst>
              <a:ext uri="{FF2B5EF4-FFF2-40B4-BE49-F238E27FC236}">
                <a16:creationId xmlns:a16="http://schemas.microsoft.com/office/drawing/2014/main" id="{D673F2C5-1351-B543-8B4E-9D34136AA583}"/>
              </a:ext>
            </a:extLst>
          </p:cNvPr>
          <p:cNvSpPr/>
          <p:nvPr/>
        </p:nvSpPr>
        <p:spPr>
          <a:xfrm>
            <a:off x="557213" y="1733097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>
            <a:extLst>
              <a:ext uri="{FF2B5EF4-FFF2-40B4-BE49-F238E27FC236}">
                <a16:creationId xmlns:a16="http://schemas.microsoft.com/office/drawing/2014/main" id="{CEB5FD7A-A510-C546-BB5D-2DC2608E6E9C}"/>
              </a:ext>
            </a:extLst>
          </p:cNvPr>
          <p:cNvSpPr/>
          <p:nvPr/>
        </p:nvSpPr>
        <p:spPr>
          <a:xfrm>
            <a:off x="557213" y="1855972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8D2748E-48DE-D04B-8B66-E72B89A7A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405211"/>
              </p:ext>
            </p:extLst>
          </p:nvPr>
        </p:nvGraphicFramePr>
        <p:xfrm>
          <a:off x="3614737" y="2348912"/>
          <a:ext cx="8429625" cy="418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9494">
                  <a:extLst>
                    <a:ext uri="{9D8B030D-6E8A-4147-A177-3AD203B41FA5}">
                      <a16:colId xmlns:a16="http://schemas.microsoft.com/office/drawing/2014/main" val="720151755"/>
                    </a:ext>
                  </a:extLst>
                </a:gridCol>
                <a:gridCol w="4170131">
                  <a:extLst>
                    <a:ext uri="{9D8B030D-6E8A-4147-A177-3AD203B41FA5}">
                      <a16:colId xmlns:a16="http://schemas.microsoft.com/office/drawing/2014/main" val="1703333702"/>
                    </a:ext>
                  </a:extLst>
                </a:gridCol>
              </a:tblGrid>
              <a:tr h="2094701">
                <a:tc>
                  <a:txBody>
                    <a:bodyPr/>
                    <a:lstStyle/>
                    <a:p>
                      <a:r>
                        <a:rPr lang="en-US" u="sng" dirty="0"/>
                        <a:t>Attendance</a:t>
                      </a:r>
                    </a:p>
                    <a:p>
                      <a:endParaRPr lang="en-US" u="sng" dirty="0"/>
                    </a:p>
                    <a:p>
                      <a:endParaRPr lang="en-US" u="sng" dirty="0"/>
                    </a:p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Leave Request</a:t>
                      </a:r>
                    </a:p>
                    <a:p>
                      <a:endParaRPr lang="en-US" u="sng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u="none" dirty="0"/>
                        <a:t>Casual Leave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u="none" dirty="0"/>
                        <a:t>Sick Leave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u="none" dirty="0"/>
                        <a:t>Comp Off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u="none" dirty="0"/>
                        <a:t>Loss of 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72889"/>
                  </a:ext>
                </a:extLst>
              </a:tr>
              <a:tr h="2094701">
                <a:tc>
                  <a:txBody>
                    <a:bodyPr/>
                    <a:lstStyle/>
                    <a:p>
                      <a:r>
                        <a:rPr lang="en-US" u="sng" dirty="0"/>
                        <a:t>Holiday List</a:t>
                      </a:r>
                    </a:p>
                    <a:p>
                      <a:endParaRPr lang="en-US" u="sng" dirty="0"/>
                    </a:p>
                    <a:p>
                      <a:r>
                        <a:rPr lang="en-US" u="none" dirty="0"/>
                        <a:t>    Date                                           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Pending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92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314720E-5827-0643-B3D0-773ED61226A0}"/>
              </a:ext>
            </a:extLst>
          </p:cNvPr>
          <p:cNvSpPr txBox="1"/>
          <p:nvPr/>
        </p:nvSpPr>
        <p:spPr>
          <a:xfrm>
            <a:off x="3530599" y="1674494"/>
            <a:ext cx="225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DASHBOARD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DCA4D6-CF4D-9C49-A131-4E191F2D5C2A}"/>
              </a:ext>
            </a:extLst>
          </p:cNvPr>
          <p:cNvSpPr/>
          <p:nvPr/>
        </p:nvSpPr>
        <p:spPr>
          <a:xfrm>
            <a:off x="5786438" y="2718244"/>
            <a:ext cx="1614487" cy="382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In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E2C768-2164-2546-A553-E5AAE3FFA9DA}"/>
              </a:ext>
            </a:extLst>
          </p:cNvPr>
          <p:cNvSpPr/>
          <p:nvPr/>
        </p:nvSpPr>
        <p:spPr>
          <a:xfrm>
            <a:off x="3777746" y="3160998"/>
            <a:ext cx="1614487" cy="382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Notes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79A2AE-ECFF-9343-BE8D-FF71D2ED8F18}"/>
              </a:ext>
            </a:extLst>
          </p:cNvPr>
          <p:cNvSpPr/>
          <p:nvPr/>
        </p:nvSpPr>
        <p:spPr>
          <a:xfrm>
            <a:off x="5786438" y="3543142"/>
            <a:ext cx="1614487" cy="382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Out</a:t>
            </a:r>
          </a:p>
        </p:txBody>
      </p:sp>
    </p:spTree>
    <p:extLst>
      <p:ext uri="{BB962C8B-B14F-4D97-AF65-F5344CB8AC3E}">
        <p14:creationId xmlns:p14="http://schemas.microsoft.com/office/powerpoint/2010/main" val="102049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1AC9DF-4027-4144-9772-C8D0105CD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19065"/>
              </p:ext>
            </p:extLst>
          </p:nvPr>
        </p:nvGraphicFramePr>
        <p:xfrm>
          <a:off x="428625" y="2348913"/>
          <a:ext cx="2641890" cy="418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890">
                  <a:extLst>
                    <a:ext uri="{9D8B030D-6E8A-4147-A177-3AD203B41FA5}">
                      <a16:colId xmlns:a16="http://schemas.microsoft.com/office/drawing/2014/main" val="3178659874"/>
                    </a:ext>
                  </a:extLst>
                </a:gridCol>
              </a:tblGrid>
              <a:tr h="64371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79647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Personal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79198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Attendance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5986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Leave Tracker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0048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6622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Paystubs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9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AFB41C-2CDE-1D4F-B659-8B6AA7CCDBC8}"/>
              </a:ext>
            </a:extLst>
          </p:cNvPr>
          <p:cNvSpPr txBox="1"/>
          <p:nvPr/>
        </p:nvSpPr>
        <p:spPr>
          <a:xfrm>
            <a:off x="428625" y="200025"/>
            <a:ext cx="1140142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EMS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673ECFBE-3E2F-AA4F-8A28-3CFFD4DFCAA8}"/>
              </a:ext>
            </a:extLst>
          </p:cNvPr>
          <p:cNvSpPr/>
          <p:nvPr/>
        </p:nvSpPr>
        <p:spPr>
          <a:xfrm>
            <a:off x="10701338" y="357188"/>
            <a:ext cx="771525" cy="6122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6FEBB6-0AA2-FB4E-8B49-F900D97C3D71}"/>
              </a:ext>
            </a:extLst>
          </p:cNvPr>
          <p:cNvSpPr/>
          <p:nvPr/>
        </p:nvSpPr>
        <p:spPr>
          <a:xfrm>
            <a:off x="428625" y="200025"/>
            <a:ext cx="11615738" cy="1085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95623-2000-2B49-B42B-AAA737B20DFC}"/>
              </a:ext>
            </a:extLst>
          </p:cNvPr>
          <p:cNvSpPr txBox="1"/>
          <p:nvPr/>
        </p:nvSpPr>
        <p:spPr>
          <a:xfrm>
            <a:off x="5172074" y="373618"/>
            <a:ext cx="1914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EMS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4D44FAA8-3F9D-C44A-A4AA-47A707DE6194}"/>
              </a:ext>
            </a:extLst>
          </p:cNvPr>
          <p:cNvSpPr/>
          <p:nvPr/>
        </p:nvSpPr>
        <p:spPr>
          <a:xfrm>
            <a:off x="10701338" y="373618"/>
            <a:ext cx="957262" cy="707886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19BA89-9A65-C747-A06F-F9218B9E0400}"/>
              </a:ext>
            </a:extLst>
          </p:cNvPr>
          <p:cNvSpPr/>
          <p:nvPr/>
        </p:nvSpPr>
        <p:spPr>
          <a:xfrm>
            <a:off x="428625" y="1514475"/>
            <a:ext cx="685800" cy="557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>
            <a:extLst>
              <a:ext uri="{FF2B5EF4-FFF2-40B4-BE49-F238E27FC236}">
                <a16:creationId xmlns:a16="http://schemas.microsoft.com/office/drawing/2014/main" id="{1DA8F695-E76C-8546-82FA-CD2A62A4B023}"/>
              </a:ext>
            </a:extLst>
          </p:cNvPr>
          <p:cNvSpPr/>
          <p:nvPr/>
        </p:nvSpPr>
        <p:spPr>
          <a:xfrm>
            <a:off x="557213" y="1628775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>
            <a:extLst>
              <a:ext uri="{FF2B5EF4-FFF2-40B4-BE49-F238E27FC236}">
                <a16:creationId xmlns:a16="http://schemas.microsoft.com/office/drawing/2014/main" id="{D673F2C5-1351-B543-8B4E-9D34136AA583}"/>
              </a:ext>
            </a:extLst>
          </p:cNvPr>
          <p:cNvSpPr/>
          <p:nvPr/>
        </p:nvSpPr>
        <p:spPr>
          <a:xfrm>
            <a:off x="557213" y="1733097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>
            <a:extLst>
              <a:ext uri="{FF2B5EF4-FFF2-40B4-BE49-F238E27FC236}">
                <a16:creationId xmlns:a16="http://schemas.microsoft.com/office/drawing/2014/main" id="{CEB5FD7A-A510-C546-BB5D-2DC2608E6E9C}"/>
              </a:ext>
            </a:extLst>
          </p:cNvPr>
          <p:cNvSpPr/>
          <p:nvPr/>
        </p:nvSpPr>
        <p:spPr>
          <a:xfrm>
            <a:off x="557213" y="1855972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4720E-5827-0643-B3D0-773ED61226A0}"/>
              </a:ext>
            </a:extLst>
          </p:cNvPr>
          <p:cNvSpPr txBox="1"/>
          <p:nvPr/>
        </p:nvSpPr>
        <p:spPr>
          <a:xfrm>
            <a:off x="3530599" y="1674494"/>
            <a:ext cx="225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Do Tasks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4929B33-32CF-3141-92E4-3F7350308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25729"/>
              </p:ext>
            </p:extLst>
          </p:nvPr>
        </p:nvGraphicFramePr>
        <p:xfrm>
          <a:off x="3530599" y="2348912"/>
          <a:ext cx="8128000" cy="41438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4401">
                  <a:extLst>
                    <a:ext uri="{9D8B030D-6E8A-4147-A177-3AD203B41FA5}">
                      <a16:colId xmlns:a16="http://schemas.microsoft.com/office/drawing/2014/main" val="898716344"/>
                    </a:ext>
                  </a:extLst>
                </a:gridCol>
                <a:gridCol w="5943599">
                  <a:extLst>
                    <a:ext uri="{9D8B030D-6E8A-4147-A177-3AD203B41FA5}">
                      <a16:colId xmlns:a16="http://schemas.microsoft.com/office/drawing/2014/main" val="3768432526"/>
                    </a:ext>
                  </a:extLst>
                </a:gridCol>
              </a:tblGrid>
              <a:tr h="710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52915"/>
                  </a:ext>
                </a:extLst>
              </a:tr>
              <a:tr h="710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5109"/>
                  </a:ext>
                </a:extLst>
              </a:tr>
              <a:tr h="13024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28737"/>
                  </a:ext>
                </a:extLst>
              </a:tr>
              <a:tr h="710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 (If any)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06"/>
                  </a:ext>
                </a:extLst>
              </a:tr>
              <a:tr h="710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Deadline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72938"/>
                  </a:ext>
                </a:extLst>
              </a:tr>
            </a:tbl>
          </a:graphicData>
        </a:graphic>
      </p:graphicFrame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99B152DE-1E11-2440-BF6F-A7EA996B1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03575"/>
              </p:ext>
            </p:extLst>
          </p:nvPr>
        </p:nvGraphicFramePr>
        <p:xfrm>
          <a:off x="6096001" y="4235432"/>
          <a:ext cx="263366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887">
                  <a:extLst>
                    <a:ext uri="{9D8B030D-6E8A-4147-A177-3AD203B41FA5}">
                      <a16:colId xmlns:a16="http://schemas.microsoft.com/office/drawing/2014/main" val="1691853387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2764628598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347316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73536"/>
                  </a:ext>
                </a:extLst>
              </a:tr>
            </a:tbl>
          </a:graphicData>
        </a:graphic>
      </p:graphicFrame>
      <p:sp>
        <p:nvSpPr>
          <p:cNvPr id="14" name="Right Arrow 13">
            <a:extLst>
              <a:ext uri="{FF2B5EF4-FFF2-40B4-BE49-F238E27FC236}">
                <a16:creationId xmlns:a16="http://schemas.microsoft.com/office/drawing/2014/main" id="{A9AF94D2-AF38-6745-A52D-4642A0EB0822}"/>
              </a:ext>
            </a:extLst>
          </p:cNvPr>
          <p:cNvSpPr/>
          <p:nvPr/>
        </p:nvSpPr>
        <p:spPr>
          <a:xfrm>
            <a:off x="7086599" y="4397694"/>
            <a:ext cx="55721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>
            <a:extLst>
              <a:ext uri="{FF2B5EF4-FFF2-40B4-BE49-F238E27FC236}">
                <a16:creationId xmlns:a16="http://schemas.microsoft.com/office/drawing/2014/main" id="{97B45FF5-F444-384C-8334-A9721E7263C8}"/>
              </a:ext>
            </a:extLst>
          </p:cNvPr>
          <p:cNvSpPr/>
          <p:nvPr/>
        </p:nvSpPr>
        <p:spPr>
          <a:xfrm>
            <a:off x="6357938" y="4235432"/>
            <a:ext cx="314325" cy="3708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0F8D589E-0449-6D41-A340-86F2EDC92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880"/>
              </p:ext>
            </p:extLst>
          </p:nvPr>
        </p:nvGraphicFramePr>
        <p:xfrm>
          <a:off x="9369425" y="3866833"/>
          <a:ext cx="1649411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9411">
                  <a:extLst>
                    <a:ext uri="{9D8B030D-6E8A-4147-A177-3AD203B41FA5}">
                      <a16:colId xmlns:a16="http://schemas.microsoft.com/office/drawing/2014/main" val="3732050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44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83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133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63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761128-FD98-144B-A36C-6FE17338C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12671"/>
              </p:ext>
            </p:extLst>
          </p:nvPr>
        </p:nvGraphicFramePr>
        <p:xfrm>
          <a:off x="428625" y="2348913"/>
          <a:ext cx="2641890" cy="418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890">
                  <a:extLst>
                    <a:ext uri="{9D8B030D-6E8A-4147-A177-3AD203B41FA5}">
                      <a16:colId xmlns:a16="http://schemas.microsoft.com/office/drawing/2014/main" val="3178659874"/>
                    </a:ext>
                  </a:extLst>
                </a:gridCol>
              </a:tblGrid>
              <a:tr h="64371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79647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Personal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79198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Attendance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5986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Leave Tracker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0048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6622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Paystubs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9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1C2391-8D3A-B844-BE74-60E89DE6CE98}"/>
              </a:ext>
            </a:extLst>
          </p:cNvPr>
          <p:cNvSpPr txBox="1"/>
          <p:nvPr/>
        </p:nvSpPr>
        <p:spPr>
          <a:xfrm>
            <a:off x="428625" y="200025"/>
            <a:ext cx="1140142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EMS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35053D59-18E0-3F4E-99B6-CD8B6C4B390E}"/>
              </a:ext>
            </a:extLst>
          </p:cNvPr>
          <p:cNvSpPr/>
          <p:nvPr/>
        </p:nvSpPr>
        <p:spPr>
          <a:xfrm>
            <a:off x="10701338" y="357188"/>
            <a:ext cx="771525" cy="6122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36C111-05E7-6A45-8571-115D9607B139}"/>
              </a:ext>
            </a:extLst>
          </p:cNvPr>
          <p:cNvSpPr/>
          <p:nvPr/>
        </p:nvSpPr>
        <p:spPr>
          <a:xfrm>
            <a:off x="428625" y="200025"/>
            <a:ext cx="11615738" cy="1085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3CB33-F681-2D46-9CA9-7D2B43454F82}"/>
              </a:ext>
            </a:extLst>
          </p:cNvPr>
          <p:cNvSpPr txBox="1"/>
          <p:nvPr/>
        </p:nvSpPr>
        <p:spPr>
          <a:xfrm>
            <a:off x="5172074" y="373618"/>
            <a:ext cx="1914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EMS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7038B5B5-7322-C248-967D-0CAE1434812C}"/>
              </a:ext>
            </a:extLst>
          </p:cNvPr>
          <p:cNvSpPr/>
          <p:nvPr/>
        </p:nvSpPr>
        <p:spPr>
          <a:xfrm>
            <a:off x="10701338" y="373618"/>
            <a:ext cx="957262" cy="707886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F2C542-ED20-E541-9B3B-B326A3D94E41}"/>
              </a:ext>
            </a:extLst>
          </p:cNvPr>
          <p:cNvSpPr/>
          <p:nvPr/>
        </p:nvSpPr>
        <p:spPr>
          <a:xfrm>
            <a:off x="428625" y="1514475"/>
            <a:ext cx="685800" cy="557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>
            <a:extLst>
              <a:ext uri="{FF2B5EF4-FFF2-40B4-BE49-F238E27FC236}">
                <a16:creationId xmlns:a16="http://schemas.microsoft.com/office/drawing/2014/main" id="{0F3CBCAB-1346-974A-8BA0-A7D3A0380703}"/>
              </a:ext>
            </a:extLst>
          </p:cNvPr>
          <p:cNvSpPr/>
          <p:nvPr/>
        </p:nvSpPr>
        <p:spPr>
          <a:xfrm>
            <a:off x="557213" y="1628775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>
            <a:extLst>
              <a:ext uri="{FF2B5EF4-FFF2-40B4-BE49-F238E27FC236}">
                <a16:creationId xmlns:a16="http://schemas.microsoft.com/office/drawing/2014/main" id="{23C3F308-782E-5B4F-8DAA-20F0CCE40503}"/>
              </a:ext>
            </a:extLst>
          </p:cNvPr>
          <p:cNvSpPr/>
          <p:nvPr/>
        </p:nvSpPr>
        <p:spPr>
          <a:xfrm>
            <a:off x="557213" y="1733097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>
            <a:extLst>
              <a:ext uri="{FF2B5EF4-FFF2-40B4-BE49-F238E27FC236}">
                <a16:creationId xmlns:a16="http://schemas.microsoft.com/office/drawing/2014/main" id="{F26B6A5F-7932-6F43-9277-31E7903F644A}"/>
              </a:ext>
            </a:extLst>
          </p:cNvPr>
          <p:cNvSpPr/>
          <p:nvPr/>
        </p:nvSpPr>
        <p:spPr>
          <a:xfrm>
            <a:off x="557213" y="1855972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7AC338E5-4964-1844-BF66-C00895714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61392"/>
              </p:ext>
            </p:extLst>
          </p:nvPr>
        </p:nvGraphicFramePr>
        <p:xfrm>
          <a:off x="3506787" y="1607661"/>
          <a:ext cx="85375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8788">
                  <a:extLst>
                    <a:ext uri="{9D8B030D-6E8A-4147-A177-3AD203B41FA5}">
                      <a16:colId xmlns:a16="http://schemas.microsoft.com/office/drawing/2014/main" val="898646337"/>
                    </a:ext>
                  </a:extLst>
                </a:gridCol>
                <a:gridCol w="4268788">
                  <a:extLst>
                    <a:ext uri="{9D8B030D-6E8A-4147-A177-3AD203B41FA5}">
                      <a16:colId xmlns:a16="http://schemas.microsoft.com/office/drawing/2014/main" val="265962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Personal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66525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6CF77FD0-BB26-5E45-AFB4-AD40434A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81082"/>
              </p:ext>
            </p:extLst>
          </p:nvPr>
        </p:nvGraphicFramePr>
        <p:xfrm>
          <a:off x="3506786" y="2951366"/>
          <a:ext cx="8537577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5859">
                  <a:extLst>
                    <a:ext uri="{9D8B030D-6E8A-4147-A177-3AD203B41FA5}">
                      <a16:colId xmlns:a16="http://schemas.microsoft.com/office/drawing/2014/main" val="1721073418"/>
                    </a:ext>
                  </a:extLst>
                </a:gridCol>
                <a:gridCol w="2845859">
                  <a:extLst>
                    <a:ext uri="{9D8B030D-6E8A-4147-A177-3AD203B41FA5}">
                      <a16:colId xmlns:a16="http://schemas.microsoft.com/office/drawing/2014/main" val="2744707564"/>
                    </a:ext>
                  </a:extLst>
                </a:gridCol>
                <a:gridCol w="2845859">
                  <a:extLst>
                    <a:ext uri="{9D8B030D-6E8A-4147-A177-3AD203B41FA5}">
                      <a16:colId xmlns:a16="http://schemas.microsoft.com/office/drawing/2014/main" val="1875994906"/>
                    </a:ext>
                  </a:extLst>
                </a:gridCol>
              </a:tblGrid>
              <a:tr h="240803">
                <a:tc>
                  <a:txBody>
                    <a:bodyPr/>
                    <a:lstStyle/>
                    <a:p>
                      <a:r>
                        <a:rPr lang="en-US" dirty="0"/>
                        <a:t>Employee 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2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No*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ID*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Emergency No*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Emergency 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Birth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2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1817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6DC06CB8-A448-9242-89A1-C058DB04C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93962"/>
              </p:ext>
            </p:extLst>
          </p:nvPr>
        </p:nvGraphicFramePr>
        <p:xfrm>
          <a:off x="3530601" y="5402511"/>
          <a:ext cx="8513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921">
                  <a:extLst>
                    <a:ext uri="{9D8B030D-6E8A-4147-A177-3AD203B41FA5}">
                      <a16:colId xmlns:a16="http://schemas.microsoft.com/office/drawing/2014/main" val="4188178823"/>
                    </a:ext>
                  </a:extLst>
                </a:gridCol>
                <a:gridCol w="2837921">
                  <a:extLst>
                    <a:ext uri="{9D8B030D-6E8A-4147-A177-3AD203B41FA5}">
                      <a16:colId xmlns:a16="http://schemas.microsoft.com/office/drawing/2014/main" val="3027541563"/>
                    </a:ext>
                  </a:extLst>
                </a:gridCol>
                <a:gridCol w="2837921">
                  <a:extLst>
                    <a:ext uri="{9D8B030D-6E8A-4147-A177-3AD203B41FA5}">
                      <a16:colId xmlns:a16="http://schemas.microsoft.com/office/drawing/2014/main" val="29614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of Joining*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2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Status*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Reporting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Type*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0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CTC*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4096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31F597B-0563-C441-9AD7-EEB2B067FD21}"/>
              </a:ext>
            </a:extLst>
          </p:cNvPr>
          <p:cNvSpPr txBox="1"/>
          <p:nvPr/>
        </p:nvSpPr>
        <p:spPr>
          <a:xfrm>
            <a:off x="3530601" y="4786313"/>
            <a:ext cx="2184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 Details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56A0B-9A8B-214E-8125-EF2F9DD63DB1}"/>
              </a:ext>
            </a:extLst>
          </p:cNvPr>
          <p:cNvSpPr txBox="1"/>
          <p:nvPr/>
        </p:nvSpPr>
        <p:spPr>
          <a:xfrm>
            <a:off x="3502025" y="2403701"/>
            <a:ext cx="221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Personal Details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760068-1207-3246-83B9-0E326B72FD0C}"/>
              </a:ext>
            </a:extLst>
          </p:cNvPr>
          <p:cNvSpPr/>
          <p:nvPr/>
        </p:nvSpPr>
        <p:spPr>
          <a:xfrm>
            <a:off x="10987088" y="2528888"/>
            <a:ext cx="1057275" cy="336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FD8F44-7BF3-064A-A29D-03F25C8CB324}"/>
              </a:ext>
            </a:extLst>
          </p:cNvPr>
          <p:cNvSpPr/>
          <p:nvPr/>
        </p:nvSpPr>
        <p:spPr>
          <a:xfrm>
            <a:off x="10965657" y="4917863"/>
            <a:ext cx="1057275" cy="336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89916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B4096F-AA01-2E44-AF78-DFF3EB7ED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405587"/>
              </p:ext>
            </p:extLst>
          </p:nvPr>
        </p:nvGraphicFramePr>
        <p:xfrm>
          <a:off x="428625" y="2348913"/>
          <a:ext cx="2641890" cy="418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890">
                  <a:extLst>
                    <a:ext uri="{9D8B030D-6E8A-4147-A177-3AD203B41FA5}">
                      <a16:colId xmlns:a16="http://schemas.microsoft.com/office/drawing/2014/main" val="3178659874"/>
                    </a:ext>
                  </a:extLst>
                </a:gridCol>
              </a:tblGrid>
              <a:tr h="64371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79647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/>
                        <a:t>Personal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79198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Attendance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5986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Leave Tracker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0048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6622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Paystubs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9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CC376E-9BF6-1241-BC65-BDBC8BE21E08}"/>
              </a:ext>
            </a:extLst>
          </p:cNvPr>
          <p:cNvSpPr txBox="1"/>
          <p:nvPr/>
        </p:nvSpPr>
        <p:spPr>
          <a:xfrm>
            <a:off x="428625" y="200025"/>
            <a:ext cx="1140142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EMS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A2722E9-FC92-1849-943B-5EB36BFA96D8}"/>
              </a:ext>
            </a:extLst>
          </p:cNvPr>
          <p:cNvSpPr/>
          <p:nvPr/>
        </p:nvSpPr>
        <p:spPr>
          <a:xfrm>
            <a:off x="10701338" y="357188"/>
            <a:ext cx="771525" cy="6122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4C9D26-6F26-1445-88E6-4C36D62E1215}"/>
              </a:ext>
            </a:extLst>
          </p:cNvPr>
          <p:cNvSpPr/>
          <p:nvPr/>
        </p:nvSpPr>
        <p:spPr>
          <a:xfrm>
            <a:off x="428625" y="200025"/>
            <a:ext cx="11615738" cy="1085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926EF-A6A3-6E42-ACA2-2EF519A39936}"/>
              </a:ext>
            </a:extLst>
          </p:cNvPr>
          <p:cNvSpPr txBox="1"/>
          <p:nvPr/>
        </p:nvSpPr>
        <p:spPr>
          <a:xfrm>
            <a:off x="5172074" y="373618"/>
            <a:ext cx="1914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EMS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7EA2A9CF-AFF0-F644-B6CA-AAE5ED0CD227}"/>
              </a:ext>
            </a:extLst>
          </p:cNvPr>
          <p:cNvSpPr/>
          <p:nvPr/>
        </p:nvSpPr>
        <p:spPr>
          <a:xfrm>
            <a:off x="10701338" y="373618"/>
            <a:ext cx="957262" cy="707886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249FAC-1C32-3247-A11F-1D7A63E12AE6}"/>
              </a:ext>
            </a:extLst>
          </p:cNvPr>
          <p:cNvSpPr/>
          <p:nvPr/>
        </p:nvSpPr>
        <p:spPr>
          <a:xfrm>
            <a:off x="428625" y="1514475"/>
            <a:ext cx="685800" cy="557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>
            <a:extLst>
              <a:ext uri="{FF2B5EF4-FFF2-40B4-BE49-F238E27FC236}">
                <a16:creationId xmlns:a16="http://schemas.microsoft.com/office/drawing/2014/main" id="{1553401F-5024-824A-93B7-D213CD43E43C}"/>
              </a:ext>
            </a:extLst>
          </p:cNvPr>
          <p:cNvSpPr/>
          <p:nvPr/>
        </p:nvSpPr>
        <p:spPr>
          <a:xfrm>
            <a:off x="557213" y="1628775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>
            <a:extLst>
              <a:ext uri="{FF2B5EF4-FFF2-40B4-BE49-F238E27FC236}">
                <a16:creationId xmlns:a16="http://schemas.microsoft.com/office/drawing/2014/main" id="{54A5D513-CA2B-5444-B24D-20290AA23D63}"/>
              </a:ext>
            </a:extLst>
          </p:cNvPr>
          <p:cNvSpPr/>
          <p:nvPr/>
        </p:nvSpPr>
        <p:spPr>
          <a:xfrm>
            <a:off x="557213" y="1733097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>
            <a:extLst>
              <a:ext uri="{FF2B5EF4-FFF2-40B4-BE49-F238E27FC236}">
                <a16:creationId xmlns:a16="http://schemas.microsoft.com/office/drawing/2014/main" id="{3A563B5E-57A4-D349-87E4-F1618BBF093F}"/>
              </a:ext>
            </a:extLst>
          </p:cNvPr>
          <p:cNvSpPr/>
          <p:nvPr/>
        </p:nvSpPr>
        <p:spPr>
          <a:xfrm>
            <a:off x="557213" y="1855972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7">
            <a:extLst>
              <a:ext uri="{FF2B5EF4-FFF2-40B4-BE49-F238E27FC236}">
                <a16:creationId xmlns:a16="http://schemas.microsoft.com/office/drawing/2014/main" id="{666F05A7-D712-8B49-AB71-73EDC3DD7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19297"/>
              </p:ext>
            </p:extLst>
          </p:nvPr>
        </p:nvGraphicFramePr>
        <p:xfrm>
          <a:off x="3506787" y="1607661"/>
          <a:ext cx="84947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359">
                  <a:extLst>
                    <a:ext uri="{9D8B030D-6E8A-4147-A177-3AD203B41FA5}">
                      <a16:colId xmlns:a16="http://schemas.microsoft.com/office/drawing/2014/main" val="898646337"/>
                    </a:ext>
                  </a:extLst>
                </a:gridCol>
                <a:gridCol w="2110317">
                  <a:extLst>
                    <a:ext uri="{9D8B030D-6E8A-4147-A177-3AD203B41FA5}">
                      <a16:colId xmlns:a16="http://schemas.microsoft.com/office/drawing/2014/main" val="2659622764"/>
                    </a:ext>
                  </a:extLst>
                </a:gridCol>
                <a:gridCol w="3729037">
                  <a:extLst>
                    <a:ext uri="{9D8B030D-6E8A-4147-A177-3AD203B41FA5}">
                      <a16:colId xmlns:a16="http://schemas.microsoft.com/office/drawing/2014/main" val="358735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Submit 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 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Regularization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66525"/>
                  </a:ext>
                </a:extLst>
              </a:tr>
            </a:tbl>
          </a:graphicData>
        </a:graphic>
      </p:graphicFrame>
      <p:graphicFrame>
        <p:nvGraphicFramePr>
          <p:cNvPr id="15" name="Table 20">
            <a:extLst>
              <a:ext uri="{FF2B5EF4-FFF2-40B4-BE49-F238E27FC236}">
                <a16:creationId xmlns:a16="http://schemas.microsoft.com/office/drawing/2014/main" id="{68DEF8D7-1B1B-BC41-93B4-81C68D960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26373"/>
              </p:ext>
            </p:extLst>
          </p:nvPr>
        </p:nvGraphicFramePr>
        <p:xfrm>
          <a:off x="3506787" y="2734593"/>
          <a:ext cx="853757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4394">
                  <a:extLst>
                    <a:ext uri="{9D8B030D-6E8A-4147-A177-3AD203B41FA5}">
                      <a16:colId xmlns:a16="http://schemas.microsoft.com/office/drawing/2014/main" val="1721073418"/>
                    </a:ext>
                  </a:extLst>
                </a:gridCol>
                <a:gridCol w="2134394">
                  <a:extLst>
                    <a:ext uri="{9D8B030D-6E8A-4147-A177-3AD203B41FA5}">
                      <a16:colId xmlns:a16="http://schemas.microsoft.com/office/drawing/2014/main" val="2744707564"/>
                    </a:ext>
                  </a:extLst>
                </a:gridCol>
                <a:gridCol w="2134394">
                  <a:extLst>
                    <a:ext uri="{9D8B030D-6E8A-4147-A177-3AD203B41FA5}">
                      <a16:colId xmlns:a16="http://schemas.microsoft.com/office/drawing/2014/main" val="1875994906"/>
                    </a:ext>
                  </a:extLst>
                </a:gridCol>
                <a:gridCol w="2134394">
                  <a:extLst>
                    <a:ext uri="{9D8B030D-6E8A-4147-A177-3AD203B41FA5}">
                      <a16:colId xmlns:a16="http://schemas.microsoft.com/office/drawing/2014/main" val="1376249307"/>
                    </a:ext>
                  </a:extLst>
                </a:gridCol>
              </a:tblGrid>
              <a:tr h="240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2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72056"/>
                  </a:ext>
                </a:extLst>
              </a:tr>
            </a:tbl>
          </a:graphicData>
        </a:graphic>
      </p:graphicFrame>
      <p:graphicFrame>
        <p:nvGraphicFramePr>
          <p:cNvPr id="16" name="Table 21">
            <a:extLst>
              <a:ext uri="{FF2B5EF4-FFF2-40B4-BE49-F238E27FC236}">
                <a16:creationId xmlns:a16="http://schemas.microsoft.com/office/drawing/2014/main" id="{4DD5FEEB-58BD-EC44-932B-1AEC8BE6F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66524"/>
              </p:ext>
            </p:extLst>
          </p:nvPr>
        </p:nvGraphicFramePr>
        <p:xfrm>
          <a:off x="3495675" y="5801715"/>
          <a:ext cx="8513764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8441">
                  <a:extLst>
                    <a:ext uri="{9D8B030D-6E8A-4147-A177-3AD203B41FA5}">
                      <a16:colId xmlns:a16="http://schemas.microsoft.com/office/drawing/2014/main" val="4188178823"/>
                    </a:ext>
                  </a:extLst>
                </a:gridCol>
                <a:gridCol w="2128441">
                  <a:extLst>
                    <a:ext uri="{9D8B030D-6E8A-4147-A177-3AD203B41FA5}">
                      <a16:colId xmlns:a16="http://schemas.microsoft.com/office/drawing/2014/main" val="3027541563"/>
                    </a:ext>
                  </a:extLst>
                </a:gridCol>
                <a:gridCol w="2128441">
                  <a:extLst>
                    <a:ext uri="{9D8B030D-6E8A-4147-A177-3AD203B41FA5}">
                      <a16:colId xmlns:a16="http://schemas.microsoft.com/office/drawing/2014/main" val="296140607"/>
                    </a:ext>
                  </a:extLst>
                </a:gridCol>
                <a:gridCol w="2128441">
                  <a:extLst>
                    <a:ext uri="{9D8B030D-6E8A-4147-A177-3AD203B41FA5}">
                      <a16:colId xmlns:a16="http://schemas.microsoft.com/office/drawing/2014/main" val="3387292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2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Pending/Approved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039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E3B6F9-202A-0946-ABD8-D68693D1F7BF}"/>
              </a:ext>
            </a:extLst>
          </p:cNvPr>
          <p:cNvSpPr txBox="1"/>
          <p:nvPr/>
        </p:nvSpPr>
        <p:spPr>
          <a:xfrm>
            <a:off x="3373437" y="5185385"/>
            <a:ext cx="535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Your Regularization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0BF2E6-1FF2-6C45-B997-A24478C43622}"/>
              </a:ext>
            </a:extLst>
          </p:cNvPr>
          <p:cNvSpPr txBox="1"/>
          <p:nvPr/>
        </p:nvSpPr>
        <p:spPr>
          <a:xfrm>
            <a:off x="3373438" y="2133166"/>
            <a:ext cx="327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Submit Attendance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652CC7EB-67E8-7E45-8DFF-D06531C9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7297"/>
              </p:ext>
            </p:extLst>
          </p:nvPr>
        </p:nvGraphicFramePr>
        <p:xfrm>
          <a:off x="3518692" y="4289040"/>
          <a:ext cx="85137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2753">
                  <a:extLst>
                    <a:ext uri="{9D8B030D-6E8A-4147-A177-3AD203B41FA5}">
                      <a16:colId xmlns:a16="http://schemas.microsoft.com/office/drawing/2014/main" val="3413495537"/>
                    </a:ext>
                  </a:extLst>
                </a:gridCol>
                <a:gridCol w="1702753">
                  <a:extLst>
                    <a:ext uri="{9D8B030D-6E8A-4147-A177-3AD203B41FA5}">
                      <a16:colId xmlns:a16="http://schemas.microsoft.com/office/drawing/2014/main" val="185727213"/>
                    </a:ext>
                  </a:extLst>
                </a:gridCol>
                <a:gridCol w="1702753">
                  <a:extLst>
                    <a:ext uri="{9D8B030D-6E8A-4147-A177-3AD203B41FA5}">
                      <a16:colId xmlns:a16="http://schemas.microsoft.com/office/drawing/2014/main" val="556183831"/>
                    </a:ext>
                  </a:extLst>
                </a:gridCol>
                <a:gridCol w="1702753">
                  <a:extLst>
                    <a:ext uri="{9D8B030D-6E8A-4147-A177-3AD203B41FA5}">
                      <a16:colId xmlns:a16="http://schemas.microsoft.com/office/drawing/2014/main" val="4290845924"/>
                    </a:ext>
                  </a:extLst>
                </a:gridCol>
                <a:gridCol w="1702753">
                  <a:extLst>
                    <a:ext uri="{9D8B030D-6E8A-4147-A177-3AD203B41FA5}">
                      <a16:colId xmlns:a16="http://schemas.microsoft.com/office/drawing/2014/main" val="266610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64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9345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6377DEB-6971-6342-A7CD-7B3FF1B4464C}"/>
              </a:ext>
            </a:extLst>
          </p:cNvPr>
          <p:cNvSpPr txBox="1"/>
          <p:nvPr/>
        </p:nvSpPr>
        <p:spPr>
          <a:xfrm>
            <a:off x="3518691" y="3731131"/>
            <a:ext cx="383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View Attendance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E4A786-D6B5-A64A-A64E-5D4591A2F86F}"/>
              </a:ext>
            </a:extLst>
          </p:cNvPr>
          <p:cNvSpPr/>
          <p:nvPr/>
        </p:nvSpPr>
        <p:spPr>
          <a:xfrm>
            <a:off x="10529888" y="4514850"/>
            <a:ext cx="1233487" cy="357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408269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11405E-DBA7-944C-BF75-13685C42E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48163"/>
              </p:ext>
            </p:extLst>
          </p:nvPr>
        </p:nvGraphicFramePr>
        <p:xfrm>
          <a:off x="428625" y="2750233"/>
          <a:ext cx="2641890" cy="418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890">
                  <a:extLst>
                    <a:ext uri="{9D8B030D-6E8A-4147-A177-3AD203B41FA5}">
                      <a16:colId xmlns:a16="http://schemas.microsoft.com/office/drawing/2014/main" val="3178659874"/>
                    </a:ext>
                  </a:extLst>
                </a:gridCol>
              </a:tblGrid>
              <a:tr h="64371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79647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/>
                        <a:t>Personal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79198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/>
                        <a:t>Attendance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5986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Leave Tracker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0048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6622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Paystubs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9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6680A7-15EE-9F43-B265-020638B9DF0F}"/>
              </a:ext>
            </a:extLst>
          </p:cNvPr>
          <p:cNvSpPr txBox="1"/>
          <p:nvPr/>
        </p:nvSpPr>
        <p:spPr>
          <a:xfrm>
            <a:off x="428625" y="200025"/>
            <a:ext cx="1140142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EMS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81C3072C-192F-9340-8C46-D429506573FF}"/>
              </a:ext>
            </a:extLst>
          </p:cNvPr>
          <p:cNvSpPr/>
          <p:nvPr/>
        </p:nvSpPr>
        <p:spPr>
          <a:xfrm>
            <a:off x="10701338" y="357188"/>
            <a:ext cx="771525" cy="6122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A8C88-659D-EF41-9049-621CD69960E0}"/>
              </a:ext>
            </a:extLst>
          </p:cNvPr>
          <p:cNvSpPr/>
          <p:nvPr/>
        </p:nvSpPr>
        <p:spPr>
          <a:xfrm>
            <a:off x="428625" y="200025"/>
            <a:ext cx="11615738" cy="1085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00CF8-DAC2-A643-A0A1-DCB24A24179C}"/>
              </a:ext>
            </a:extLst>
          </p:cNvPr>
          <p:cNvSpPr txBox="1"/>
          <p:nvPr/>
        </p:nvSpPr>
        <p:spPr>
          <a:xfrm>
            <a:off x="5172074" y="373618"/>
            <a:ext cx="1914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EMS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71A2FB26-4D60-4A4E-8303-78E14D11AD51}"/>
              </a:ext>
            </a:extLst>
          </p:cNvPr>
          <p:cNvSpPr/>
          <p:nvPr/>
        </p:nvSpPr>
        <p:spPr>
          <a:xfrm>
            <a:off x="10701338" y="373618"/>
            <a:ext cx="957262" cy="707886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E2EC2-0BEE-A543-9E19-0C143474EEB9}"/>
              </a:ext>
            </a:extLst>
          </p:cNvPr>
          <p:cNvSpPr/>
          <p:nvPr/>
        </p:nvSpPr>
        <p:spPr>
          <a:xfrm>
            <a:off x="428625" y="1514475"/>
            <a:ext cx="685800" cy="557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>
            <a:extLst>
              <a:ext uri="{FF2B5EF4-FFF2-40B4-BE49-F238E27FC236}">
                <a16:creationId xmlns:a16="http://schemas.microsoft.com/office/drawing/2014/main" id="{0AC664C2-AB44-8F40-A55A-F809503BF495}"/>
              </a:ext>
            </a:extLst>
          </p:cNvPr>
          <p:cNvSpPr/>
          <p:nvPr/>
        </p:nvSpPr>
        <p:spPr>
          <a:xfrm>
            <a:off x="557213" y="1628775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>
            <a:extLst>
              <a:ext uri="{FF2B5EF4-FFF2-40B4-BE49-F238E27FC236}">
                <a16:creationId xmlns:a16="http://schemas.microsoft.com/office/drawing/2014/main" id="{BAB8F135-11BA-7C49-BDA8-713C5EEB2836}"/>
              </a:ext>
            </a:extLst>
          </p:cNvPr>
          <p:cNvSpPr/>
          <p:nvPr/>
        </p:nvSpPr>
        <p:spPr>
          <a:xfrm>
            <a:off x="557213" y="1733097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>
            <a:extLst>
              <a:ext uri="{FF2B5EF4-FFF2-40B4-BE49-F238E27FC236}">
                <a16:creationId xmlns:a16="http://schemas.microsoft.com/office/drawing/2014/main" id="{D9F7357F-B0BD-E547-935C-0574B5940CA6}"/>
              </a:ext>
            </a:extLst>
          </p:cNvPr>
          <p:cNvSpPr/>
          <p:nvPr/>
        </p:nvSpPr>
        <p:spPr>
          <a:xfrm>
            <a:off x="557213" y="1855972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7">
            <a:extLst>
              <a:ext uri="{FF2B5EF4-FFF2-40B4-BE49-F238E27FC236}">
                <a16:creationId xmlns:a16="http://schemas.microsoft.com/office/drawing/2014/main" id="{8AA005BE-6F76-974F-8383-70A496935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97288"/>
              </p:ext>
            </p:extLst>
          </p:nvPr>
        </p:nvGraphicFramePr>
        <p:xfrm>
          <a:off x="3506787" y="1607661"/>
          <a:ext cx="84947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359">
                  <a:extLst>
                    <a:ext uri="{9D8B030D-6E8A-4147-A177-3AD203B41FA5}">
                      <a16:colId xmlns:a16="http://schemas.microsoft.com/office/drawing/2014/main" val="898646337"/>
                    </a:ext>
                  </a:extLst>
                </a:gridCol>
                <a:gridCol w="2481792">
                  <a:extLst>
                    <a:ext uri="{9D8B030D-6E8A-4147-A177-3AD203B41FA5}">
                      <a16:colId xmlns:a16="http://schemas.microsoft.com/office/drawing/2014/main" val="2659622764"/>
                    </a:ext>
                  </a:extLst>
                </a:gridCol>
                <a:gridCol w="3357562">
                  <a:extLst>
                    <a:ext uri="{9D8B030D-6E8A-4147-A177-3AD203B41FA5}">
                      <a16:colId xmlns:a16="http://schemas.microsoft.com/office/drawing/2014/main" val="358735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Apply 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 Your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Compensatory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66525"/>
                  </a:ext>
                </a:extLst>
              </a:tr>
            </a:tbl>
          </a:graphicData>
        </a:graphic>
      </p:graphicFrame>
      <p:graphicFrame>
        <p:nvGraphicFramePr>
          <p:cNvPr id="16" name="Table 21">
            <a:extLst>
              <a:ext uri="{FF2B5EF4-FFF2-40B4-BE49-F238E27FC236}">
                <a16:creationId xmlns:a16="http://schemas.microsoft.com/office/drawing/2014/main" id="{66161C5B-8060-9C45-9A66-BA2B156B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63099"/>
              </p:ext>
            </p:extLst>
          </p:nvPr>
        </p:nvGraphicFramePr>
        <p:xfrm>
          <a:off x="3495675" y="5801715"/>
          <a:ext cx="8513765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2753">
                  <a:extLst>
                    <a:ext uri="{9D8B030D-6E8A-4147-A177-3AD203B41FA5}">
                      <a16:colId xmlns:a16="http://schemas.microsoft.com/office/drawing/2014/main" val="4188178823"/>
                    </a:ext>
                  </a:extLst>
                </a:gridCol>
                <a:gridCol w="1702753">
                  <a:extLst>
                    <a:ext uri="{9D8B030D-6E8A-4147-A177-3AD203B41FA5}">
                      <a16:colId xmlns:a16="http://schemas.microsoft.com/office/drawing/2014/main" val="3027541563"/>
                    </a:ext>
                  </a:extLst>
                </a:gridCol>
                <a:gridCol w="1702753">
                  <a:extLst>
                    <a:ext uri="{9D8B030D-6E8A-4147-A177-3AD203B41FA5}">
                      <a16:colId xmlns:a16="http://schemas.microsoft.com/office/drawing/2014/main" val="296140607"/>
                    </a:ext>
                  </a:extLst>
                </a:gridCol>
                <a:gridCol w="1702753">
                  <a:extLst>
                    <a:ext uri="{9D8B030D-6E8A-4147-A177-3AD203B41FA5}">
                      <a16:colId xmlns:a16="http://schemas.microsoft.com/office/drawing/2014/main" val="3387292662"/>
                    </a:ext>
                  </a:extLst>
                </a:gridCol>
                <a:gridCol w="1702753">
                  <a:extLst>
                    <a:ext uri="{9D8B030D-6E8A-4147-A177-3AD203B41FA5}">
                      <a16:colId xmlns:a16="http://schemas.microsoft.com/office/drawing/2014/main" val="1479727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Leave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2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039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89E8476-24E7-2246-B690-9F78F79AE271}"/>
              </a:ext>
            </a:extLst>
          </p:cNvPr>
          <p:cNvSpPr txBox="1"/>
          <p:nvPr/>
        </p:nvSpPr>
        <p:spPr>
          <a:xfrm>
            <a:off x="3373437" y="5185385"/>
            <a:ext cx="535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View Your 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768678-AAFF-A04D-87AF-41DB90A965B2}"/>
              </a:ext>
            </a:extLst>
          </p:cNvPr>
          <p:cNvSpPr txBox="1"/>
          <p:nvPr/>
        </p:nvSpPr>
        <p:spPr>
          <a:xfrm>
            <a:off x="3373438" y="2133166"/>
            <a:ext cx="327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Apply Leave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0DB14C-9DF2-3040-BDC4-9AC6971414F8}"/>
              </a:ext>
            </a:extLst>
          </p:cNvPr>
          <p:cNvSpPr/>
          <p:nvPr/>
        </p:nvSpPr>
        <p:spPr>
          <a:xfrm>
            <a:off x="9264362" y="4715946"/>
            <a:ext cx="1233487" cy="357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A0ED9A58-518B-444F-B091-8C6F16973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02543"/>
              </p:ext>
            </p:extLst>
          </p:nvPr>
        </p:nvGraphicFramePr>
        <p:xfrm>
          <a:off x="3495675" y="2749496"/>
          <a:ext cx="843915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2782033418"/>
                    </a:ext>
                  </a:extLst>
                </a:gridCol>
                <a:gridCol w="3252788">
                  <a:extLst>
                    <a:ext uri="{9D8B030D-6E8A-4147-A177-3AD203B41FA5}">
                      <a16:colId xmlns:a16="http://schemas.microsoft.com/office/drawing/2014/main" val="2867156423"/>
                    </a:ext>
                  </a:extLst>
                </a:gridCol>
                <a:gridCol w="3252788">
                  <a:extLst>
                    <a:ext uri="{9D8B030D-6E8A-4147-A177-3AD203B41FA5}">
                      <a16:colId xmlns:a16="http://schemas.microsoft.com/office/drawing/2014/main" val="322355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ID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0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Name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31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Leave Type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21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6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Reason For Leave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0839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DA259F1A-DB84-EF4B-8533-5D8839D8E238}"/>
              </a:ext>
            </a:extLst>
          </p:cNvPr>
          <p:cNvSpPr/>
          <p:nvPr/>
        </p:nvSpPr>
        <p:spPr>
          <a:xfrm>
            <a:off x="10683587" y="4715946"/>
            <a:ext cx="1233487" cy="357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A5D5DB-BB5D-7744-BEF2-D08B7B08FA5A}"/>
              </a:ext>
            </a:extLst>
          </p:cNvPr>
          <p:cNvSpPr/>
          <p:nvPr/>
        </p:nvSpPr>
        <p:spPr>
          <a:xfrm>
            <a:off x="10716925" y="2345291"/>
            <a:ext cx="1233487" cy="357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1B357B-AA4D-6F46-B382-4487BB5B15C3}"/>
              </a:ext>
            </a:extLst>
          </p:cNvPr>
          <p:cNvSpPr/>
          <p:nvPr/>
        </p:nvSpPr>
        <p:spPr>
          <a:xfrm>
            <a:off x="6515100" y="3893995"/>
            <a:ext cx="1843088" cy="282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03A6F2-B22D-B54D-B24D-335B1A2BE9E1}"/>
              </a:ext>
            </a:extLst>
          </p:cNvPr>
          <p:cNvSpPr/>
          <p:nvPr/>
        </p:nvSpPr>
        <p:spPr>
          <a:xfrm>
            <a:off x="9576305" y="3911550"/>
            <a:ext cx="1843088" cy="282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F6962-8E15-7C42-B43A-C6501E7C1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71975"/>
              </p:ext>
            </p:extLst>
          </p:nvPr>
        </p:nvGraphicFramePr>
        <p:xfrm>
          <a:off x="428625" y="2348913"/>
          <a:ext cx="2641890" cy="418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890">
                  <a:extLst>
                    <a:ext uri="{9D8B030D-6E8A-4147-A177-3AD203B41FA5}">
                      <a16:colId xmlns:a16="http://schemas.microsoft.com/office/drawing/2014/main" val="3178659874"/>
                    </a:ext>
                  </a:extLst>
                </a:gridCol>
              </a:tblGrid>
              <a:tr h="64371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79647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/>
                        <a:t>Personal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79198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/>
                        <a:t>Attendance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5986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Leave Tracker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0048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66222"/>
                  </a:ext>
                </a:extLst>
              </a:tr>
              <a:tr h="6502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Paystubs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9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D07FCD-11BB-994F-A3C3-DEE03468BA3E}"/>
              </a:ext>
            </a:extLst>
          </p:cNvPr>
          <p:cNvSpPr txBox="1"/>
          <p:nvPr/>
        </p:nvSpPr>
        <p:spPr>
          <a:xfrm>
            <a:off x="428625" y="200025"/>
            <a:ext cx="1140142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EMS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F37FBB5E-847F-FF47-8D2D-DD8BFA1CBD59}"/>
              </a:ext>
            </a:extLst>
          </p:cNvPr>
          <p:cNvSpPr/>
          <p:nvPr/>
        </p:nvSpPr>
        <p:spPr>
          <a:xfrm>
            <a:off x="10701338" y="357188"/>
            <a:ext cx="771525" cy="6122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83683-EF8E-6344-A0D8-A3B0E0C37620}"/>
              </a:ext>
            </a:extLst>
          </p:cNvPr>
          <p:cNvSpPr/>
          <p:nvPr/>
        </p:nvSpPr>
        <p:spPr>
          <a:xfrm>
            <a:off x="428625" y="200025"/>
            <a:ext cx="11615738" cy="1085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9A2C2-E7EB-4E4A-A2E7-A69F1FB88FAC}"/>
              </a:ext>
            </a:extLst>
          </p:cNvPr>
          <p:cNvSpPr txBox="1"/>
          <p:nvPr/>
        </p:nvSpPr>
        <p:spPr>
          <a:xfrm>
            <a:off x="5172074" y="373618"/>
            <a:ext cx="1914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EMS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BB1ECBC-6747-3E44-8CD5-8711C02E5253}"/>
              </a:ext>
            </a:extLst>
          </p:cNvPr>
          <p:cNvSpPr/>
          <p:nvPr/>
        </p:nvSpPr>
        <p:spPr>
          <a:xfrm>
            <a:off x="10701338" y="373618"/>
            <a:ext cx="957262" cy="707886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4C830B-7EF2-D64D-832E-ED3FC1275757}"/>
              </a:ext>
            </a:extLst>
          </p:cNvPr>
          <p:cNvSpPr/>
          <p:nvPr/>
        </p:nvSpPr>
        <p:spPr>
          <a:xfrm>
            <a:off x="428625" y="1514475"/>
            <a:ext cx="685800" cy="557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>
            <a:extLst>
              <a:ext uri="{FF2B5EF4-FFF2-40B4-BE49-F238E27FC236}">
                <a16:creationId xmlns:a16="http://schemas.microsoft.com/office/drawing/2014/main" id="{4B42CCE9-FD34-5143-9A62-7B466EF10241}"/>
              </a:ext>
            </a:extLst>
          </p:cNvPr>
          <p:cNvSpPr/>
          <p:nvPr/>
        </p:nvSpPr>
        <p:spPr>
          <a:xfrm>
            <a:off x="557213" y="1628775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>
            <a:extLst>
              <a:ext uri="{FF2B5EF4-FFF2-40B4-BE49-F238E27FC236}">
                <a16:creationId xmlns:a16="http://schemas.microsoft.com/office/drawing/2014/main" id="{CEEA9551-2EEE-D343-8C39-DFB2E07AA562}"/>
              </a:ext>
            </a:extLst>
          </p:cNvPr>
          <p:cNvSpPr/>
          <p:nvPr/>
        </p:nvSpPr>
        <p:spPr>
          <a:xfrm>
            <a:off x="557213" y="1733097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>
            <a:extLst>
              <a:ext uri="{FF2B5EF4-FFF2-40B4-BE49-F238E27FC236}">
                <a16:creationId xmlns:a16="http://schemas.microsoft.com/office/drawing/2014/main" id="{C3894789-5108-3B40-ACBD-F7D287BD7B0C}"/>
              </a:ext>
            </a:extLst>
          </p:cNvPr>
          <p:cNvSpPr/>
          <p:nvPr/>
        </p:nvSpPr>
        <p:spPr>
          <a:xfrm>
            <a:off x="557213" y="1855972"/>
            <a:ext cx="40005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7">
            <a:extLst>
              <a:ext uri="{FF2B5EF4-FFF2-40B4-BE49-F238E27FC236}">
                <a16:creationId xmlns:a16="http://schemas.microsoft.com/office/drawing/2014/main" id="{BA25A569-55BB-484F-B822-BDF20FB7E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30571"/>
              </p:ext>
            </p:extLst>
          </p:nvPr>
        </p:nvGraphicFramePr>
        <p:xfrm>
          <a:off x="3506787" y="1607661"/>
          <a:ext cx="84947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359">
                  <a:extLst>
                    <a:ext uri="{9D8B030D-6E8A-4147-A177-3AD203B41FA5}">
                      <a16:colId xmlns:a16="http://schemas.microsoft.com/office/drawing/2014/main" val="898646337"/>
                    </a:ext>
                  </a:extLst>
                </a:gridCol>
                <a:gridCol w="2481792">
                  <a:extLst>
                    <a:ext uri="{9D8B030D-6E8A-4147-A177-3AD203B41FA5}">
                      <a16:colId xmlns:a16="http://schemas.microsoft.com/office/drawing/2014/main" val="2659622764"/>
                    </a:ext>
                  </a:extLst>
                </a:gridCol>
                <a:gridCol w="3357562">
                  <a:extLst>
                    <a:ext uri="{9D8B030D-6E8A-4147-A177-3AD203B41FA5}">
                      <a16:colId xmlns:a16="http://schemas.microsoft.com/office/drawing/2014/main" val="358735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Apply 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 Your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Compensatory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66525"/>
                  </a:ext>
                </a:extLst>
              </a:tr>
            </a:tbl>
          </a:graphicData>
        </a:graphic>
      </p:graphicFrame>
      <p:graphicFrame>
        <p:nvGraphicFramePr>
          <p:cNvPr id="15" name="Table 20">
            <a:extLst>
              <a:ext uri="{FF2B5EF4-FFF2-40B4-BE49-F238E27FC236}">
                <a16:creationId xmlns:a16="http://schemas.microsoft.com/office/drawing/2014/main" id="{56D9ADB8-9203-B942-A7AE-8412CAADA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240124"/>
              </p:ext>
            </p:extLst>
          </p:nvPr>
        </p:nvGraphicFramePr>
        <p:xfrm>
          <a:off x="3506787" y="2734593"/>
          <a:ext cx="8537575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7515">
                  <a:extLst>
                    <a:ext uri="{9D8B030D-6E8A-4147-A177-3AD203B41FA5}">
                      <a16:colId xmlns:a16="http://schemas.microsoft.com/office/drawing/2014/main" val="1721073418"/>
                    </a:ext>
                  </a:extLst>
                </a:gridCol>
                <a:gridCol w="1707515">
                  <a:extLst>
                    <a:ext uri="{9D8B030D-6E8A-4147-A177-3AD203B41FA5}">
                      <a16:colId xmlns:a16="http://schemas.microsoft.com/office/drawing/2014/main" val="2744707564"/>
                    </a:ext>
                  </a:extLst>
                </a:gridCol>
                <a:gridCol w="1707515">
                  <a:extLst>
                    <a:ext uri="{9D8B030D-6E8A-4147-A177-3AD203B41FA5}">
                      <a16:colId xmlns:a16="http://schemas.microsoft.com/office/drawing/2014/main" val="1875994906"/>
                    </a:ext>
                  </a:extLst>
                </a:gridCol>
                <a:gridCol w="1707515">
                  <a:extLst>
                    <a:ext uri="{9D8B030D-6E8A-4147-A177-3AD203B41FA5}">
                      <a16:colId xmlns:a16="http://schemas.microsoft.com/office/drawing/2014/main" val="1376249307"/>
                    </a:ext>
                  </a:extLst>
                </a:gridCol>
                <a:gridCol w="1707515">
                  <a:extLst>
                    <a:ext uri="{9D8B030D-6E8A-4147-A177-3AD203B41FA5}">
                      <a16:colId xmlns:a16="http://schemas.microsoft.com/office/drawing/2014/main" val="3870499984"/>
                    </a:ext>
                  </a:extLst>
                </a:gridCol>
              </a:tblGrid>
              <a:tr h="240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Expiry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2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7205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628E81B-F5F2-7343-8B31-3446911A73B2}"/>
              </a:ext>
            </a:extLst>
          </p:cNvPr>
          <p:cNvSpPr txBox="1"/>
          <p:nvPr/>
        </p:nvSpPr>
        <p:spPr>
          <a:xfrm>
            <a:off x="3373438" y="2133166"/>
            <a:ext cx="327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Compensatory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DBD465-5680-844C-8628-B6586DDAD5BD}"/>
              </a:ext>
            </a:extLst>
          </p:cNvPr>
          <p:cNvSpPr/>
          <p:nvPr/>
        </p:nvSpPr>
        <p:spPr>
          <a:xfrm>
            <a:off x="10429875" y="2276409"/>
            <a:ext cx="1571625" cy="357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Request</a:t>
            </a:r>
          </a:p>
        </p:txBody>
      </p:sp>
      <p:graphicFrame>
        <p:nvGraphicFramePr>
          <p:cNvPr id="22" name="Table 23">
            <a:extLst>
              <a:ext uri="{FF2B5EF4-FFF2-40B4-BE49-F238E27FC236}">
                <a16:creationId xmlns:a16="http://schemas.microsoft.com/office/drawing/2014/main" id="{AD77652C-75A0-824F-9AC5-8E7F35011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98869"/>
              </p:ext>
            </p:extLst>
          </p:nvPr>
        </p:nvGraphicFramePr>
        <p:xfrm>
          <a:off x="3506787" y="4323239"/>
          <a:ext cx="843915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2782033418"/>
                    </a:ext>
                  </a:extLst>
                </a:gridCol>
                <a:gridCol w="6505576">
                  <a:extLst>
                    <a:ext uri="{9D8B030D-6E8A-4147-A177-3AD203B41FA5}">
                      <a16:colId xmlns:a16="http://schemas.microsoft.com/office/drawing/2014/main" val="286715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0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31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21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Expiry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6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0839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E073ED35-1B31-7047-81C2-3F72006000B1}"/>
              </a:ext>
            </a:extLst>
          </p:cNvPr>
          <p:cNvSpPr/>
          <p:nvPr/>
        </p:nvSpPr>
        <p:spPr>
          <a:xfrm>
            <a:off x="3506787" y="3870097"/>
            <a:ext cx="1571625" cy="357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956A19-237F-5E45-9010-E6AD8677AFDA}"/>
              </a:ext>
            </a:extLst>
          </p:cNvPr>
          <p:cNvSpPr/>
          <p:nvPr/>
        </p:nvSpPr>
        <p:spPr>
          <a:xfrm>
            <a:off x="10701338" y="6312627"/>
            <a:ext cx="1264443" cy="357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B67E97-7EB3-C94E-ABE1-6A3250C209A3}"/>
              </a:ext>
            </a:extLst>
          </p:cNvPr>
          <p:cNvSpPr/>
          <p:nvPr/>
        </p:nvSpPr>
        <p:spPr>
          <a:xfrm>
            <a:off x="9294020" y="6312627"/>
            <a:ext cx="1264443" cy="357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35557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387</Words>
  <Application>Microsoft Office PowerPoint</Application>
  <PresentationFormat>Widescreen</PresentationFormat>
  <Paragraphs>238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ARANJAY AVINASH REWANWAR</dc:creator>
  <cp:lastModifiedBy>ARANJAY AVINASH REWANWAR</cp:lastModifiedBy>
  <cp:revision>8</cp:revision>
  <dcterms:created xsi:type="dcterms:W3CDTF">2022-02-13T19:12:44Z</dcterms:created>
  <dcterms:modified xsi:type="dcterms:W3CDTF">2022-02-27T14:36:53Z</dcterms:modified>
</cp:coreProperties>
</file>