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69"/>
  </p:notesMasterIdLst>
  <p:handoutMasterIdLst>
    <p:handoutMasterId r:id="rId70"/>
  </p:handoutMasterIdLst>
  <p:sldIdLst>
    <p:sldId id="256" r:id="rId5"/>
    <p:sldId id="257" r:id="rId6"/>
    <p:sldId id="269" r:id="rId7"/>
    <p:sldId id="270" r:id="rId8"/>
    <p:sldId id="327" r:id="rId9"/>
    <p:sldId id="271" r:id="rId10"/>
    <p:sldId id="262" r:id="rId11"/>
    <p:sldId id="272" r:id="rId12"/>
    <p:sldId id="328" r:id="rId13"/>
    <p:sldId id="329"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258" r:id="rId66"/>
    <p:sldId id="265" r:id="rId67"/>
    <p:sldId id="268"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B006"/>
    <a:srgbClr val="0E4EFF"/>
    <a:srgbClr val="FB0A1A"/>
    <a:srgbClr val="F39220"/>
    <a:srgbClr val="B40028"/>
    <a:srgbClr val="FF0000"/>
    <a:srgbClr val="000061"/>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7" autoAdjust="0"/>
  </p:normalViewPr>
  <p:slideViewPr>
    <p:cSldViewPr snapToGrid="0">
      <p:cViewPr varScale="1">
        <p:scale>
          <a:sx n="70" d="100"/>
          <a:sy n="70" d="100"/>
        </p:scale>
        <p:origin x="738" y="4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pPr/>
              <a:t>4/2/2019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pPr/>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pPr/>
              <a:t>4/2/2019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pPr/>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pPr/>
              <a:t>1</a:t>
            </a:fld>
            <a:endParaRPr lang="en-US"/>
          </a:p>
        </p:txBody>
      </p:sp>
    </p:spTree>
    <p:extLst>
      <p:ext uri="{BB962C8B-B14F-4D97-AF65-F5344CB8AC3E}">
        <p14:creationId xmlns:p14="http://schemas.microsoft.com/office/powerpoint/2010/main" val="307693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CANTEEN MANAGEMENT SYSTEM</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performed by Ritika Kumari(45266)</a:t>
            </a:r>
            <a:endParaRPr lang="en-US" dirty="0"/>
          </a:p>
        </p:txBody>
      </p:sp>
      <p:sp>
        <p:nvSpPr>
          <p:cNvPr id="3" name="Content Placeholder 2"/>
          <p:cNvSpPr>
            <a:spLocks noGrp="1"/>
          </p:cNvSpPr>
          <p:nvPr>
            <p:ph idx="1"/>
          </p:nvPr>
        </p:nvSpPr>
        <p:spPr/>
        <p:txBody>
          <a:bodyPr/>
          <a:lstStyle/>
          <a:p>
            <a:pPr marL="0" indent="0">
              <a:buNone/>
            </a:pPr>
            <a:r>
              <a:rPr lang="en-US" dirty="0" smtClean="0"/>
              <a:t>1. Vendor History in Java Business Logic.</a:t>
            </a:r>
          </a:p>
          <a:p>
            <a:pPr marL="0" indent="0">
              <a:buNone/>
            </a:pPr>
            <a:r>
              <a:rPr lang="en-US" dirty="0" smtClean="0"/>
              <a:t>2. Placed Order in Testing (</a:t>
            </a:r>
            <a:r>
              <a:rPr lang="en-US" dirty="0" err="1" smtClean="0"/>
              <a:t>Junit</a:t>
            </a:r>
            <a:r>
              <a:rPr lang="en-US" dirty="0" smtClean="0"/>
              <a:t>).</a:t>
            </a:r>
          </a:p>
          <a:p>
            <a:pPr marL="0" indent="0">
              <a:buNone/>
            </a:pPr>
            <a:r>
              <a:rPr lang="en-US" dirty="0" smtClean="0"/>
              <a:t>3.  Customer Details in RESTFul Web services.</a:t>
            </a:r>
          </a:p>
          <a:p>
            <a:pPr marL="0" indent="0">
              <a:buNone/>
            </a:pPr>
            <a:r>
              <a:rPr lang="en-US" dirty="0" smtClean="0"/>
              <a:t>4.  </a:t>
            </a:r>
            <a:r>
              <a:rPr lang="en-US" smtClean="0"/>
              <a:t>Vendor Details </a:t>
            </a:r>
            <a:r>
              <a:rPr lang="en-US" smtClean="0"/>
              <a:t>in </a:t>
            </a:r>
            <a:r>
              <a:rPr lang="en-US" dirty="0" smtClean="0"/>
              <a:t>Rest Assured.</a:t>
            </a:r>
          </a:p>
          <a:p>
            <a:pPr marL="0" indent="0">
              <a:buNone/>
            </a:pPr>
            <a:r>
              <a:rPr lang="en-US" dirty="0" smtClean="0"/>
              <a:t>5. </a:t>
            </a:r>
            <a:r>
              <a:rPr lang="en-US" dirty="0">
                <a:latin typeface="Times New Roman" panose="02020603050405020304" pitchFamily="18" charset="0"/>
                <a:cs typeface="Times New Roman" panose="02020603050405020304" pitchFamily="18" charset="0"/>
              </a:rPr>
              <a:t>Angular GUI of </a:t>
            </a:r>
            <a:r>
              <a:rPr lang="en-US" dirty="0" smtClean="0">
                <a:latin typeface="Times New Roman" panose="02020603050405020304" pitchFamily="18" charset="0"/>
                <a:cs typeface="Times New Roman" panose="02020603050405020304" pitchFamily="18" charset="0"/>
              </a:rPr>
              <a:t>Accept Reject.</a:t>
            </a:r>
          </a:p>
          <a:p>
            <a:pPr marL="0" indent="0">
              <a:buNone/>
            </a:pPr>
            <a:r>
              <a:rPr lang="en-US" dirty="0" smtClean="0">
                <a:latin typeface="Times New Roman" panose="02020603050405020304" pitchFamily="18" charset="0"/>
                <a:cs typeface="Times New Roman" panose="02020603050405020304" pitchFamily="18" charset="0"/>
              </a:rPr>
              <a:t>6. Angular Testing  in Vendor Details.</a:t>
            </a:r>
          </a:p>
          <a:p>
            <a:pPr marL="0" indent="0">
              <a:buNone/>
            </a:pPr>
            <a:r>
              <a:rPr lang="en-US" dirty="0" smtClean="0">
                <a:latin typeface="Times New Roman" panose="02020603050405020304" pitchFamily="18" charset="0"/>
                <a:cs typeface="Times New Roman" panose="02020603050405020304" pitchFamily="18" charset="0"/>
              </a:rPr>
              <a:t>7. Enhancement: Inserting new Menu.</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264002273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8480230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60777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1000688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559984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4669877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3200450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398421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6411258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3803518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Technologies We have Learnt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800" b="1" dirty="0">
                <a:latin typeface="Times New Roman" panose="02020603050405020304" pitchFamily="18" charset="0"/>
                <a:cs typeface="Times New Roman" panose="02020603050405020304" pitchFamily="18" charset="0"/>
              </a:rPr>
              <a:t>UNIX</a:t>
            </a:r>
            <a:r>
              <a:rPr lang="en-US" dirty="0" smtClean="0">
                <a:latin typeface="Times New Roman" panose="02020603050405020304" pitchFamily="18" charset="0"/>
                <a:cs typeface="Times New Roman" panose="02020603050405020304" pitchFamily="18" charset="0"/>
              </a:rPr>
              <a:t>:-</a:t>
            </a:r>
            <a:r>
              <a:rPr lang="en-US" dirty="0"/>
              <a:t>UNIX is an operating system which was first developed in the 1960s, and has been under constant development ever since. By operating system, we mean the suite of programs which make the computer work. It is a stable, multi-user, multi-tasking system for servers, desktops and laptops</a:t>
            </a:r>
            <a:r>
              <a:rPr lang="en-US" dirty="0" smtClean="0"/>
              <a:t>.</a:t>
            </a:r>
          </a:p>
          <a:p>
            <a:pPr marL="0" indent="0" algn="just">
              <a:buNone/>
            </a:pPr>
            <a:endParaRPr lang="en-US" dirty="0" smtClean="0">
              <a:latin typeface="Times New Roman" panose="02020603050405020304" pitchFamily="18" charset="0"/>
              <a:cs typeface="Times New Roman" panose="02020603050405020304" pitchFamily="18" charset="0"/>
            </a:endParaRPr>
          </a:p>
          <a:p>
            <a:pPr algn="just"/>
            <a:r>
              <a:rPr lang="en-US" sz="2800" b="1" dirty="0" err="1" smtClean="0">
                <a:latin typeface="Times New Roman" panose="02020603050405020304" pitchFamily="18" charset="0"/>
                <a:cs typeface="Times New Roman" panose="02020603050405020304" pitchFamily="18" charset="0"/>
              </a:rPr>
              <a:t>Git</a:t>
            </a:r>
            <a:r>
              <a:rPr lang="en-US" sz="2800" b="1" dirty="0" smtClean="0">
                <a:latin typeface="Times New Roman" panose="02020603050405020304" pitchFamily="18" charset="0"/>
                <a:cs typeface="Times New Roman" panose="02020603050405020304" pitchFamily="18" charset="0"/>
              </a:rPr>
              <a:t>:-</a:t>
            </a:r>
            <a:r>
              <a:rPr lang="en-US" dirty="0" err="1" smtClean="0"/>
              <a:t>Git</a:t>
            </a:r>
            <a:r>
              <a:rPr lang="en-US" dirty="0" smtClean="0"/>
              <a:t> </a:t>
            </a:r>
            <a:r>
              <a:rPr lang="en-US" dirty="0"/>
              <a:t>is a </a:t>
            </a:r>
            <a:r>
              <a:rPr lang="en-US" dirty="0" smtClean="0"/>
              <a:t>free and open source</a:t>
            </a:r>
            <a:r>
              <a:rPr lang="en-US" dirty="0"/>
              <a:t> distributed version control system designed to handle everything from small to very large projects with speed and efficiency</a:t>
            </a:r>
            <a:r>
              <a:rPr lang="en-US" dirty="0" smtClean="0"/>
              <a:t>.</a:t>
            </a:r>
          </a:p>
          <a:p>
            <a:pPr marL="0" indent="0" algn="just">
              <a:buNone/>
            </a:pPr>
            <a:endParaRPr lang="en-US"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 </a:t>
            </a:r>
            <a:r>
              <a:rPr lang="en-US" dirty="0"/>
              <a:t>MySQL, the most popular Open Source </a:t>
            </a:r>
            <a:r>
              <a:rPr lang="en-US" dirty="0" smtClean="0"/>
              <a:t>database </a:t>
            </a:r>
            <a:r>
              <a:rPr lang="en-US" dirty="0"/>
              <a:t>management system, is developed, distributed, and supported by Oracle Corporation.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JAVA</a:t>
            </a:r>
            <a:r>
              <a:rPr lang="en-US" dirty="0">
                <a:latin typeface="Times New Roman" panose="02020603050405020304" pitchFamily="18" charset="0"/>
                <a:cs typeface="Times New Roman" panose="02020603050405020304" pitchFamily="18" charset="0"/>
              </a:rPr>
              <a:t>:- It is a Object Oriented &amp; Platform Independent programming language</a:t>
            </a:r>
            <a:r>
              <a:rPr lang="en-US" dirty="0" smtClean="0">
                <a:latin typeface="Times New Roman" panose="02020603050405020304" pitchFamily="18" charset="0"/>
                <a:cs typeface="Times New Roman" panose="02020603050405020304" pitchFamily="18" charset="0"/>
              </a:rPr>
              <a:t>.</a:t>
            </a:r>
            <a:r>
              <a:rPr lang="en-US" dirty="0"/>
              <a:t> In simple words,</a:t>
            </a:r>
            <a:r>
              <a:rPr lang="en-US" dirty="0" smtClean="0"/>
              <a:t> </a:t>
            </a:r>
            <a:r>
              <a:rPr lang="en-US" dirty="0"/>
              <a:t>it is a computing platform where you can develop applications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3324885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1464488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241198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5156723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4973500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3069972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8076332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961407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6521884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075839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6582356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Technologies We have Learnt</a:t>
            </a:r>
            <a:endParaRPr lang="en-US" dirty="0"/>
          </a:p>
        </p:txBody>
      </p:sp>
      <p:sp>
        <p:nvSpPr>
          <p:cNvPr id="3" name="Content Placeholder 2"/>
          <p:cNvSpPr>
            <a:spLocks noGrp="1"/>
          </p:cNvSpPr>
          <p:nvPr>
            <p:ph idx="1"/>
          </p:nvPr>
        </p:nvSpPr>
        <p:spPr>
          <a:xfrm>
            <a:off x="408684" y="1023583"/>
            <a:ext cx="11373491" cy="5450598"/>
          </a:xfrm>
        </p:spPr>
        <p:txBody>
          <a:bodyPr>
            <a:normAutofit fontScale="92500"/>
          </a:bodyPr>
          <a:lstStyle/>
          <a:p>
            <a:r>
              <a:rPr lang="en-US" b="1" dirty="0" err="1"/>
              <a:t>Junit</a:t>
            </a:r>
            <a:r>
              <a:rPr lang="en-US" dirty="0"/>
              <a:t>:- </a:t>
            </a:r>
            <a:r>
              <a:rPr lang="en-US" b="1" dirty="0" err="1"/>
              <a:t>JUnit</a:t>
            </a:r>
            <a:r>
              <a:rPr lang="en-US" dirty="0"/>
              <a:t> is an open source Unit Testing Framework for JAVA. It is useful for Java Developers to write and run repeatable tests</a:t>
            </a:r>
            <a:r>
              <a:rPr lang="en-US" dirty="0" smtClean="0"/>
              <a:t>.</a:t>
            </a:r>
          </a:p>
          <a:p>
            <a:pPr marL="0" indent="0">
              <a:buNone/>
            </a:pPr>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Jmocki</a:t>
            </a:r>
            <a:r>
              <a:rPr lang="en-US" dirty="0" smtClean="0">
                <a:latin typeface="Times New Roman" panose="02020603050405020304" pitchFamily="18" charset="0"/>
                <a:cs typeface="Times New Roman" panose="02020603050405020304" pitchFamily="18" charset="0"/>
              </a:rPr>
              <a:t>t:- </a:t>
            </a:r>
            <a:r>
              <a:rPr lang="en-US" b="1" dirty="0" smtClean="0"/>
              <a:t>JMockit</a:t>
            </a:r>
            <a:r>
              <a:rPr lang="en-US" dirty="0"/>
              <a:t> is open source software licensed under the MIT License. It includes APIs for mocking, faking, and integration testing, and a code coverage tool. </a:t>
            </a:r>
            <a:endParaRPr lang="en-US" dirty="0" smtClean="0"/>
          </a:p>
          <a:p>
            <a:pPr marL="0" indent="0">
              <a:buNone/>
            </a:pPr>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Maven:-</a:t>
            </a:r>
            <a:r>
              <a:rPr lang="en-US" dirty="0" smtClean="0"/>
              <a:t>Apache </a:t>
            </a:r>
            <a:r>
              <a:rPr lang="en-US" dirty="0"/>
              <a:t>Maven is a software project management and comprehension tool. Based on the concept of a project object model (POM), Maven can manage a project's build, reporting and documentation from a central piece of information</a:t>
            </a:r>
            <a:r>
              <a:rPr lang="en-US" dirty="0" smtClean="0"/>
              <a:t>.</a:t>
            </a:r>
          </a:p>
          <a:p>
            <a:endParaRPr lang="en-US" dirty="0" smtClean="0"/>
          </a:p>
          <a:p>
            <a:r>
              <a:rPr lang="en-US" b="1" dirty="0" err="1" smtClean="0">
                <a:latin typeface="Times New Roman" panose="02020603050405020304" pitchFamily="18" charset="0"/>
                <a:cs typeface="Times New Roman" panose="02020603050405020304" pitchFamily="18" charset="0"/>
              </a:rPr>
              <a:t>RESTFull</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Web service</a:t>
            </a:r>
            <a:r>
              <a:rPr lang="en-US" dirty="0">
                <a:latin typeface="Times New Roman" panose="02020603050405020304" pitchFamily="18" charset="0"/>
                <a:cs typeface="Times New Roman" panose="02020603050405020304" pitchFamily="18" charset="0"/>
              </a:rPr>
              <a:t>:- </a:t>
            </a:r>
            <a:r>
              <a:rPr lang="en-US" b="1" dirty="0"/>
              <a:t>REST</a:t>
            </a:r>
            <a:r>
              <a:rPr lang="en-US" dirty="0"/>
              <a:t> is used to build </a:t>
            </a:r>
            <a:r>
              <a:rPr lang="en-US" b="1" dirty="0"/>
              <a:t>Web services</a:t>
            </a:r>
            <a:r>
              <a:rPr lang="en-US" dirty="0"/>
              <a:t> that are lightweight, maintainable, and scalable in nature</a:t>
            </a:r>
            <a:r>
              <a:rPr lang="en-US" dirty="0" smtClean="0"/>
              <a:t>.</a:t>
            </a:r>
          </a:p>
          <a:p>
            <a:pPr marL="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REST Assured</a:t>
            </a:r>
            <a:r>
              <a:rPr lang="en-US" dirty="0">
                <a:latin typeface="Times New Roman" panose="02020603050405020304" pitchFamily="18" charset="0"/>
                <a:cs typeface="Times New Roman" panose="02020603050405020304" pitchFamily="18" charset="0"/>
              </a:rPr>
              <a:t>:- It is the testing for the </a:t>
            </a:r>
            <a:r>
              <a:rPr lang="en-US" dirty="0" err="1">
                <a:latin typeface="Times New Roman" panose="02020603050405020304" pitchFamily="18" charset="0"/>
                <a:cs typeface="Times New Roman" panose="02020603050405020304" pitchFamily="18" charset="0"/>
              </a:rPr>
              <a:t>RESTFull</a:t>
            </a:r>
            <a:r>
              <a:rPr lang="en-US" dirty="0">
                <a:latin typeface="Times New Roman" panose="02020603050405020304" pitchFamily="18" charset="0"/>
                <a:cs typeface="Times New Roman" panose="02020603050405020304" pitchFamily="18" charset="0"/>
              </a:rPr>
              <a:t> web service. </a:t>
            </a:r>
          </a:p>
          <a:p>
            <a:endParaRPr lang="en-US" dirty="0"/>
          </a:p>
        </p:txBody>
      </p:sp>
    </p:spTree>
    <p:extLst>
      <p:ext uri="{BB962C8B-B14F-4D97-AF65-F5344CB8AC3E}">
        <p14:creationId xmlns:p14="http://schemas.microsoft.com/office/powerpoint/2010/main" val="411757255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8606994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4419016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5180601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1090302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4465130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9411889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568523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1891943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5461454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7040471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Technologies We have Learnt</a:t>
            </a:r>
            <a:endParaRPr lang="en-US" dirty="0"/>
          </a:p>
        </p:txBody>
      </p:sp>
      <p:sp>
        <p:nvSpPr>
          <p:cNvPr id="3" name="Content Placeholder 2"/>
          <p:cNvSpPr>
            <a:spLocks noGrp="1"/>
          </p:cNvSpPr>
          <p:nvPr>
            <p:ph idx="1"/>
          </p:nvPr>
        </p:nvSpPr>
        <p:spPr/>
        <p:txBody>
          <a:bodyPr>
            <a:normAutofit lnSpcReduction="10000"/>
          </a:bodyPr>
          <a:lstStyle/>
          <a:p>
            <a:r>
              <a:rPr lang="en-US" b="1" dirty="0"/>
              <a:t>Angular</a:t>
            </a:r>
            <a:r>
              <a:rPr lang="en-US" dirty="0"/>
              <a:t>: </a:t>
            </a:r>
            <a:r>
              <a:rPr lang="en-US" b="1" dirty="0"/>
              <a:t>Angular</a:t>
            </a:r>
            <a:r>
              <a:rPr lang="en-US" dirty="0"/>
              <a:t> empowers developers to build applications that live on the web, mobile, or the desktop</a:t>
            </a:r>
            <a:r>
              <a:rPr lang="en-US" dirty="0" smtClean="0"/>
              <a:t>.</a:t>
            </a:r>
          </a:p>
          <a:p>
            <a:pPr marL="0" indent="0">
              <a:buNone/>
            </a:pPr>
            <a:endParaRPr lang="en-US" dirty="0" smtClean="0"/>
          </a:p>
          <a:p>
            <a:r>
              <a:rPr lang="en-US" b="1" dirty="0" smtClean="0"/>
              <a:t>Protractor</a:t>
            </a:r>
            <a:r>
              <a:rPr lang="en-US" dirty="0"/>
              <a:t>:- </a:t>
            </a:r>
            <a:r>
              <a:rPr lang="en-US" b="1" dirty="0"/>
              <a:t>Protractor</a:t>
            </a:r>
            <a:r>
              <a:rPr lang="en-US" dirty="0"/>
              <a:t> is an end-to-end test framework for Angular and </a:t>
            </a:r>
            <a:r>
              <a:rPr lang="en-US" dirty="0" err="1"/>
              <a:t>AngularJS</a:t>
            </a:r>
            <a:r>
              <a:rPr lang="en-US" dirty="0"/>
              <a:t> applications. </a:t>
            </a:r>
            <a:r>
              <a:rPr lang="en-US" b="1" dirty="0"/>
              <a:t>Protractor</a:t>
            </a:r>
            <a:r>
              <a:rPr lang="en-US" dirty="0"/>
              <a:t> runs tests against your application running in a real browser, interacting with it as a user would</a:t>
            </a:r>
            <a:r>
              <a:rPr lang="en-US" dirty="0" smtClean="0"/>
              <a:t>.</a:t>
            </a:r>
          </a:p>
          <a:p>
            <a:pPr marL="0" indent="0">
              <a:buNone/>
            </a:pPr>
            <a:endParaRPr lang="en-US" dirty="0">
              <a:latin typeface="Times New Roman" panose="02020603050405020304" pitchFamily="18" charset="0"/>
              <a:cs typeface="Times New Roman" panose="02020603050405020304" pitchFamily="18" charset="0"/>
            </a:endParaRPr>
          </a:p>
          <a:p>
            <a:pPr algn="just"/>
            <a:r>
              <a:rPr lang="en-US" b="1" dirty="0"/>
              <a:t>Karma</a:t>
            </a:r>
            <a:r>
              <a:rPr lang="en-US" dirty="0"/>
              <a:t>:- </a:t>
            </a:r>
            <a:r>
              <a:rPr lang="en-US" dirty="0" smtClean="0"/>
              <a:t>Karma is </a:t>
            </a:r>
            <a:r>
              <a:rPr lang="en-US" dirty="0"/>
              <a:t>a JavaScript command line tool that can be used to spawn a web server which loads your application's source code and executes your </a:t>
            </a:r>
            <a:r>
              <a:rPr lang="en-US" dirty="0" smtClean="0"/>
              <a:t>tests.</a:t>
            </a:r>
          </a:p>
          <a:p>
            <a:pPr marL="0" indent="0" algn="just">
              <a:buNone/>
            </a:pPr>
            <a:r>
              <a:rPr lang="en-US" dirty="0">
                <a:latin typeface="Times New Roman" panose="02020603050405020304" pitchFamily="18" charset="0"/>
                <a:cs typeface="Times New Roman" panose="02020603050405020304" pitchFamily="18" charset="0"/>
              </a:rPr>
              <a:t>s</a:t>
            </a:r>
          </a:p>
          <a:p>
            <a:pPr algn="just"/>
            <a:r>
              <a:rPr lang="en-US" b="1" dirty="0">
                <a:latin typeface="Times New Roman" panose="02020603050405020304" pitchFamily="18" charset="0"/>
                <a:cs typeface="Times New Roman" panose="02020603050405020304" pitchFamily="18" charset="0"/>
              </a:rPr>
              <a:t>Jasmine</a:t>
            </a:r>
            <a:r>
              <a:rPr lang="en-US" dirty="0">
                <a:latin typeface="Times New Roman" panose="02020603050405020304" pitchFamily="18" charset="0"/>
                <a:cs typeface="Times New Roman" panose="02020603050405020304" pitchFamily="18" charset="0"/>
              </a:rPr>
              <a:t>:- It is a behavior-driven development framework for testing </a:t>
            </a:r>
          </a:p>
          <a:p>
            <a:pPr marL="0" indent="0" algn="just">
              <a:buNone/>
            </a:pPr>
            <a:r>
              <a:rPr lang="en-US" dirty="0">
                <a:latin typeface="Times New Roman" panose="02020603050405020304" pitchFamily="18" charset="0"/>
                <a:cs typeface="Times New Roman" panose="02020603050405020304" pitchFamily="18" charset="0"/>
              </a:rPr>
              <a:t>JavaScript codes.</a:t>
            </a:r>
            <a:endParaRPr lang="en-US" dirty="0"/>
          </a:p>
          <a:p>
            <a:endParaRPr lang="en-US" dirty="0"/>
          </a:p>
        </p:txBody>
      </p:sp>
    </p:spTree>
    <p:extLst>
      <p:ext uri="{BB962C8B-B14F-4D97-AF65-F5344CB8AC3E}">
        <p14:creationId xmlns:p14="http://schemas.microsoft.com/office/powerpoint/2010/main" val="61724012"/>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21149241"/>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6851397"/>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90349916"/>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6403446"/>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52443484"/>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35399734"/>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01817777"/>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02488704"/>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89553228"/>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5441795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5958" y="543403"/>
            <a:ext cx="4983570" cy="1872250"/>
          </a:xfrm>
        </p:spPr>
        <p:txBody>
          <a:bodyPr/>
          <a:lstStyle/>
          <a:p>
            <a:r>
              <a:rPr lang="en-US" dirty="0" smtClean="0"/>
              <a:t>Tasks performed by</a:t>
            </a:r>
            <a:br>
              <a:rPr lang="en-US" dirty="0" smtClean="0"/>
            </a:br>
            <a:r>
              <a:rPr lang="en-US" dirty="0" smtClean="0"/>
              <a:t>Akhil S (45236)</a:t>
            </a:r>
            <a:endParaRPr lang="en-US" dirty="0"/>
          </a:p>
        </p:txBody>
      </p:sp>
    </p:spTree>
    <p:extLst>
      <p:ext uri="{BB962C8B-B14F-4D97-AF65-F5344CB8AC3E}">
        <p14:creationId xmlns:p14="http://schemas.microsoft.com/office/powerpoint/2010/main" val="4241943399"/>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17322073"/>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58544643"/>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69492982"/>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73840734"/>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74810137"/>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4566704"/>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03400753"/>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36838154"/>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5273839"/>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0605255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Performed by Akhil. S (45236)</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Customer Details in Java.</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Customer’s </a:t>
            </a:r>
            <a:r>
              <a:rPr lang="en-US" dirty="0">
                <a:latin typeface="Times New Roman" panose="02020603050405020304" pitchFamily="18" charset="0"/>
                <a:cs typeface="Times New Roman" panose="02020603050405020304" pitchFamily="18" charset="0"/>
              </a:rPr>
              <a:t>JUnit &amp; JMockit.</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Accept or Reject RESTFul </a:t>
            </a:r>
            <a:r>
              <a:rPr lang="en-US" dirty="0">
                <a:latin typeface="Times New Roman" panose="02020603050405020304" pitchFamily="18" charset="0"/>
                <a:cs typeface="Times New Roman" panose="02020603050405020304" pitchFamily="18" charset="0"/>
              </a:rPr>
              <a:t>Web service.</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Place Order REST </a:t>
            </a:r>
            <a:r>
              <a:rPr lang="en-US" dirty="0">
                <a:latin typeface="Times New Roman" panose="02020603050405020304" pitchFamily="18" charset="0"/>
                <a:cs typeface="Times New Roman" panose="02020603050405020304" pitchFamily="18" charset="0"/>
              </a:rPr>
              <a:t>Assured.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Angular GUI of </a:t>
            </a:r>
            <a:r>
              <a:rPr lang="en-US" dirty="0" smtClean="0">
                <a:latin typeface="Times New Roman" panose="02020603050405020304" pitchFamily="18" charset="0"/>
                <a:cs typeface="Times New Roman" panose="02020603050405020304" pitchFamily="18" charset="0"/>
              </a:rPr>
              <a:t>Vendor Login and Vendor History.</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Angular Testing of </a:t>
            </a:r>
            <a:r>
              <a:rPr lang="en-US" dirty="0" smtClean="0">
                <a:latin typeface="Times New Roman" panose="02020603050405020304" pitchFamily="18" charset="0"/>
                <a:cs typeface="Times New Roman" panose="02020603050405020304" pitchFamily="18" charset="0"/>
              </a:rPr>
              <a:t>Place Order.</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Enhancement : Storing Menu images in Database and adding them in the Menu.</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5987791"/>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36223155"/>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41858528"/>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 Separator 1</a:t>
            </a:r>
            <a:endParaRPr lang="en-US" dirty="0"/>
          </a:p>
        </p:txBody>
      </p:sp>
    </p:spTree>
    <p:extLst>
      <p:ext uri="{BB962C8B-B14F-4D97-AF65-F5344CB8AC3E}">
        <p14:creationId xmlns:p14="http://schemas.microsoft.com/office/powerpoint/2010/main" val="2451165098"/>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Separator </a:t>
            </a:r>
            <a:r>
              <a:rPr lang="en-US" dirty="0" smtClean="0"/>
              <a:t>3</a:t>
            </a:r>
            <a:endParaRPr lang="en-US" dirty="0"/>
          </a:p>
        </p:txBody>
      </p:sp>
    </p:spTree>
    <p:extLst>
      <p:ext uri="{BB962C8B-B14F-4D97-AF65-F5344CB8AC3E}">
        <p14:creationId xmlns:p14="http://schemas.microsoft.com/office/powerpoint/2010/main" val="1640856000"/>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5958" y="543403"/>
            <a:ext cx="4983570" cy="1872250"/>
          </a:xfrm>
        </p:spPr>
        <p:txBody>
          <a:bodyPr/>
          <a:lstStyle/>
          <a:p>
            <a:r>
              <a:rPr lang="en-US" dirty="0" smtClean="0"/>
              <a:t>Tasks performed by</a:t>
            </a:r>
            <a:br>
              <a:rPr lang="en-US" dirty="0" smtClean="0"/>
            </a:br>
            <a:r>
              <a:rPr lang="en-US" dirty="0" smtClean="0"/>
              <a:t>Harikrishna V S (45216)</a:t>
            </a:r>
            <a:endParaRPr lang="en-US" dirty="0"/>
          </a:p>
        </p:txBody>
      </p:sp>
    </p:spTree>
    <p:extLst>
      <p:ext uri="{BB962C8B-B14F-4D97-AF65-F5344CB8AC3E}">
        <p14:creationId xmlns:p14="http://schemas.microsoft.com/office/powerpoint/2010/main" val="173162992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performed by Harikrishna. V. S(45216)</a:t>
            </a:r>
            <a:endParaRPr lang="en-US" dirty="0"/>
          </a:p>
        </p:txBody>
      </p:sp>
      <p:sp>
        <p:nvSpPr>
          <p:cNvPr id="3" name="Content Placeholder 2"/>
          <p:cNvSpPr>
            <a:spLocks noGrp="1"/>
          </p:cNvSpPr>
          <p:nvPr>
            <p:ph idx="1"/>
          </p:nvPr>
        </p:nvSpPr>
        <p:spPr/>
        <p:txBody>
          <a:bodyPr/>
          <a:lstStyle/>
          <a:p>
            <a:pPr marL="0" indent="0">
              <a:buNone/>
            </a:pPr>
            <a:r>
              <a:rPr lang="en-US" dirty="0" smtClean="0"/>
              <a:t>1. Place Order in Java Business Logic.</a:t>
            </a:r>
          </a:p>
          <a:p>
            <a:pPr marL="0" indent="0">
              <a:buNone/>
            </a:pPr>
            <a:r>
              <a:rPr lang="en-US" dirty="0" smtClean="0"/>
              <a:t>2. Order Factory in Testing (JMockit).</a:t>
            </a:r>
          </a:p>
          <a:p>
            <a:pPr marL="0" indent="0">
              <a:buNone/>
            </a:pPr>
            <a:r>
              <a:rPr lang="en-US" dirty="0" smtClean="0"/>
              <a:t>3. Vendor Details and Vendor History in RESTFul Web services.</a:t>
            </a:r>
          </a:p>
          <a:p>
            <a:pPr marL="0" indent="0">
              <a:buNone/>
            </a:pPr>
            <a:r>
              <a:rPr lang="en-US" dirty="0" smtClean="0"/>
              <a:t>4. Accept or Reject in Rest Assured.</a:t>
            </a:r>
          </a:p>
          <a:p>
            <a:pPr marL="0" indent="0">
              <a:buNone/>
            </a:pPr>
            <a:r>
              <a:rPr lang="en-US" dirty="0" smtClean="0"/>
              <a:t>5. </a:t>
            </a:r>
            <a:r>
              <a:rPr lang="en-US" dirty="0">
                <a:latin typeface="Times New Roman" panose="02020603050405020304" pitchFamily="18" charset="0"/>
                <a:cs typeface="Times New Roman" panose="02020603050405020304" pitchFamily="18" charset="0"/>
              </a:rPr>
              <a:t>Angular GUI of </a:t>
            </a:r>
            <a:r>
              <a:rPr lang="en-US" dirty="0" smtClean="0">
                <a:latin typeface="Times New Roman" panose="02020603050405020304" pitchFamily="18" charset="0"/>
                <a:cs typeface="Times New Roman" panose="02020603050405020304" pitchFamily="18" charset="0"/>
              </a:rPr>
              <a:t>Customer </a:t>
            </a:r>
            <a:r>
              <a:rPr lang="en-US" dirty="0">
                <a:latin typeface="Times New Roman" panose="02020603050405020304" pitchFamily="18" charset="0"/>
                <a:cs typeface="Times New Roman" panose="02020603050405020304" pitchFamily="18" charset="0"/>
              </a:rPr>
              <a:t>Login and </a:t>
            </a:r>
            <a:r>
              <a:rPr lang="en-US" dirty="0" smtClean="0">
                <a:latin typeface="Times New Roman" panose="02020603050405020304" pitchFamily="18" charset="0"/>
                <a:cs typeface="Times New Roman" panose="02020603050405020304" pitchFamily="18" charset="0"/>
              </a:rPr>
              <a:t>Customer History.</a:t>
            </a:r>
          </a:p>
          <a:p>
            <a:pPr marL="0" indent="0">
              <a:buNone/>
            </a:pPr>
            <a:r>
              <a:rPr lang="en-US" dirty="0" smtClean="0">
                <a:latin typeface="Times New Roman" panose="02020603050405020304" pitchFamily="18" charset="0"/>
                <a:cs typeface="Times New Roman" panose="02020603050405020304" pitchFamily="18" charset="0"/>
              </a:rPr>
              <a:t>6. Angular Testing of Accept or Reject.</a:t>
            </a:r>
          </a:p>
          <a:p>
            <a:pPr marL="0" indent="0">
              <a:buNone/>
            </a:pPr>
            <a:r>
              <a:rPr lang="en-US" dirty="0" smtClean="0">
                <a:latin typeface="Times New Roman" panose="02020603050405020304" pitchFamily="18" charset="0"/>
                <a:cs typeface="Times New Roman" panose="02020603050405020304" pitchFamily="18" charset="0"/>
              </a:rPr>
              <a:t>7. Enhancement: Cancellation of the orders placed by the customer.</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264002273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5958" y="543403"/>
            <a:ext cx="4983570" cy="1872250"/>
          </a:xfrm>
        </p:spPr>
        <p:txBody>
          <a:bodyPr/>
          <a:lstStyle/>
          <a:p>
            <a:r>
              <a:rPr lang="en-US" dirty="0" smtClean="0"/>
              <a:t>Tasks performed by</a:t>
            </a:r>
            <a:br>
              <a:rPr lang="en-US" dirty="0" smtClean="0"/>
            </a:br>
            <a:r>
              <a:rPr lang="en-US" dirty="0" smtClean="0"/>
              <a:t>Ritika Kumari (45266)</a:t>
            </a:r>
            <a:endParaRPr lang="en-US" dirty="0"/>
          </a:p>
        </p:txBody>
      </p:sp>
    </p:spTree>
    <p:extLst>
      <p:ext uri="{BB962C8B-B14F-4D97-AF65-F5344CB8AC3E}">
        <p14:creationId xmlns:p14="http://schemas.microsoft.com/office/powerpoint/2010/main" val="173162992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8D017F5A48A84C8A8AEE75A177F78C" ma:contentTypeVersion="2" ma:contentTypeDescription="Create a new document." ma:contentTypeScope="" ma:versionID="baf5c5ca4d6c8959b5913e982718a580">
  <xsd:schema xmlns:xsd="http://www.w3.org/2001/XMLSchema" xmlns:xs="http://www.w3.org/2001/XMLSchema" xmlns:p="http://schemas.microsoft.com/office/2006/metadata/properties" xmlns:ns2="7a62bad7-de09-424f-b75e-12da46a7e743" targetNamespace="http://schemas.microsoft.com/office/2006/metadata/properties" ma:root="true" ma:fieldsID="4e9411101ce9abeaa1dde1216275cca3" ns2:_="">
    <xsd:import namespace="7a62bad7-de09-424f-b75e-12da46a7e74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62bad7-de09-424f-b75e-12da46a7e74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DCAF6-A979-4EB5-87AF-EDDB1301AD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62bad7-de09-424f-b75e-12da46a7e7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E2F61D-0844-4312-8295-BA9460D20164}">
  <ds:schemaRefs>
    <ds:schemaRef ds:uri="http://schemas.microsoft.com/sharepoint/v3/contenttype/forms"/>
  </ds:schemaRefs>
</ds:datastoreItem>
</file>

<file path=customXml/itemProps3.xml><?xml version="1.0" encoding="utf-8"?>
<ds:datastoreItem xmlns:ds="http://schemas.openxmlformats.org/officeDocument/2006/customXml" ds:itemID="{1590D1E7-2A80-490F-937A-F1E57FE1C728}">
  <ds:schemaRefs>
    <ds:schemaRef ds:uri="http://schemas.microsoft.com/office/2006/metadata/properties"/>
    <ds:schemaRef ds:uri="7a62bad7-de09-424f-b75e-12da46a7e743"/>
    <ds:schemaRef ds:uri="http://purl.org/dc/elements/1.1/"/>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Q3 2014 Board Meeting v4 November 2 2014</Template>
  <TotalTime>5308</TotalTime>
  <Words>406</Words>
  <Application>Microsoft Office PowerPoint</Application>
  <PresentationFormat>Widescreen</PresentationFormat>
  <Paragraphs>114</Paragraphs>
  <Slides>64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ＭＳ Ｐゴシック</vt:lpstr>
      <vt:lpstr>Arial</vt:lpstr>
      <vt:lpstr>Brush Script Std</vt:lpstr>
      <vt:lpstr>Calibri</vt:lpstr>
      <vt:lpstr>Helvetica Condensed</vt:lpstr>
      <vt:lpstr>HelveticaNeue Condensed</vt:lpstr>
      <vt:lpstr>Times</vt:lpstr>
      <vt:lpstr>Times New Roman</vt:lpstr>
      <vt:lpstr>Blank Presentation</vt:lpstr>
      <vt:lpstr>CANTEEN MANAGEMENT SYSTEM</vt:lpstr>
      <vt:lpstr>Technologies We have Learnt</vt:lpstr>
      <vt:lpstr>Technologies We have Learnt</vt:lpstr>
      <vt:lpstr>Technologies We have Learnt</vt:lpstr>
      <vt:lpstr>Tasks performed by Akhil S (45236)</vt:lpstr>
      <vt:lpstr>Task Performed by Akhil. S (45236)</vt:lpstr>
      <vt:lpstr>Tasks performed by Harikrishna V S (45216)</vt:lpstr>
      <vt:lpstr>Tasks performed by Harikrishna. V. S(45216)</vt:lpstr>
      <vt:lpstr>Tasks performed by Ritika Kumari (45266)</vt:lpstr>
      <vt:lpstr>Tasks performed by Ritika Kumari(45266)</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Normal Slide</vt:lpstr>
      <vt:lpstr>Slide Separator 1</vt:lpstr>
      <vt:lpstr>Slide Separator 3</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Sivaraj R</dc:creator>
  <cp:lastModifiedBy>Hvuser</cp:lastModifiedBy>
  <cp:revision>599</cp:revision>
  <dcterms:created xsi:type="dcterms:W3CDTF">2014-11-02T05:32:32Z</dcterms:created>
  <dcterms:modified xsi:type="dcterms:W3CDTF">2019-04-02T04:14:54Z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0x010100308D017F5A48A84C8A8AEE75A177F78C</vt:lpwstr>
  </property>
</Properties>
</file>