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514600"/>
            <a:ext cx="7772400" cy="1470025"/>
          </a:xfrm>
        </p:spPr>
        <p:txBody>
          <a:bodyPr/>
          <a:lstStyle/>
          <a:p>
            <a:r>
              <a:rPr lang="en-IN" dirty="0" smtClean="0"/>
              <a:t>     FTP: Group 95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45719" cy="76200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66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 The SQL WHERE clause:</a:t>
            </a:r>
          </a:p>
          <a:p>
            <a:r>
              <a:rPr lang="en-US" dirty="0"/>
              <a:t>A. limits the column data that are returned.</a:t>
            </a:r>
          </a:p>
          <a:p>
            <a:r>
              <a:rPr lang="en-US" dirty="0"/>
              <a:t>B. limits the row data are returned.</a:t>
            </a:r>
          </a:p>
          <a:p>
            <a:r>
              <a:rPr lang="en-US" dirty="0"/>
              <a:t>C. Both A and B are correct.</a:t>
            </a:r>
          </a:p>
          <a:p>
            <a:r>
              <a:rPr lang="en-US" dirty="0"/>
              <a:t>D. Neither A nor B are correct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Answer: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650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 The command to eliminate a table from a database is:</a:t>
            </a:r>
          </a:p>
          <a:p>
            <a:r>
              <a:rPr lang="en-US" dirty="0"/>
              <a:t>A. REMOVE TABLE CUSTOMER;</a:t>
            </a:r>
          </a:p>
          <a:p>
            <a:r>
              <a:rPr lang="en-US" dirty="0"/>
              <a:t>B. DROP TABLE CUSTOMER;</a:t>
            </a:r>
          </a:p>
          <a:p>
            <a:r>
              <a:rPr lang="en-US" dirty="0"/>
              <a:t>C. DELETE TABLE CUSTOMER;</a:t>
            </a:r>
          </a:p>
          <a:p>
            <a:r>
              <a:rPr lang="en-US" dirty="0"/>
              <a:t>D. UPDATE TABLE CUSTOMER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Answer: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55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Which of the following is the correct order of keywords for SQL SELECT statements?</a:t>
            </a:r>
          </a:p>
          <a:p>
            <a:r>
              <a:rPr lang="en-US" dirty="0"/>
              <a:t>A. SELECT, FROM, WHERE</a:t>
            </a:r>
          </a:p>
          <a:p>
            <a:r>
              <a:rPr lang="en-US" dirty="0"/>
              <a:t>B. FROM, WHERE, SELECT</a:t>
            </a:r>
          </a:p>
          <a:p>
            <a:r>
              <a:rPr lang="en-US" dirty="0"/>
              <a:t>C. WHERE, FROM,SELECT</a:t>
            </a:r>
          </a:p>
          <a:p>
            <a:r>
              <a:rPr lang="en-US" dirty="0"/>
              <a:t>D. </a:t>
            </a:r>
            <a:r>
              <a:rPr lang="en-US" dirty="0" smtClean="0"/>
              <a:t>SELECT,WHERE,FROM</a:t>
            </a:r>
          </a:p>
          <a:p>
            <a:r>
              <a:rPr lang="en-US" dirty="0" smtClean="0"/>
              <a:t>Answer: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59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The SQL keyword BETWEEN is used:</a:t>
            </a:r>
          </a:p>
          <a:p>
            <a:r>
              <a:rPr lang="en-US" dirty="0"/>
              <a:t>A. 	for ranges.</a:t>
            </a:r>
          </a:p>
          <a:p>
            <a:r>
              <a:rPr lang="en-US" dirty="0"/>
              <a:t>B. 	to limit the columns displayed.</a:t>
            </a:r>
          </a:p>
          <a:p>
            <a:r>
              <a:rPr lang="en-US" dirty="0"/>
              <a:t>C. 	as a wildcard.</a:t>
            </a:r>
          </a:p>
          <a:p>
            <a:r>
              <a:rPr lang="en-US" dirty="0"/>
              <a:t>D. 	None of the above is correct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Answer: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4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8 </a:t>
            </a:r>
            <a:r>
              <a:rPr lang="en-US" sz="2600" dirty="0" smtClean="0"/>
              <a:t>. The </a:t>
            </a:r>
            <a:r>
              <a:rPr lang="en-US" sz="2600" dirty="0"/>
              <a:t>HAVING clause does which of the following?</a:t>
            </a:r>
          </a:p>
          <a:p>
            <a:r>
              <a:rPr lang="en-US" sz="2600" dirty="0"/>
              <a:t>A. 	Acts like a WHERE clause but is used for groups rather than rows.</a:t>
            </a:r>
          </a:p>
          <a:p>
            <a:r>
              <a:rPr lang="en-US" sz="2600" dirty="0"/>
              <a:t>B. 	Acts like a WHERE clause but is used for rows rather than columns.</a:t>
            </a:r>
          </a:p>
          <a:p>
            <a:r>
              <a:rPr lang="en-US" sz="2600" dirty="0"/>
              <a:t>C. 	Acts like a WHERE clause but is used for columns rather than groups.</a:t>
            </a:r>
          </a:p>
          <a:p>
            <a:r>
              <a:rPr lang="en-US" sz="2600" dirty="0"/>
              <a:t>D. 	Acts EXACTLY like a WHERE clause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Answer:- A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82387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9. </a:t>
            </a:r>
            <a:r>
              <a:rPr lang="en-US" dirty="0"/>
              <a:t>Which of the following is the correct order of keywords for SQL SELECT statements?</a:t>
            </a:r>
          </a:p>
          <a:p>
            <a:r>
              <a:rPr lang="en-US" dirty="0"/>
              <a:t>A. 	SELECT, FROM, WHERE</a:t>
            </a:r>
          </a:p>
          <a:p>
            <a:r>
              <a:rPr lang="en-US" dirty="0"/>
              <a:t>B. 	FROM, WHERE, SELECT</a:t>
            </a:r>
          </a:p>
          <a:p>
            <a:r>
              <a:rPr lang="en-US" dirty="0"/>
              <a:t>C. 	WHERE, FROM,SELECT</a:t>
            </a:r>
          </a:p>
          <a:p>
            <a:r>
              <a:rPr lang="en-US" dirty="0"/>
              <a:t>D. 	</a:t>
            </a:r>
            <a:r>
              <a:rPr lang="en-US" dirty="0" smtClean="0"/>
              <a:t>SELECT,WHERE,FROM</a:t>
            </a:r>
          </a:p>
          <a:p>
            <a:r>
              <a:rPr lang="en-US" dirty="0" smtClean="0"/>
              <a:t>Answer: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6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10. </a:t>
            </a:r>
            <a:r>
              <a:rPr lang="en-US" dirty="0"/>
              <a:t>An alias is</a:t>
            </a:r>
          </a:p>
          <a:p>
            <a:r>
              <a:rPr lang="en-US" dirty="0"/>
              <a:t>A. An alternate name given to relation.</a:t>
            </a:r>
          </a:p>
          <a:p>
            <a:r>
              <a:rPr lang="en-US" dirty="0"/>
              <a:t>B. An alternate name given to an inner query.</a:t>
            </a:r>
          </a:p>
          <a:p>
            <a:r>
              <a:rPr lang="en-US" dirty="0"/>
              <a:t>C. An alternate name given to user.</a:t>
            </a:r>
          </a:p>
          <a:p>
            <a:r>
              <a:rPr lang="en-US" dirty="0"/>
              <a:t>D. None </a:t>
            </a:r>
            <a:r>
              <a:rPr lang="en-US" dirty="0" smtClean="0"/>
              <a:t>of the </a:t>
            </a:r>
            <a:r>
              <a:rPr lang="en-US" dirty="0"/>
              <a:t>above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Answer: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10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Questions on GIT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1.Before you install </a:t>
            </a:r>
            <a:r>
              <a:rPr lang="en-US" sz="2600" dirty="0" err="1"/>
              <a:t>Git</a:t>
            </a:r>
            <a:r>
              <a:rPr lang="en-US" sz="2600" dirty="0"/>
              <a:t>, which of the following prerequisite products must be present and configured on your local OS</a:t>
            </a:r>
            <a:r>
              <a:rPr lang="en-US" sz="2600" dirty="0" smtClean="0"/>
              <a:t>?</a:t>
            </a:r>
            <a:endParaRPr lang="en-US" sz="2600" dirty="0"/>
          </a:p>
          <a:p>
            <a:r>
              <a:rPr lang="en-US" sz="2600" dirty="0" err="1"/>
              <a:t>A.Jakarta</a:t>
            </a:r>
            <a:r>
              <a:rPr lang="en-US" sz="2600" dirty="0"/>
              <a:t> Enterprise Edition web profile compliant server</a:t>
            </a:r>
          </a:p>
          <a:p>
            <a:r>
              <a:rPr lang="en-US" sz="2600" dirty="0" err="1"/>
              <a:t>B.Java</a:t>
            </a:r>
            <a:r>
              <a:rPr lang="en-US" sz="2600" dirty="0"/>
              <a:t> Development Kit 1.8 or newer</a:t>
            </a:r>
          </a:p>
          <a:p>
            <a:r>
              <a:rPr lang="en-US" sz="2600" dirty="0" err="1"/>
              <a:t>C.Apache</a:t>
            </a:r>
            <a:r>
              <a:rPr lang="en-US" sz="2600" dirty="0"/>
              <a:t> Maven</a:t>
            </a:r>
          </a:p>
          <a:p>
            <a:r>
              <a:rPr lang="en-US" sz="2600" dirty="0" err="1" smtClean="0"/>
              <a:t>D.Nothing</a:t>
            </a:r>
            <a:endParaRPr lang="en-US" sz="2600" dirty="0" smtClean="0"/>
          </a:p>
          <a:p>
            <a:r>
              <a:rPr lang="en-US" sz="2600" dirty="0" smtClean="0"/>
              <a:t>Answer: D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97023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2.Which command should you use to initialize a new </a:t>
            </a:r>
            <a:r>
              <a:rPr lang="en-US" dirty="0" err="1"/>
              <a:t>Git</a:t>
            </a:r>
            <a:r>
              <a:rPr lang="en-US" dirty="0"/>
              <a:t> repository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err="1"/>
              <a:t>A.git</a:t>
            </a:r>
            <a:r>
              <a:rPr lang="en-US" dirty="0"/>
              <a:t> bash</a:t>
            </a:r>
          </a:p>
          <a:p>
            <a:r>
              <a:rPr lang="en-US" dirty="0" err="1"/>
              <a:t>B.git</a:t>
            </a:r>
            <a:r>
              <a:rPr lang="en-US" dirty="0"/>
              <a:t> install</a:t>
            </a:r>
          </a:p>
          <a:p>
            <a:r>
              <a:rPr lang="en-US" dirty="0" err="1"/>
              <a:t>C.git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 err="1"/>
              <a:t>D.git</a:t>
            </a:r>
            <a:r>
              <a:rPr lang="en-US" dirty="0"/>
              <a:t> start</a:t>
            </a:r>
          </a:p>
          <a:p>
            <a:r>
              <a:rPr lang="en-IN" dirty="0" smtClean="0"/>
              <a:t>Answer: 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50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3.What's the </a:t>
            </a:r>
            <a:r>
              <a:rPr lang="en-US" sz="3000" dirty="0" err="1"/>
              <a:t>git</a:t>
            </a:r>
            <a:r>
              <a:rPr lang="en-US" sz="3000" dirty="0"/>
              <a:t> command that downloads your repository from </a:t>
            </a:r>
            <a:r>
              <a:rPr lang="en-US" sz="3000" dirty="0" err="1"/>
              <a:t>GitHub</a:t>
            </a:r>
            <a:r>
              <a:rPr lang="en-US" sz="3000" dirty="0"/>
              <a:t> to your computer</a:t>
            </a:r>
            <a:r>
              <a:rPr lang="en-US" sz="3000" dirty="0" smtClean="0"/>
              <a:t>?</a:t>
            </a:r>
            <a:endParaRPr lang="en-US" sz="3000" dirty="0"/>
          </a:p>
          <a:p>
            <a:r>
              <a:rPr lang="en-US" sz="3000" dirty="0" err="1"/>
              <a:t>A.git</a:t>
            </a:r>
            <a:r>
              <a:rPr lang="en-US" sz="3000" dirty="0"/>
              <a:t> push</a:t>
            </a:r>
          </a:p>
          <a:p>
            <a:r>
              <a:rPr lang="en-US" sz="3000" dirty="0" err="1"/>
              <a:t>B.git</a:t>
            </a:r>
            <a:r>
              <a:rPr lang="en-US" sz="3000" dirty="0"/>
              <a:t> fork</a:t>
            </a:r>
          </a:p>
          <a:p>
            <a:r>
              <a:rPr lang="en-US" sz="3000" dirty="0" err="1"/>
              <a:t>C.git</a:t>
            </a:r>
            <a:r>
              <a:rPr lang="en-US" sz="3000" dirty="0"/>
              <a:t> clone</a:t>
            </a:r>
          </a:p>
          <a:p>
            <a:r>
              <a:rPr lang="en-US" sz="3000" dirty="0" err="1"/>
              <a:t>D.git</a:t>
            </a:r>
            <a:r>
              <a:rPr lang="en-US" sz="3000" dirty="0"/>
              <a:t> </a:t>
            </a:r>
            <a:r>
              <a:rPr lang="en-US" sz="3000" dirty="0" smtClean="0"/>
              <a:t>commit</a:t>
            </a:r>
          </a:p>
          <a:p>
            <a:r>
              <a:rPr lang="en-US" sz="3000" dirty="0" smtClean="0"/>
              <a:t>Answer: C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90931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 on UNIX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Which one of the following option is used for checking that the string is NULL string?</a:t>
            </a:r>
            <a:br>
              <a:rPr lang="en-US" dirty="0"/>
            </a:br>
            <a:r>
              <a:rPr lang="en-US" dirty="0"/>
              <a:t>a) -a</a:t>
            </a:r>
            <a:br>
              <a:rPr lang="en-US" dirty="0"/>
            </a:br>
            <a:r>
              <a:rPr lang="en-US" dirty="0"/>
              <a:t>b) -o</a:t>
            </a:r>
            <a:br>
              <a:rPr lang="en-US" dirty="0"/>
            </a:br>
            <a:r>
              <a:rPr lang="en-US" dirty="0"/>
              <a:t>c) -z</a:t>
            </a:r>
            <a:br>
              <a:rPr lang="en-US" dirty="0"/>
            </a:br>
            <a:r>
              <a:rPr lang="en-US" dirty="0"/>
              <a:t>d) </a:t>
            </a:r>
            <a:r>
              <a:rPr lang="en-US" dirty="0" smtClean="0"/>
              <a:t>–n</a:t>
            </a:r>
          </a:p>
          <a:p>
            <a:r>
              <a:rPr lang="en-US" dirty="0" smtClean="0"/>
              <a:t>Answer:- 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420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4.What's </a:t>
            </a:r>
            <a:r>
              <a:rPr lang="en-US" dirty="0"/>
              <a:t>the opposite of </a:t>
            </a:r>
            <a:r>
              <a:rPr lang="en-US" dirty="0" err="1"/>
              <a:t>git</a:t>
            </a:r>
            <a:r>
              <a:rPr lang="en-US" dirty="0"/>
              <a:t> clone, instead of downloading your code from </a:t>
            </a:r>
            <a:r>
              <a:rPr lang="en-US" dirty="0" err="1"/>
              <a:t>GitHub</a:t>
            </a:r>
            <a:r>
              <a:rPr lang="en-US" dirty="0"/>
              <a:t>, uploads your changes and code back to </a:t>
            </a:r>
            <a:r>
              <a:rPr lang="en-US" dirty="0" err="1"/>
              <a:t>GitHub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err="1"/>
              <a:t>A.git</a:t>
            </a:r>
            <a:r>
              <a:rPr lang="en-US" dirty="0"/>
              <a:t> push</a:t>
            </a:r>
          </a:p>
          <a:p>
            <a:r>
              <a:rPr lang="en-US" dirty="0" err="1"/>
              <a:t>B.git</a:t>
            </a:r>
            <a:r>
              <a:rPr lang="en-US" dirty="0"/>
              <a:t> add</a:t>
            </a:r>
          </a:p>
          <a:p>
            <a:r>
              <a:rPr lang="en-US" dirty="0" err="1"/>
              <a:t>C.git</a:t>
            </a:r>
            <a:r>
              <a:rPr lang="en-US" dirty="0"/>
              <a:t> upload</a:t>
            </a:r>
          </a:p>
          <a:p>
            <a:r>
              <a:rPr lang="en-US" dirty="0" err="1"/>
              <a:t>D.git</a:t>
            </a:r>
            <a:r>
              <a:rPr lang="en-US" dirty="0"/>
              <a:t> </a:t>
            </a:r>
            <a:r>
              <a:rPr lang="en-US" dirty="0" smtClean="0"/>
              <a:t>status</a:t>
            </a:r>
          </a:p>
          <a:p>
            <a:r>
              <a:rPr lang="en-US" dirty="0" smtClean="0"/>
              <a:t>Answer: A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306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5.How do you stage files for a commit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err="1"/>
              <a:t>A.git</a:t>
            </a:r>
            <a:r>
              <a:rPr lang="en-US" dirty="0"/>
              <a:t> stage</a:t>
            </a:r>
          </a:p>
          <a:p>
            <a:r>
              <a:rPr lang="en-US" dirty="0" err="1"/>
              <a:t>B.git</a:t>
            </a:r>
            <a:r>
              <a:rPr lang="en-US" dirty="0"/>
              <a:t> commit</a:t>
            </a:r>
          </a:p>
          <a:p>
            <a:r>
              <a:rPr lang="en-US" dirty="0" err="1"/>
              <a:t>C.git</a:t>
            </a:r>
            <a:r>
              <a:rPr lang="en-US" dirty="0"/>
              <a:t> add</a:t>
            </a:r>
          </a:p>
          <a:p>
            <a:r>
              <a:rPr lang="en-US" dirty="0" err="1"/>
              <a:t>D.git</a:t>
            </a:r>
            <a:r>
              <a:rPr lang="en-US" dirty="0"/>
              <a:t> </a:t>
            </a:r>
            <a:r>
              <a:rPr lang="en-US" dirty="0" smtClean="0"/>
              <a:t>reset</a:t>
            </a:r>
          </a:p>
          <a:p>
            <a:r>
              <a:rPr lang="en-US" dirty="0" smtClean="0"/>
              <a:t>Answer: 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855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We can use a test to test various file attributes.</a:t>
            </a:r>
            <a:br>
              <a:rPr lang="en-US" dirty="0"/>
            </a:br>
            <a:r>
              <a:rPr lang="en-US" dirty="0"/>
              <a:t>a) True</a:t>
            </a:r>
            <a:br>
              <a:rPr lang="en-US" dirty="0"/>
            </a:br>
            <a:r>
              <a:rPr lang="en-US" dirty="0"/>
              <a:t>b) </a:t>
            </a:r>
            <a:r>
              <a:rPr lang="en-US" dirty="0" smtClean="0"/>
              <a:t>False</a:t>
            </a:r>
          </a:p>
          <a:p>
            <a:r>
              <a:rPr lang="en-US" dirty="0" smtClean="0"/>
              <a:t>Answer:-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042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Which option is used for checking if the file exists or not?</a:t>
            </a:r>
            <a:br>
              <a:rPr lang="en-US" dirty="0"/>
            </a:br>
            <a:r>
              <a:rPr lang="en-US" dirty="0"/>
              <a:t>a) -e</a:t>
            </a:r>
            <a:br>
              <a:rPr lang="en-US" dirty="0"/>
            </a:br>
            <a:r>
              <a:rPr lang="en-US" dirty="0"/>
              <a:t>b) -a</a:t>
            </a:r>
            <a:br>
              <a:rPr lang="en-US" dirty="0"/>
            </a:br>
            <a:r>
              <a:rPr lang="en-US" dirty="0"/>
              <a:t>c) -n</a:t>
            </a:r>
            <a:br>
              <a:rPr lang="en-US" dirty="0"/>
            </a:br>
            <a:r>
              <a:rPr lang="en-US" dirty="0"/>
              <a:t>d) </a:t>
            </a:r>
            <a:r>
              <a:rPr lang="en-US" dirty="0" smtClean="0"/>
              <a:t>–f</a:t>
            </a:r>
          </a:p>
          <a:p>
            <a:r>
              <a:rPr lang="en-US" dirty="0" smtClean="0"/>
              <a:t>Answer:-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833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 Which of the following option is used for checking if the file is readable or not?</a:t>
            </a:r>
            <a:br>
              <a:rPr lang="en-US" dirty="0"/>
            </a:br>
            <a:r>
              <a:rPr lang="en-US" dirty="0"/>
              <a:t>a) -e</a:t>
            </a:r>
            <a:br>
              <a:rPr lang="en-US" dirty="0"/>
            </a:br>
            <a:r>
              <a:rPr lang="en-US" dirty="0"/>
              <a:t>b) -f</a:t>
            </a:r>
            <a:br>
              <a:rPr lang="en-US" dirty="0"/>
            </a:br>
            <a:r>
              <a:rPr lang="en-US" dirty="0"/>
              <a:t>c) -n</a:t>
            </a:r>
            <a:br>
              <a:rPr lang="en-US" dirty="0"/>
            </a:br>
            <a:r>
              <a:rPr lang="en-US" dirty="0"/>
              <a:t>d) </a:t>
            </a:r>
            <a:r>
              <a:rPr lang="en-US" dirty="0" smtClean="0"/>
              <a:t>–z</a:t>
            </a:r>
          </a:p>
          <a:p>
            <a:r>
              <a:rPr lang="en-US" dirty="0" smtClean="0"/>
              <a:t>Answer: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69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 Which of the following option is used for checking if the file is writable or not?</a:t>
            </a:r>
            <a:br>
              <a:rPr lang="en-US" dirty="0"/>
            </a:br>
            <a:r>
              <a:rPr lang="en-US" dirty="0"/>
              <a:t>a) -e</a:t>
            </a:r>
            <a:br>
              <a:rPr lang="en-US" dirty="0"/>
            </a:br>
            <a:r>
              <a:rPr lang="en-US" dirty="0"/>
              <a:t>b) -f</a:t>
            </a:r>
            <a:br>
              <a:rPr lang="en-US" dirty="0"/>
            </a:br>
            <a:r>
              <a:rPr lang="en-US" dirty="0"/>
              <a:t>c) -n</a:t>
            </a:r>
            <a:br>
              <a:rPr lang="en-US" dirty="0"/>
            </a:br>
            <a:r>
              <a:rPr lang="en-US" dirty="0"/>
              <a:t>d) </a:t>
            </a:r>
            <a:r>
              <a:rPr lang="en-US" dirty="0" smtClean="0"/>
              <a:t>–w</a:t>
            </a:r>
          </a:p>
          <a:p>
            <a:r>
              <a:rPr lang="en-US" dirty="0" smtClean="0"/>
              <a:t>Answer: 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164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Questions On 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sz="2600" dirty="0"/>
              <a:t>Which of these commands will delete a table XXX?</a:t>
            </a:r>
          </a:p>
          <a:p>
            <a:r>
              <a:rPr lang="en-US" sz="2600" dirty="0"/>
              <a:t>A. DROP XXX</a:t>
            </a:r>
          </a:p>
          <a:p>
            <a:r>
              <a:rPr lang="en-US" sz="2600" dirty="0"/>
              <a:t>B. DELETE XXX WHERE confirm = “YES”</a:t>
            </a:r>
          </a:p>
          <a:p>
            <a:r>
              <a:rPr lang="en-US" sz="2600" dirty="0"/>
              <a:t>C. DROP XXX WHERE confirm = “YES”</a:t>
            </a:r>
          </a:p>
          <a:p>
            <a:r>
              <a:rPr lang="en-US" sz="2600" dirty="0"/>
              <a:t>D. DROP TABLE XXX</a:t>
            </a:r>
          </a:p>
          <a:p>
            <a:r>
              <a:rPr lang="en-US" sz="2600" dirty="0"/>
              <a:t>E. DELETE XXX</a:t>
            </a:r>
          </a:p>
          <a:p>
            <a:r>
              <a:rPr lang="en-US" sz="2600" dirty="0"/>
              <a:t>F. DELETE TABLE </a:t>
            </a:r>
            <a:r>
              <a:rPr lang="en-US" sz="2600" dirty="0" smtClean="0"/>
              <a:t>XXX</a:t>
            </a:r>
          </a:p>
          <a:p>
            <a:r>
              <a:rPr lang="en-US" sz="2600" dirty="0" smtClean="0"/>
              <a:t>Answer: D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07924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sz="2600" dirty="0"/>
              <a:t>The USE command</a:t>
            </a:r>
          </a:p>
          <a:p>
            <a:r>
              <a:rPr lang="en-US" sz="2600" dirty="0"/>
              <a:t>A. Is a pseudonym for the SELECT command</a:t>
            </a:r>
          </a:p>
          <a:p>
            <a:r>
              <a:rPr lang="en-US" sz="2600" dirty="0"/>
              <a:t>B. Has been deprecated and should be avoided for security reasons</a:t>
            </a:r>
          </a:p>
          <a:p>
            <a:r>
              <a:rPr lang="en-US" sz="2600" dirty="0"/>
              <a:t>C. Should be used to choose the database you want to use once you’ve connected to MySQL</a:t>
            </a:r>
          </a:p>
          <a:p>
            <a:r>
              <a:rPr lang="en-US" sz="2600" dirty="0"/>
              <a:t>D. Is used to load code from another </a:t>
            </a:r>
            <a:r>
              <a:rPr lang="en-US" sz="2600" dirty="0" smtClean="0"/>
              <a:t>file</a:t>
            </a:r>
          </a:p>
          <a:p>
            <a:r>
              <a:rPr lang="en-US" sz="2600" dirty="0" smtClean="0"/>
              <a:t>Answer: C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15068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sz="2200" dirty="0" smtClean="0"/>
              <a:t>Which of these is not optional?</a:t>
            </a:r>
          </a:p>
          <a:p>
            <a:endParaRPr lang="en-US" sz="2200" dirty="0" smtClean="0"/>
          </a:p>
          <a:p>
            <a:r>
              <a:rPr lang="en-US" sz="2200" dirty="0" smtClean="0"/>
              <a:t>	SELECT </a:t>
            </a:r>
            <a:r>
              <a:rPr lang="en-US" sz="2200" dirty="0" err="1" smtClean="0"/>
              <a:t>select_list</a:t>
            </a:r>
            <a:r>
              <a:rPr lang="en-US" sz="2200" dirty="0" smtClean="0"/>
              <a:t> FROM </a:t>
            </a:r>
            <a:r>
              <a:rPr lang="en-US" sz="2200" dirty="0" err="1" smtClean="0"/>
              <a:t>table_list</a:t>
            </a:r>
            <a:r>
              <a:rPr lang="en-US" sz="2200" dirty="0" smtClean="0"/>
              <a:t> WHERE </a:t>
            </a:r>
            <a:r>
              <a:rPr lang="en-US" sz="2200" dirty="0" err="1" smtClean="0"/>
              <a:t>row_constraint</a:t>
            </a:r>
            <a:r>
              <a:rPr lang="en-US" sz="2200" dirty="0" smtClean="0"/>
              <a:t> GROUP BY </a:t>
            </a:r>
            <a:r>
              <a:rPr lang="en-US" sz="2200" dirty="0" err="1" smtClean="0"/>
              <a:t>grouping_columns</a:t>
            </a:r>
            <a:r>
              <a:rPr lang="en-US" sz="2200" dirty="0" smtClean="0"/>
              <a:t>;</a:t>
            </a:r>
          </a:p>
          <a:p>
            <a:endParaRPr lang="en-US" sz="2200" dirty="0" smtClean="0"/>
          </a:p>
          <a:p>
            <a:r>
              <a:rPr lang="en-US" sz="2200" dirty="0" smtClean="0"/>
              <a:t>a) </a:t>
            </a:r>
            <a:r>
              <a:rPr lang="en-US" sz="2200" dirty="0" err="1" smtClean="0"/>
              <a:t>select_list</a:t>
            </a:r>
            <a:endParaRPr lang="en-US" sz="2200" dirty="0" smtClean="0"/>
          </a:p>
          <a:p>
            <a:r>
              <a:rPr lang="en-US" sz="2200" dirty="0" smtClean="0"/>
              <a:t>b) </a:t>
            </a:r>
            <a:r>
              <a:rPr lang="en-US" sz="2200" dirty="0" err="1" smtClean="0"/>
              <a:t>table_list</a:t>
            </a:r>
            <a:endParaRPr lang="en-US" sz="2200" dirty="0" smtClean="0"/>
          </a:p>
          <a:p>
            <a:r>
              <a:rPr lang="en-US" sz="2200" dirty="0" smtClean="0"/>
              <a:t>c) </a:t>
            </a:r>
            <a:r>
              <a:rPr lang="en-US" sz="2200" dirty="0" err="1" smtClean="0"/>
              <a:t>row_constraint</a:t>
            </a:r>
            <a:endParaRPr lang="en-US" sz="2200" dirty="0" smtClean="0"/>
          </a:p>
          <a:p>
            <a:r>
              <a:rPr lang="en-US" sz="2200" dirty="0" smtClean="0"/>
              <a:t>d) </a:t>
            </a:r>
            <a:r>
              <a:rPr lang="en-US" sz="2200" dirty="0" err="1" smtClean="0"/>
              <a:t>grouping_columns</a:t>
            </a:r>
            <a:endParaRPr lang="en-US" sz="2200" dirty="0" smtClean="0"/>
          </a:p>
          <a:p>
            <a:r>
              <a:rPr lang="en-US" sz="2200" dirty="0" smtClean="0"/>
              <a:t>Answer: A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08292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576</Words>
  <Application>Microsoft Office PowerPoint</Application>
  <PresentationFormat>On-screen Show (4:3)</PresentationFormat>
  <Paragraphs>109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     FTP: Group 95</vt:lpstr>
      <vt:lpstr>Question on UNIX</vt:lpstr>
      <vt:lpstr>PowerPoint Presentation</vt:lpstr>
      <vt:lpstr>PowerPoint Presentation</vt:lpstr>
      <vt:lpstr>PowerPoint Presentation</vt:lpstr>
      <vt:lpstr>PowerPoint Presentation</vt:lpstr>
      <vt:lpstr>Questions On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on GIT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Sourav Beura</dc:creator>
  <cp:lastModifiedBy>Sourav Beura</cp:lastModifiedBy>
  <cp:revision>5</cp:revision>
  <dcterms:created xsi:type="dcterms:W3CDTF">2006-08-16T00:00:00Z</dcterms:created>
  <dcterms:modified xsi:type="dcterms:W3CDTF">2018-11-25T17:53:52Z</dcterms:modified>
</cp:coreProperties>
</file>