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ranklin Gothic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CqYHp92aocxL/XPGy566z2tp1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customschemas.google.com/relationships/presentationmetadata" Target="metadata"/><Relationship Id="rId16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999d5e7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d999d5e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ad999d5e7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999d5e79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999d5e7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ad999d5e79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d999d5e79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d999d5e7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ad999d5e79_1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8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8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5" name="Google Shape;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9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9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10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10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11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4294967295" type="title"/>
          </p:nvPr>
        </p:nvSpPr>
        <p:spPr>
          <a:xfrm>
            <a:off x="1069520" y="1111751"/>
            <a:ext cx="7247166" cy="499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CSN-371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>
            <p:ph idx="4294967295" type="body"/>
          </p:nvPr>
        </p:nvSpPr>
        <p:spPr>
          <a:xfrm>
            <a:off x="1069525" y="2200323"/>
            <a:ext cx="72471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SRITAM BEHERA 18116077</a:t>
            </a:r>
            <a:endParaRPr b="1" sz="2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MOHIT KUMAR 18114049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OM KATIYAR 18116057</a:t>
            </a:r>
            <a:endParaRPr b="1" sz="2000"/>
          </a:p>
        </p:txBody>
      </p:sp>
      <p:sp>
        <p:nvSpPr>
          <p:cNvPr id="57" name="Google Shape;57;p1"/>
          <p:cNvSpPr txBox="1"/>
          <p:nvPr>
            <p:ph idx="4294967295" type="body"/>
          </p:nvPr>
        </p:nvSpPr>
        <p:spPr>
          <a:xfrm>
            <a:off x="1069520" y="3647611"/>
            <a:ext cx="7247166" cy="423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/>
              <a:t>IIT ROORKEE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>
            <p:ph idx="4294967295" type="body"/>
          </p:nvPr>
        </p:nvSpPr>
        <p:spPr>
          <a:xfrm>
            <a:off x="1069520" y="1611087"/>
            <a:ext cx="7247166" cy="423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                   Assignment Evaluation Phase - 3</a:t>
            </a:r>
            <a:endParaRPr b="1" i="1" sz="20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FILE : Sentence Processing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180650" y="6375831"/>
            <a:ext cx="87681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200"/>
              <a:t>The Above is the main function which processes xml files into sentences.</a:t>
            </a:r>
            <a:endParaRPr sz="1200"/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0" y="848475"/>
            <a:ext cx="8768100" cy="55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d999d5e79_0_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: Transition Probability Calculation</a:t>
            </a:r>
            <a:endParaRPr/>
          </a:p>
        </p:txBody>
      </p:sp>
      <p:sp>
        <p:nvSpPr>
          <p:cNvPr id="72" name="Google Shape;72;gad999d5e79_0_8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gad999d5e7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0" y="1055625"/>
            <a:ext cx="8963349" cy="54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999d5e79_1_17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: Emission Probability &amp; Viterbhi</a:t>
            </a:r>
            <a:endParaRPr/>
          </a:p>
        </p:txBody>
      </p:sp>
      <p:sp>
        <p:nvSpPr>
          <p:cNvPr id="80" name="Google Shape;80;gad999d5e79_1_17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gad999d5e79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0" y="1001275"/>
            <a:ext cx="8768099" cy="5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999d5e79_1_1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88" name="Google Shape;88;gad999d5e79_1_11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We designed an HMM model with around 87 tags from the train data set that we had.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Roughly There were about 2 crore word_tag pairs (Overall in the date Set) 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Due to Bugs in our Code We were Not able to Make the ends meet. </a:t>
            </a:r>
            <a:br>
              <a:rPr lang="en-US"/>
            </a:br>
            <a:r>
              <a:rPr lang="en-US"/>
              <a:t>We left our code running for hours still we could not see any output and this happened many-a-times with us from past three days.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 If You allow us mam, please give us a time period of 2 days, we want to re-implement this phase from scratch.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Thankyou.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2015-07-18T13:17:54Z</dcterms:created>
  <dc:creator>Dr. Sudip Roy</dc:creator>
</cp:coreProperties>
</file>