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801"/>
    <a:srgbClr val="ECE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4"/>
  </p:normalViewPr>
  <p:slideViewPr>
    <p:cSldViewPr snapToGrid="0" snapToObjects="1">
      <p:cViewPr>
        <p:scale>
          <a:sx n="120" d="100"/>
          <a:sy n="120" d="100"/>
        </p:scale>
        <p:origin x="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9F9-A4FB-2646-B3DA-A0AB9ACE0907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A13-34DC-7648-A716-1080C98E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8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9F9-A4FB-2646-B3DA-A0AB9ACE0907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A13-34DC-7648-A716-1080C98E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4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9F9-A4FB-2646-B3DA-A0AB9ACE0907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A13-34DC-7648-A716-1080C98E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9F9-A4FB-2646-B3DA-A0AB9ACE0907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A13-34DC-7648-A716-1080C98E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5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9F9-A4FB-2646-B3DA-A0AB9ACE0907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A13-34DC-7648-A716-1080C98E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9F9-A4FB-2646-B3DA-A0AB9ACE0907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A13-34DC-7648-A716-1080C98E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4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9F9-A4FB-2646-B3DA-A0AB9ACE0907}" type="datetimeFigureOut">
              <a:rPr lang="en-US" smtClean="0"/>
              <a:t>6/30/17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A13-34DC-7648-A716-1080C98E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9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9F9-A4FB-2646-B3DA-A0AB9ACE0907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A13-34DC-7648-A716-1080C98E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9F9-A4FB-2646-B3DA-A0AB9ACE0907}" type="datetimeFigureOut">
              <a:rPr lang="en-US" smtClean="0"/>
              <a:t>6/30/17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A13-34DC-7648-A716-1080C98E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9F9-A4FB-2646-B3DA-A0AB9ACE0907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A13-34DC-7648-A716-1080C98E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9F9-A4FB-2646-B3DA-A0AB9ACE0907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EA13-34DC-7648-A716-1080C98E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59F9-A4FB-2646-B3DA-A0AB9ACE0907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3EA13-34DC-7648-A716-1080C98E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6391" y="150606"/>
            <a:ext cx="35799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Walmart Scan &amp; Demographics Data</a:t>
            </a:r>
            <a:endParaRPr lang="en-US" dirty="0"/>
          </a:p>
        </p:txBody>
      </p:sp>
      <p:cxnSp>
        <p:nvCxnSpPr>
          <p:cNvPr id="6" name="Elbow Connector 5"/>
          <p:cNvCxnSpPr>
            <a:stCxn id="2" idx="1"/>
            <a:endCxn id="22" idx="0"/>
          </p:cNvCxnSpPr>
          <p:nvPr/>
        </p:nvCxnSpPr>
        <p:spPr>
          <a:xfrm rot="10800000" flipV="1">
            <a:off x="1406527" y="335271"/>
            <a:ext cx="2659864" cy="241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3"/>
            <a:endCxn id="21" idx="0"/>
          </p:cNvCxnSpPr>
          <p:nvPr/>
        </p:nvCxnSpPr>
        <p:spPr>
          <a:xfrm>
            <a:off x="7646345" y="335272"/>
            <a:ext cx="3092015" cy="356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55268" y="691827"/>
            <a:ext cx="1166183" cy="692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Data</a:t>
            </a:r>
          </a:p>
          <a:p>
            <a:pPr algn="ctr"/>
            <a:r>
              <a:rPr lang="en-US" sz="1050" dirty="0" smtClean="0"/>
              <a:t>Non-Identifiable customers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2880" y="576425"/>
            <a:ext cx="1407293" cy="53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Data</a:t>
            </a:r>
          </a:p>
          <a:p>
            <a:pPr algn="ctr"/>
            <a:r>
              <a:rPr lang="en-US" sz="1050" dirty="0" smtClean="0"/>
              <a:t>Identifiable customers</a:t>
            </a:r>
          </a:p>
        </p:txBody>
      </p:sp>
      <p:cxnSp>
        <p:nvCxnSpPr>
          <p:cNvPr id="24" name="Straight Arrow Connector 23"/>
          <p:cNvCxnSpPr>
            <a:stCxn id="22" idx="2"/>
            <a:endCxn id="83" idx="0"/>
          </p:cNvCxnSpPr>
          <p:nvPr/>
        </p:nvCxnSpPr>
        <p:spPr>
          <a:xfrm flipH="1">
            <a:off x="1406525" y="1115034"/>
            <a:ext cx="2" cy="12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3"/>
            <a:endCxn id="82" idx="0"/>
          </p:cNvCxnSpPr>
          <p:nvPr/>
        </p:nvCxnSpPr>
        <p:spPr>
          <a:xfrm>
            <a:off x="2110173" y="845730"/>
            <a:ext cx="1937505" cy="406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536" y="2085050"/>
            <a:ext cx="26039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Demographic Information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81355" y="2074757"/>
            <a:ext cx="25403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Purchase Pattern Metrics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23743" y="1645920"/>
            <a:ext cx="25403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Purchase Pattern Metrics</a:t>
            </a:r>
            <a:endParaRPr lang="en-US" dirty="0"/>
          </a:p>
        </p:txBody>
      </p:sp>
      <p:cxnSp>
        <p:nvCxnSpPr>
          <p:cNvPr id="37" name="Elbow Connector 36"/>
          <p:cNvCxnSpPr>
            <a:stCxn id="21" idx="2"/>
            <a:endCxn id="35" idx="0"/>
          </p:cNvCxnSpPr>
          <p:nvPr/>
        </p:nvCxnSpPr>
        <p:spPr>
          <a:xfrm rot="5400000">
            <a:off x="9835332" y="742892"/>
            <a:ext cx="261596" cy="1544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705254" y="2426683"/>
            <a:ext cx="1925619" cy="623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Decision Tree</a:t>
            </a:r>
            <a:endParaRPr lang="en-US"/>
          </a:p>
        </p:txBody>
      </p:sp>
      <p:cxnSp>
        <p:nvCxnSpPr>
          <p:cNvPr id="54" name="Elbow Connector 53"/>
          <p:cNvCxnSpPr>
            <a:stCxn id="40" idx="4"/>
          </p:cNvCxnSpPr>
          <p:nvPr/>
        </p:nvCxnSpPr>
        <p:spPr>
          <a:xfrm rot="5400000">
            <a:off x="5880108" y="2568428"/>
            <a:ext cx="305759" cy="12701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74" idx="0"/>
          </p:cNvCxnSpPr>
          <p:nvPr/>
        </p:nvCxnSpPr>
        <p:spPr>
          <a:xfrm rot="10800000" flipV="1">
            <a:off x="2893052" y="3356386"/>
            <a:ext cx="1270158" cy="310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77" idx="0"/>
          </p:cNvCxnSpPr>
          <p:nvPr/>
        </p:nvCxnSpPr>
        <p:spPr>
          <a:xfrm rot="10800000" flipV="1">
            <a:off x="4163208" y="3356386"/>
            <a:ext cx="1254345" cy="310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78" idx="0"/>
          </p:cNvCxnSpPr>
          <p:nvPr/>
        </p:nvCxnSpPr>
        <p:spPr>
          <a:xfrm>
            <a:off x="4104739" y="3356386"/>
            <a:ext cx="1293171" cy="310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67427" y="3666532"/>
            <a:ext cx="1251249" cy="507434"/>
          </a:xfrm>
          <a:prstGeom prst="roundRect">
            <a:avLst>
              <a:gd name="adj" fmla="val 293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Group 1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3562082" y="3666532"/>
            <a:ext cx="1202249" cy="507434"/>
          </a:xfrm>
          <a:prstGeom prst="roundRect">
            <a:avLst>
              <a:gd name="adj" fmla="val 293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Group 2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4807737" y="3666532"/>
            <a:ext cx="1180345" cy="507434"/>
          </a:xfrm>
          <a:prstGeom prst="roundRect">
            <a:avLst>
              <a:gd name="adj" fmla="val 293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Group 3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2267636" y="4925136"/>
            <a:ext cx="1251249" cy="1106302"/>
          </a:xfrm>
          <a:prstGeom prst="roundRect">
            <a:avLst>
              <a:gd name="adj" fmla="val 293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Group 1</a:t>
            </a:r>
          </a:p>
          <a:p>
            <a:pPr algn="ctr"/>
            <a:r>
              <a:rPr lang="en-US" sz="1200" dirty="0" smtClean="0"/>
              <a:t>With Demographic Profiles</a:t>
            </a:r>
            <a:endParaRPr lang="en-US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3534786" y="4925136"/>
            <a:ext cx="1251249" cy="1106301"/>
          </a:xfrm>
          <a:prstGeom prst="roundRect">
            <a:avLst>
              <a:gd name="adj" fmla="val 293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Group 2</a:t>
            </a:r>
          </a:p>
          <a:p>
            <a:pPr algn="ctr"/>
            <a:r>
              <a:rPr lang="en-US" sz="1200" dirty="0" smtClean="0"/>
              <a:t>With Demographic Profiles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4807739" y="4925137"/>
            <a:ext cx="1251249" cy="1106300"/>
          </a:xfrm>
          <a:prstGeom prst="roundRect">
            <a:avLst>
              <a:gd name="adj" fmla="val 293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Group 3</a:t>
            </a:r>
          </a:p>
          <a:p>
            <a:pPr algn="ctr"/>
            <a:r>
              <a:rPr lang="en-US" sz="1200" dirty="0" smtClean="0"/>
              <a:t>With Demographic Profiles</a:t>
            </a:r>
          </a:p>
        </p:txBody>
      </p:sp>
      <p:cxnSp>
        <p:nvCxnSpPr>
          <p:cNvPr id="92" name="Elbow Connector 91"/>
          <p:cNvCxnSpPr>
            <a:endCxn id="88" idx="0"/>
          </p:cNvCxnSpPr>
          <p:nvPr/>
        </p:nvCxnSpPr>
        <p:spPr>
          <a:xfrm rot="10800000" flipV="1">
            <a:off x="2893261" y="4604270"/>
            <a:ext cx="1632478" cy="320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>
            <a:off x="4104739" y="4604269"/>
            <a:ext cx="1306014" cy="320867"/>
          </a:xfrm>
          <a:prstGeom prst="bentConnector3">
            <a:avLst>
              <a:gd name="adj1" fmla="val 99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89" idx="0"/>
          </p:cNvCxnSpPr>
          <p:nvPr/>
        </p:nvCxnSpPr>
        <p:spPr>
          <a:xfrm rot="10800000" flipV="1">
            <a:off x="4160411" y="4604272"/>
            <a:ext cx="1232432" cy="320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7" idx="2"/>
            <a:endCxn id="89" idx="0"/>
          </p:cNvCxnSpPr>
          <p:nvPr/>
        </p:nvCxnSpPr>
        <p:spPr>
          <a:xfrm flipH="1">
            <a:off x="4160411" y="4173966"/>
            <a:ext cx="2796" cy="75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28" idx="2"/>
            <a:endCxn id="74" idx="1"/>
          </p:cNvCxnSpPr>
          <p:nvPr/>
        </p:nvCxnSpPr>
        <p:spPr>
          <a:xfrm rot="16200000" flipH="1">
            <a:off x="1104044" y="2756865"/>
            <a:ext cx="1465867" cy="860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35" idx="2"/>
            <a:endCxn id="40" idx="7"/>
          </p:cNvCxnSpPr>
          <p:nvPr/>
        </p:nvCxnSpPr>
        <p:spPr>
          <a:xfrm rot="5400000">
            <a:off x="8019984" y="1344141"/>
            <a:ext cx="502805" cy="1845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40" idx="5"/>
          </p:cNvCxnSpPr>
          <p:nvPr/>
        </p:nvCxnSpPr>
        <p:spPr>
          <a:xfrm rot="5400000">
            <a:off x="5473162" y="3039131"/>
            <a:ext cx="1955591" cy="1795832"/>
          </a:xfrm>
          <a:prstGeom prst="bentConnector3">
            <a:avLst>
              <a:gd name="adj1" fmla="val 9235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436369" y="3582257"/>
            <a:ext cx="26039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Demographic Information</a:t>
            </a:r>
            <a:endParaRPr lang="en-US" dirty="0"/>
          </a:p>
        </p:txBody>
      </p:sp>
      <p:cxnSp>
        <p:nvCxnSpPr>
          <p:cNvPr id="153" name="Elbow Connector 152"/>
          <p:cNvCxnSpPr>
            <a:stCxn id="138" idx="0"/>
            <a:endCxn id="21" idx="3"/>
          </p:cNvCxnSpPr>
          <p:nvPr/>
        </p:nvCxnSpPr>
        <p:spPr>
          <a:xfrm rot="5400000" flipH="1" flipV="1">
            <a:off x="9757816" y="2018622"/>
            <a:ext cx="2544181" cy="583090"/>
          </a:xfrm>
          <a:prstGeom prst="bentConnector4">
            <a:avLst>
              <a:gd name="adj1" fmla="val 43195"/>
              <a:gd name="adj2" fmla="val 13920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21" idx="1"/>
            <a:endCxn id="2" idx="2"/>
          </p:cNvCxnSpPr>
          <p:nvPr/>
        </p:nvCxnSpPr>
        <p:spPr>
          <a:xfrm rot="10800000">
            <a:off x="5856368" y="519938"/>
            <a:ext cx="4298900" cy="518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74" idx="2"/>
          </p:cNvCxnSpPr>
          <p:nvPr/>
        </p:nvCxnSpPr>
        <p:spPr>
          <a:xfrm rot="16200000" flipH="1">
            <a:off x="3424580" y="3642437"/>
            <a:ext cx="215154" cy="12782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78" idx="2"/>
          </p:cNvCxnSpPr>
          <p:nvPr/>
        </p:nvCxnSpPr>
        <p:spPr>
          <a:xfrm rot="5400000">
            <a:off x="4671583" y="3662793"/>
            <a:ext cx="215154" cy="1237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3033658" y="6041732"/>
            <a:ext cx="1301678" cy="274762"/>
          </a:xfrm>
          <a:prstGeom prst="bentConnector3">
            <a:avLst>
              <a:gd name="adj1" fmla="val 124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0800000" flipV="1">
            <a:off x="4187919" y="6041732"/>
            <a:ext cx="1414569" cy="274762"/>
          </a:xfrm>
          <a:prstGeom prst="bentConnector3">
            <a:avLst>
              <a:gd name="adj1" fmla="val -19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endCxn id="138" idx="2"/>
          </p:cNvCxnSpPr>
          <p:nvPr/>
        </p:nvCxnSpPr>
        <p:spPr>
          <a:xfrm flipV="1">
            <a:off x="4318081" y="3951589"/>
            <a:ext cx="6420280" cy="2530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V="1">
            <a:off x="3033657" y="4764701"/>
            <a:ext cx="2383897" cy="150141"/>
          </a:xfrm>
          <a:prstGeom prst="bentConnector3">
            <a:avLst>
              <a:gd name="adj1" fmla="val 1000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 rot="10800000" flipV="1">
            <a:off x="4299451" y="4764701"/>
            <a:ext cx="1727921" cy="150141"/>
          </a:xfrm>
          <a:prstGeom prst="bentConnector3">
            <a:avLst>
              <a:gd name="adj1" fmla="val 9980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313928" y="6031437"/>
            <a:ext cx="3317" cy="45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5716589" y="1581150"/>
            <a:ext cx="673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Created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7360648" y="226803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Used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762786" y="4539393"/>
            <a:ext cx="1175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Profiles Created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779377" y="6204415"/>
            <a:ext cx="1004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Profiles Used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9889988" y="3970917"/>
            <a:ext cx="845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Generated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7507764" y="1046114"/>
            <a:ext cx="238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Appended, to enrich WM Database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44031" y="1252653"/>
            <a:ext cx="14072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Training Set</a:t>
            </a:r>
            <a:endParaRPr lang="en-US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572118" y="1237642"/>
            <a:ext cx="16688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Validation Set</a:t>
            </a:r>
          </a:p>
        </p:txBody>
      </p:sp>
      <p:cxnSp>
        <p:nvCxnSpPr>
          <p:cNvPr id="73" name="Elbow Connector 72"/>
          <p:cNvCxnSpPr>
            <a:stCxn id="28" idx="0"/>
            <a:endCxn id="29" idx="0"/>
          </p:cNvCxnSpPr>
          <p:nvPr/>
        </p:nvCxnSpPr>
        <p:spPr>
          <a:xfrm rot="5400000" flipH="1" flipV="1">
            <a:off x="2773873" y="707413"/>
            <a:ext cx="10293" cy="2744983"/>
          </a:xfrm>
          <a:prstGeom prst="bentConnector3">
            <a:avLst>
              <a:gd name="adj1" fmla="val 15978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82" idx="2"/>
            <a:endCxn id="83" idx="2"/>
          </p:cNvCxnSpPr>
          <p:nvPr/>
        </p:nvCxnSpPr>
        <p:spPr>
          <a:xfrm rot="5400000" flipH="1">
            <a:off x="2719596" y="293904"/>
            <a:ext cx="15011" cy="2641153"/>
          </a:xfrm>
          <a:prstGeom prst="bentConnector3">
            <a:avLst>
              <a:gd name="adj1" fmla="val -10270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760940" y="1762656"/>
            <a:ext cx="0" cy="16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2" idx="3"/>
            <a:endCxn id="29" idx="3"/>
          </p:cNvCxnSpPr>
          <p:nvPr/>
        </p:nvCxnSpPr>
        <p:spPr>
          <a:xfrm>
            <a:off x="4751324" y="1437319"/>
            <a:ext cx="670342" cy="822104"/>
          </a:xfrm>
          <a:prstGeom prst="bentConnector3">
            <a:avLst>
              <a:gd name="adj1" fmla="val 1341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40" idx="0"/>
          </p:cNvCxnSpPr>
          <p:nvPr/>
        </p:nvCxnSpPr>
        <p:spPr>
          <a:xfrm>
            <a:off x="5636593" y="1809510"/>
            <a:ext cx="1031471" cy="617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83" idx="3"/>
          </p:cNvCxnSpPr>
          <p:nvPr/>
        </p:nvCxnSpPr>
        <p:spPr>
          <a:xfrm flipV="1">
            <a:off x="2240931" y="691827"/>
            <a:ext cx="1443566" cy="730481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29" idx="3"/>
          </p:cNvCxnSpPr>
          <p:nvPr/>
        </p:nvCxnSpPr>
        <p:spPr>
          <a:xfrm>
            <a:off x="3684497" y="691827"/>
            <a:ext cx="1737169" cy="1567596"/>
          </a:xfrm>
          <a:prstGeom prst="bentConnector3">
            <a:avLst>
              <a:gd name="adj1" fmla="val 118668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>
            <a:off x="5742931" y="1289840"/>
            <a:ext cx="921419" cy="899591"/>
          </a:xfrm>
          <a:prstGeom prst="bentConnector3">
            <a:avLst>
              <a:gd name="adj1" fmla="val 16770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708145" y="1266199"/>
            <a:ext cx="1571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Validated &amp; </a:t>
            </a:r>
            <a:r>
              <a:rPr lang="en-US" sz="1200" dirty="0" err="1" smtClean="0">
                <a:solidFill>
                  <a:schemeClr val="accent6"/>
                </a:solidFill>
              </a:rPr>
              <a:t>Finetuned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391775" y="2456120"/>
            <a:ext cx="2775097" cy="1010093"/>
            <a:chOff x="4901610" y="2445488"/>
            <a:chExt cx="2775097" cy="1010093"/>
          </a:xfrm>
        </p:grpSpPr>
        <p:sp>
          <p:nvSpPr>
            <p:cNvPr id="2" name="Donut 1"/>
            <p:cNvSpPr/>
            <p:nvPr/>
          </p:nvSpPr>
          <p:spPr>
            <a:xfrm>
              <a:off x="4901610" y="2445488"/>
              <a:ext cx="2775097" cy="1010093"/>
            </a:xfrm>
            <a:prstGeom prst="donut">
              <a:avLst>
                <a:gd name="adj" fmla="val 9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19190" y="2679404"/>
              <a:ext cx="2339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Prediction Model</a:t>
              </a:r>
              <a:endParaRPr lang="en-US" sz="24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95987" y="2776500"/>
            <a:ext cx="18982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smtClean="0"/>
              <a:t>cash transaction</a:t>
            </a:r>
            <a:endParaRPr lang="en-US"/>
          </a:p>
        </p:txBody>
      </p:sp>
      <p:cxnSp>
        <p:nvCxnSpPr>
          <p:cNvPr id="10" name="Elbow Connector 9"/>
          <p:cNvCxnSpPr>
            <a:stCxn id="5" idx="3"/>
            <a:endCxn id="2" idx="2"/>
          </p:cNvCxnSpPr>
          <p:nvPr/>
        </p:nvCxnSpPr>
        <p:spPr>
          <a:xfrm>
            <a:off x="2494199" y="2961166"/>
            <a:ext cx="8975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691785" y="1365194"/>
            <a:ext cx="1402807" cy="3046984"/>
            <a:chOff x="8234055" y="1365194"/>
            <a:chExt cx="1402807" cy="3046984"/>
          </a:xfrm>
        </p:grpSpPr>
        <p:sp>
          <p:nvSpPr>
            <p:cNvPr id="18" name="TextBox 17"/>
            <p:cNvSpPr txBox="1"/>
            <p:nvPr/>
          </p:nvSpPr>
          <p:spPr>
            <a:xfrm>
              <a:off x="8235645" y="4042846"/>
              <a:ext cx="94230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No Vote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35645" y="2796353"/>
              <a:ext cx="1401217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DOWN-VOTE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34055" y="1365194"/>
              <a:ext cx="1013739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UP-VOTE</a:t>
              </a:r>
              <a:endParaRPr lang="en-US" dirty="0"/>
            </a:p>
          </p:txBody>
        </p:sp>
        <p:cxnSp>
          <p:nvCxnSpPr>
            <p:cNvPr id="24" name="Elbow Connector 23"/>
            <p:cNvCxnSpPr/>
            <p:nvPr/>
          </p:nvCxnSpPr>
          <p:spPr>
            <a:xfrm rot="10800000" flipH="1" flipV="1">
              <a:off x="8244692" y="1549860"/>
              <a:ext cx="1590" cy="2677652"/>
            </a:xfrm>
            <a:prstGeom prst="bentConnector3">
              <a:avLst>
                <a:gd name="adj1" fmla="val -1437735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stCxn id="2" idx="6"/>
            <a:endCxn id="19" idx="1"/>
          </p:cNvCxnSpPr>
          <p:nvPr/>
        </p:nvCxnSpPr>
        <p:spPr>
          <a:xfrm>
            <a:off x="6166872" y="2961167"/>
            <a:ext cx="1526503" cy="1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14335" y="2739845"/>
            <a:ext cx="1248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Predicted Profile</a:t>
            </a:r>
          </a:p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Flashed on POS</a:t>
            </a:r>
            <a:endParaRPr lang="en-US" sz="1200" b="1" dirty="0">
              <a:solidFill>
                <a:srgbClr val="0070C0"/>
              </a:solidFill>
            </a:endParaRPr>
          </a:p>
        </p:txBody>
      </p:sp>
      <p:cxnSp>
        <p:nvCxnSpPr>
          <p:cNvPr id="34" name="Elbow Connector 33"/>
          <p:cNvCxnSpPr>
            <a:stCxn id="20" idx="3"/>
            <a:endCxn id="2" idx="7"/>
          </p:cNvCxnSpPr>
          <p:nvPr/>
        </p:nvCxnSpPr>
        <p:spPr>
          <a:xfrm flipH="1">
            <a:off x="5760468" y="1549860"/>
            <a:ext cx="2945056" cy="1054185"/>
          </a:xfrm>
          <a:prstGeom prst="bentConnector4">
            <a:avLst>
              <a:gd name="adj1" fmla="val -7762"/>
              <a:gd name="adj2" fmla="val -4306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9" idx="3"/>
            <a:endCxn id="2" idx="5"/>
          </p:cNvCxnSpPr>
          <p:nvPr/>
        </p:nvCxnSpPr>
        <p:spPr>
          <a:xfrm flipH="1">
            <a:off x="5760468" y="2981019"/>
            <a:ext cx="3334124" cy="337269"/>
          </a:xfrm>
          <a:prstGeom prst="bentConnector4">
            <a:avLst>
              <a:gd name="adj1" fmla="val -6856"/>
              <a:gd name="adj2" fmla="val 57733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63958" y="819731"/>
            <a:ext cx="2588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accent6"/>
                </a:solidFill>
              </a:rPr>
              <a:t>Model Updated </a:t>
            </a:r>
            <a:r>
              <a:rPr lang="en-US" sz="1200" b="1" dirty="0" smtClean="0">
                <a:solidFill>
                  <a:schemeClr val="accent6"/>
                </a:solidFill>
              </a:rPr>
              <a:t>with </a:t>
            </a:r>
            <a:r>
              <a:rPr lang="en-US" sz="1200" b="1" smtClean="0">
                <a:solidFill>
                  <a:schemeClr val="accent6"/>
                </a:solidFill>
              </a:rPr>
              <a:t>Greater Weights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63958" y="4988925"/>
            <a:ext cx="2657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Model Updated </a:t>
            </a:r>
            <a:r>
              <a:rPr lang="en-US" sz="1200" b="1" smtClean="0">
                <a:solidFill>
                  <a:schemeClr val="accent2"/>
                </a:solidFill>
              </a:rPr>
              <a:t>with Reduced Weights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879886" y="2704020"/>
            <a:ext cx="16351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Walmart Tables</a:t>
            </a:r>
          </a:p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60" name="Elbow Connector 59"/>
          <p:cNvCxnSpPr>
            <a:stCxn id="18" idx="3"/>
            <a:endCxn id="55" idx="2"/>
          </p:cNvCxnSpPr>
          <p:nvPr/>
        </p:nvCxnSpPr>
        <p:spPr>
          <a:xfrm flipV="1">
            <a:off x="8635684" y="3350351"/>
            <a:ext cx="2061798" cy="8771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55" idx="0"/>
          </p:cNvCxnSpPr>
          <p:nvPr/>
        </p:nvCxnSpPr>
        <p:spPr>
          <a:xfrm rot="16200000" flipH="1">
            <a:off x="8963321" y="969859"/>
            <a:ext cx="969494" cy="24988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99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Omker Mahalanobish</dc:creator>
  <cp:lastModifiedBy>Omker Mahalanobish</cp:lastModifiedBy>
  <cp:revision>14</cp:revision>
  <dcterms:created xsi:type="dcterms:W3CDTF">2017-05-25T09:41:27Z</dcterms:created>
  <dcterms:modified xsi:type="dcterms:W3CDTF">2017-06-30T05:05:30Z</dcterms:modified>
</cp:coreProperties>
</file>