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3" r:id="rId1"/>
  </p:sldMasterIdLst>
  <p:sldIdLst>
    <p:sldId id="285" r:id="rId2"/>
    <p:sldId id="28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 autoAdjust="0"/>
    <p:restoredTop sz="92939" autoAdjust="0"/>
  </p:normalViewPr>
  <p:slideViewPr>
    <p:cSldViewPr snapToGrid="0" snapToObjects="1">
      <p:cViewPr varScale="1">
        <p:scale>
          <a:sx n="120" d="100"/>
          <a:sy n="120" d="100"/>
        </p:scale>
        <p:origin x="-1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13" descr="wmt_h_tag_r_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2713" y="549275"/>
            <a:ext cx="2398712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12" charset="0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0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771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006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61035" y="94344"/>
            <a:ext cx="8205261" cy="100897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082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909638" y="6456363"/>
            <a:ext cx="6302531" cy="227772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0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1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67421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EC35B251-A0FF-4858-96FC-CC5BA5CB132F}" type="slidenum">
              <a:rPr lang="en-US" sz="1000" b="1">
                <a:solidFill>
                  <a:srgbClr val="FFFFFF"/>
                </a:solidFill>
              </a:rPr>
              <a:pPr algn="ctr" eaLnBrk="0" hangingPunct="0">
                <a:defRPr/>
              </a:pPr>
              <a:t>‹#›</a:t>
            </a:fld>
            <a:endParaRPr lang="en-US" sz="1000" b="1" dirty="0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6" name="Picture 15" descr="wmt_h_tag_r_c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218363" y="6294438"/>
            <a:ext cx="152241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437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1" fontAlgn="base" hangingPunct="1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1" fontAlgn="base" hangingPunct="1">
        <a:spcBef>
          <a:spcPct val="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1" fontAlgn="base" hangingPunct="1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1" fontAlgn="base" hangingPunct="1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eaLnBrk="1" fontAlgn="base" hangingPunct="1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eaLnBrk="1" fontAlgn="base" hangingPunct="1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eaLnBrk="1" fontAlgn="base" hangingPunct="1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eaLnBrk="1" fontAlgn="base" hangingPunct="1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76275" y="2437989"/>
            <a:ext cx="5218113" cy="708528"/>
          </a:xfrm>
        </p:spPr>
        <p:txBody>
          <a:bodyPr/>
          <a:lstStyle/>
          <a:p>
            <a:r>
              <a:rPr lang="en-US" sz="4000" dirty="0" smtClean="0"/>
              <a:t> </a:t>
            </a:r>
            <a:r>
              <a:rPr lang="en-US" sz="4000" dirty="0" err="1" smtClean="0"/>
              <a:t>depth.plot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129247" y="3762070"/>
            <a:ext cx="5214938" cy="175260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sz="2000" dirty="0" smtClean="0"/>
              <a:t>Omker Mahalanobish</a:t>
            </a:r>
          </a:p>
          <a:p>
            <a:pPr marL="457200" indent="-457200">
              <a:buFontTx/>
              <a:buChar char="-"/>
            </a:pPr>
            <a:r>
              <a:rPr lang="en-US" sz="2000" dirty="0" err="1" smtClean="0"/>
              <a:t>Somedip</a:t>
            </a:r>
            <a:r>
              <a:rPr lang="en-US" sz="2000" dirty="0" smtClean="0"/>
              <a:t> </a:t>
            </a:r>
            <a:r>
              <a:rPr lang="en-US" sz="2000" dirty="0" err="1" smtClean="0"/>
              <a:t>Karmakar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551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585418"/>
          </a:xfrm>
        </p:spPr>
        <p:txBody>
          <a:bodyPr/>
          <a:lstStyle/>
          <a:p>
            <a:r>
              <a:rPr lang="en-US" sz="3200" dirty="0" err="1"/>
              <a:t>d</a:t>
            </a:r>
            <a:r>
              <a:rPr lang="en-US" sz="3200" dirty="0" err="1" smtClean="0"/>
              <a:t>epth.plot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04875"/>
            <a:ext cx="8411633" cy="5328708"/>
          </a:xfrm>
        </p:spPr>
        <p:txBody>
          <a:bodyPr/>
          <a:lstStyle/>
          <a:p>
            <a:r>
              <a:rPr lang="en-US" dirty="0" smtClean="0"/>
              <a:t>It is an R-package that can be used for multivariate statistical EDAs.</a:t>
            </a:r>
          </a:p>
          <a:p>
            <a:endParaRPr lang="en-US" sz="1600" dirty="0" smtClean="0"/>
          </a:p>
          <a:p>
            <a:r>
              <a:rPr lang="en-US" dirty="0" smtClean="0"/>
              <a:t>We have used the concept of spatial depth (a robust depth measure) for the same.</a:t>
            </a:r>
          </a:p>
          <a:p>
            <a:endParaRPr lang="en-US" sz="1600" dirty="0" smtClean="0"/>
          </a:p>
          <a:p>
            <a:r>
              <a:rPr lang="en-US" dirty="0" smtClean="0"/>
              <a:t>The package consists of 5 different functions:</a:t>
            </a:r>
          </a:p>
          <a:p>
            <a:pPr lvl="1"/>
            <a:endParaRPr lang="en-US" sz="1100" b="1" dirty="0" smtClean="0"/>
          </a:p>
          <a:p>
            <a:pPr marL="401638" lvl="1" indent="0">
              <a:buNone/>
            </a:pPr>
            <a:r>
              <a:rPr lang="en-US" sz="1800" b="1" dirty="0" smtClean="0"/>
              <a:t>- </a:t>
            </a:r>
            <a:r>
              <a:rPr lang="en-US" sz="1800" b="1" dirty="0" err="1" smtClean="0"/>
              <a:t>spatial.depth</a:t>
            </a:r>
            <a:r>
              <a:rPr lang="en-US" sz="1800" b="1" dirty="0"/>
              <a:t>:</a:t>
            </a:r>
          </a:p>
          <a:p>
            <a:pPr marL="741362" lvl="2" indent="0">
              <a:buNone/>
            </a:pPr>
            <a:r>
              <a:rPr lang="en-US" sz="1600" dirty="0" smtClean="0"/>
              <a:t>Calculate the spatial depth of an observation </a:t>
            </a:r>
            <a:r>
              <a:rPr lang="en-US" sz="1600" dirty="0" err="1" smtClean="0"/>
              <a:t>w.r.t</a:t>
            </a:r>
            <a:r>
              <a:rPr lang="en-US" sz="1600" dirty="0" smtClean="0"/>
              <a:t> a</a:t>
            </a:r>
            <a:r>
              <a:rPr lang="en-US" sz="1600" dirty="0"/>
              <a:t> multivariate</a:t>
            </a:r>
            <a:r>
              <a:rPr lang="en-US" sz="1600" dirty="0" smtClean="0"/>
              <a:t> data cloud</a:t>
            </a:r>
            <a:endParaRPr lang="en-US" sz="1600" dirty="0"/>
          </a:p>
          <a:p>
            <a:pPr marL="401638" lvl="1" indent="0">
              <a:buNone/>
            </a:pPr>
            <a:r>
              <a:rPr lang="en-US" sz="1800" b="1" dirty="0" smtClean="0"/>
              <a:t>- </a:t>
            </a:r>
            <a:r>
              <a:rPr lang="en-US" sz="1800" b="1" dirty="0" err="1" smtClean="0"/>
              <a:t>spatial.rank</a:t>
            </a:r>
            <a:r>
              <a:rPr lang="en-US" sz="1800" b="1" dirty="0"/>
              <a:t>:</a:t>
            </a:r>
          </a:p>
          <a:p>
            <a:pPr marL="741362" lvl="2" indent="0">
              <a:buNone/>
            </a:pPr>
            <a:r>
              <a:rPr lang="en-US" sz="1600" dirty="0" smtClean="0"/>
              <a:t>Calculate the spatial rank of an observation </a:t>
            </a:r>
            <a:r>
              <a:rPr lang="en-US" sz="1600" dirty="0" err="1" smtClean="0"/>
              <a:t>w.r.t</a:t>
            </a:r>
            <a:r>
              <a:rPr lang="en-US" sz="1600" dirty="0" smtClean="0"/>
              <a:t> a</a:t>
            </a:r>
            <a:r>
              <a:rPr lang="en-US" sz="1600" dirty="0"/>
              <a:t> multivariate</a:t>
            </a:r>
            <a:r>
              <a:rPr lang="en-US" sz="1600" dirty="0" smtClean="0"/>
              <a:t> data cloud</a:t>
            </a:r>
            <a:endParaRPr lang="en-US" sz="1600" dirty="0"/>
          </a:p>
          <a:p>
            <a:pPr marL="401638" lvl="1" indent="0">
              <a:buNone/>
            </a:pPr>
            <a:r>
              <a:rPr lang="en-US" sz="1800" b="1" dirty="0" smtClean="0"/>
              <a:t>- </a:t>
            </a:r>
            <a:r>
              <a:rPr lang="en-US" sz="1800" b="1" dirty="0" err="1" smtClean="0"/>
              <a:t>multi.quant</a:t>
            </a:r>
            <a:r>
              <a:rPr lang="en-US" sz="1800" b="1" dirty="0"/>
              <a:t>:</a:t>
            </a:r>
          </a:p>
          <a:p>
            <a:pPr marL="741362" lvl="2" indent="0">
              <a:buNone/>
            </a:pPr>
            <a:r>
              <a:rPr lang="en-US" sz="1600" dirty="0" smtClean="0"/>
              <a:t>Identify the multivariate </a:t>
            </a:r>
            <a:r>
              <a:rPr lang="en-US" sz="1600" dirty="0" err="1" smtClean="0"/>
              <a:t>quantiles</a:t>
            </a:r>
            <a:r>
              <a:rPr lang="en-US" sz="1600" dirty="0" smtClean="0"/>
              <a:t> for a valid spatial rank </a:t>
            </a:r>
            <a:r>
              <a:rPr lang="en-US" sz="1600" dirty="0" err="1" smtClean="0"/>
              <a:t>w.r.t</a:t>
            </a:r>
            <a:r>
              <a:rPr lang="en-US" sz="1600" dirty="0" smtClean="0"/>
              <a:t> a multivariate data cloud</a:t>
            </a:r>
          </a:p>
          <a:p>
            <a:pPr marL="401638" lvl="1" indent="0">
              <a:buNone/>
            </a:pPr>
            <a:r>
              <a:rPr lang="en-US" sz="1800" b="1" dirty="0" smtClean="0"/>
              <a:t>- </a:t>
            </a:r>
            <a:r>
              <a:rPr lang="en-US" sz="1800" b="1" dirty="0" err="1" smtClean="0"/>
              <a:t>spatial.outlier</a:t>
            </a:r>
            <a:r>
              <a:rPr lang="en-US" sz="1800" b="1" dirty="0"/>
              <a:t>:</a:t>
            </a:r>
          </a:p>
          <a:p>
            <a:pPr marL="741362" lvl="2" indent="0">
              <a:buNone/>
            </a:pPr>
            <a:r>
              <a:rPr lang="en-US" sz="1600" dirty="0" smtClean="0"/>
              <a:t>Identify </a:t>
            </a:r>
            <a:r>
              <a:rPr lang="en-US" sz="1600" dirty="0"/>
              <a:t>the multivariate </a:t>
            </a:r>
            <a:r>
              <a:rPr lang="en-US" sz="1600" dirty="0" err="1"/>
              <a:t>quantiles</a:t>
            </a:r>
            <a:r>
              <a:rPr lang="en-US" sz="1600" dirty="0"/>
              <a:t> (if present) </a:t>
            </a:r>
            <a:r>
              <a:rPr lang="en-US" sz="1600" dirty="0" err="1"/>
              <a:t>w.r.t</a:t>
            </a:r>
            <a:r>
              <a:rPr lang="en-US" sz="1600" dirty="0"/>
              <a:t> a multivariate data </a:t>
            </a:r>
            <a:r>
              <a:rPr lang="en-US" sz="1600" dirty="0" smtClean="0"/>
              <a:t>cloud</a:t>
            </a:r>
            <a:endParaRPr lang="en-US" sz="1600" dirty="0"/>
          </a:p>
          <a:p>
            <a:pPr marL="401638" lvl="1" indent="0">
              <a:buNone/>
            </a:pPr>
            <a:r>
              <a:rPr lang="en-US" sz="1800" b="1" dirty="0" smtClean="0"/>
              <a:t>- </a:t>
            </a:r>
            <a:r>
              <a:rPr lang="en-US" sz="1800" b="1" dirty="0" err="1" smtClean="0"/>
              <a:t>dd.plot</a:t>
            </a:r>
            <a:r>
              <a:rPr lang="en-US" sz="1800" b="1" dirty="0"/>
              <a:t>:</a:t>
            </a:r>
          </a:p>
          <a:p>
            <a:pPr marL="741362" lvl="2" indent="0">
              <a:buNone/>
            </a:pPr>
            <a:r>
              <a:rPr lang="en-US" sz="1600" dirty="0" smtClean="0"/>
              <a:t>A multivariate analogy of a QQ-plot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800" dirty="0" smtClean="0"/>
              <a:t>The CRAN package </a:t>
            </a:r>
            <a:r>
              <a:rPr lang="en-US" sz="1800" dirty="0" err="1" smtClean="0"/>
              <a:t>pdf</a:t>
            </a:r>
            <a:r>
              <a:rPr lang="en-US" sz="1800" dirty="0" smtClean="0"/>
              <a:t> for </a:t>
            </a:r>
            <a:r>
              <a:rPr lang="en-US" sz="1800" dirty="0" err="1" smtClean="0"/>
              <a:t>depth.plot</a:t>
            </a:r>
            <a:r>
              <a:rPr lang="en-US" sz="1800" dirty="0" smtClean="0"/>
              <a:t> is also </a:t>
            </a:r>
            <a:r>
              <a:rPr lang="en-US" sz="1800" dirty="0" smtClean="0"/>
              <a:t>available for further </a:t>
            </a:r>
            <a:r>
              <a:rPr lang="en-US" sz="1800" dirty="0" smtClean="0"/>
              <a:t>details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3079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almart theme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Walmart theme.thmx</Template>
  <TotalTime>1266</TotalTime>
  <Words>135</Words>
  <Application>Microsoft Macintosh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Walmart theme</vt:lpstr>
      <vt:lpstr> depth.plot</vt:lpstr>
      <vt:lpstr>depth.plot</vt:lpstr>
    </vt:vector>
  </TitlesOfParts>
  <Company>Walmart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Omker Mahalanobish</dc:creator>
  <cp:lastModifiedBy>Omker Mahalanobish</cp:lastModifiedBy>
  <cp:revision>65</cp:revision>
  <dcterms:created xsi:type="dcterms:W3CDTF">2015-08-25T15:48:39Z</dcterms:created>
  <dcterms:modified xsi:type="dcterms:W3CDTF">2016-01-13T06:54:30Z</dcterms:modified>
</cp:coreProperties>
</file>