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andara" panose="020E0502030303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51C745-6F5F-49DE-900F-F4D196055A1C}">
  <a:tblStyle styleId="{D851C745-6F5F-49DE-900F-F4D196055A1C}"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7EED4347-D44E-4FAE-9123-2910B33FEB64}"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614a3410e_2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gf614a3410e_2_1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gf614a3410e_2_1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f614a3410e_2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gf614a3410e_2_1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gf614a3410e_2_18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f614a3410e_2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gf614a3410e_2_1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gf614a3410e_2_19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GB"/>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f614a3410e_2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f614a3410e_2_20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gf614a3410e_2_20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GB"/>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f614a3410e_2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f614a3410e_2_20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gf614a3410e_2_20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GB"/>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f614a3410e_2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gf614a3410e_2_1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gf614a3410e_2_1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f614a3410e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f614a3410e_2_1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gf614a3410e_2_1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f614a3410e_2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gf614a3410e_2_1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gf614a3410e_2_1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f614a3410e_2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gf614a3410e_2_1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gf614a3410e_2_1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f614a3410e_2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gf614a3410e_2_1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gf614a3410e_2_1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f614a3410e_2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gf614a3410e_2_1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gf614a3410e_2_16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f614a3410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gf614a3410e_0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gf614a3410e_0_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GB"/>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f614a3410e_2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gf614a3410e_2_1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gf614a3410e_2_17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3"/>
        <p:cNvGrpSpPr/>
        <p:nvPr/>
      </p:nvGrpSpPr>
      <p:grpSpPr>
        <a:xfrm>
          <a:off x="0" y="0"/>
          <a:ext cx="0" cy="0"/>
          <a:chOff x="0" y="0"/>
          <a:chExt cx="0" cy="0"/>
        </a:xfrm>
      </p:grpSpPr>
      <p:sp>
        <p:nvSpPr>
          <p:cNvPr id="64" name="Google Shape;64;p14"/>
          <p:cNvSpPr/>
          <p:nvPr/>
        </p:nvSpPr>
        <p:spPr>
          <a:xfrm>
            <a:off x="228600" y="171450"/>
            <a:ext cx="8695944" cy="4526280"/>
          </a:xfrm>
          <a:prstGeom prst="roundRect">
            <a:avLst>
              <a:gd name="adj" fmla="val 1272"/>
            </a:avLst>
          </a:prstGeom>
          <a:gradFill>
            <a:gsLst>
              <a:gs pos="0">
                <a:srgbClr val="0293E0"/>
              </a:gs>
              <a:gs pos="100000">
                <a:srgbClr val="81D2FE"/>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ndara"/>
              <a:ea typeface="Candara"/>
              <a:cs typeface="Candara"/>
              <a:sym typeface="Candara"/>
            </a:endParaRPr>
          </a:p>
        </p:txBody>
      </p:sp>
      <p:grpSp>
        <p:nvGrpSpPr>
          <p:cNvPr id="65" name="Google Shape;65;p14"/>
          <p:cNvGrpSpPr/>
          <p:nvPr/>
        </p:nvGrpSpPr>
        <p:grpSpPr>
          <a:xfrm>
            <a:off x="211665" y="4015472"/>
            <a:ext cx="8723376" cy="998685"/>
            <a:chOff x="-3905250" y="4294188"/>
            <a:chExt cx="13011150" cy="1892300"/>
          </a:xfrm>
        </p:grpSpPr>
        <p:sp>
          <p:nvSpPr>
            <p:cNvPr id="66" name="Google Shape;66;p14"/>
            <p:cNvSpPr/>
            <p:nvPr/>
          </p:nvSpPr>
          <p:spPr>
            <a:xfrm>
              <a:off x="4810125" y="4500563"/>
              <a:ext cx="4295775" cy="1016000"/>
            </a:xfrm>
            <a:custGeom>
              <a:avLst/>
              <a:gdLst/>
              <a:ahLst/>
              <a:cxnLst/>
              <a:rect l="l" t="t" r="r" b="b"/>
              <a:pathLst>
                <a:path w="2706" h="640" extrusionOk="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784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67" name="Google Shape;67;p14"/>
            <p:cNvSpPr/>
            <p:nvPr/>
          </p:nvSpPr>
          <p:spPr>
            <a:xfrm>
              <a:off x="-309563" y="4318000"/>
              <a:ext cx="8280401" cy="1209675"/>
            </a:xfrm>
            <a:custGeom>
              <a:avLst/>
              <a:gdLst/>
              <a:ahLst/>
              <a:cxnLst/>
              <a:rect l="l" t="t" r="r" b="b"/>
              <a:pathLst>
                <a:path w="5216" h="762" extrusionOk="0">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68" name="Google Shape;68;p14"/>
            <p:cNvSpPr/>
            <p:nvPr/>
          </p:nvSpPr>
          <p:spPr>
            <a:xfrm>
              <a:off x="3175" y="4335463"/>
              <a:ext cx="8166100" cy="1101725"/>
            </a:xfrm>
            <a:custGeom>
              <a:avLst/>
              <a:gdLst/>
              <a:ahLst/>
              <a:cxnLst/>
              <a:rect l="l" t="t" r="r" b="b"/>
              <a:pathLst>
                <a:path w="5144" h="694" extrusionOk="0">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69" name="Google Shape;69;p14"/>
            <p:cNvSpPr/>
            <p:nvPr/>
          </p:nvSpPr>
          <p:spPr>
            <a:xfrm>
              <a:off x="4156075" y="4316413"/>
              <a:ext cx="4940300" cy="927100"/>
            </a:xfrm>
            <a:custGeom>
              <a:avLst/>
              <a:gdLst/>
              <a:ahLst/>
              <a:cxnLst/>
              <a:rect l="l" t="t" r="r" b="b"/>
              <a:pathLst>
                <a:path w="3112" h="584" extrusionOk="0">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70" name="Google Shape;70;p14"/>
            <p:cNvSpPr/>
            <p:nvPr/>
          </p:nvSpPr>
          <p:spPr>
            <a:xfrm>
              <a:off x="-3905250" y="4294188"/>
              <a:ext cx="13011150" cy="1892300"/>
            </a:xfrm>
            <a:custGeom>
              <a:avLst/>
              <a:gdLst/>
              <a:ahLst/>
              <a:cxnLst/>
              <a:rect l="l" t="t" r="r" b="b"/>
              <a:pathLst>
                <a:path w="8196" h="1192" extrusionOk="0">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grpSp>
      <p:sp>
        <p:nvSpPr>
          <p:cNvPr id="71" name="Google Shape;71;p14"/>
          <p:cNvSpPr txBox="1">
            <a:spLocks noGrp="1"/>
          </p:cNvSpPr>
          <p:nvPr>
            <p:ph type="ctrTitle"/>
          </p:nvPr>
        </p:nvSpPr>
        <p:spPr>
          <a:xfrm>
            <a:off x="685800" y="1200150"/>
            <a:ext cx="7772400" cy="1335081"/>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rgbClr val="FFFFFF"/>
              </a:buClr>
              <a:buSzPts val="4400"/>
              <a:buFont typeface="Candara"/>
              <a:buNone/>
              <a:defRPr sz="4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4"/>
          <p:cNvSpPr txBox="1">
            <a:spLocks noGrp="1"/>
          </p:cNvSpPr>
          <p:nvPr>
            <p:ph type="subTitle" idx="1"/>
          </p:nvPr>
        </p:nvSpPr>
        <p:spPr>
          <a:xfrm>
            <a:off x="1371600" y="2667001"/>
            <a:ext cx="6400800" cy="11049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SzPts val="2000"/>
              <a:buNone/>
              <a:defRPr sz="2000">
                <a:solidFill>
                  <a:srgbClr val="FFFFFF"/>
                </a:solidFill>
              </a:defRPr>
            </a:lvl1pPr>
            <a:lvl2pPr lvl="1" algn="ctr">
              <a:lnSpc>
                <a:spcPct val="100000"/>
              </a:lnSpc>
              <a:spcBef>
                <a:spcPts val="440"/>
              </a:spcBef>
              <a:spcAft>
                <a:spcPts val="0"/>
              </a:spcAft>
              <a:buSzPts val="2200"/>
              <a:buNone/>
              <a:defRPr>
                <a:solidFill>
                  <a:srgbClr val="888888"/>
                </a:solidFill>
              </a:defRPr>
            </a:lvl2pPr>
            <a:lvl3pPr lvl="2" algn="ctr">
              <a:lnSpc>
                <a:spcPct val="100000"/>
              </a:lnSpc>
              <a:spcBef>
                <a:spcPts val="400"/>
              </a:spcBef>
              <a:spcAft>
                <a:spcPts val="0"/>
              </a:spcAft>
              <a:buSzPts val="2000"/>
              <a:buNone/>
              <a:defRPr>
                <a:solidFill>
                  <a:srgbClr val="888888"/>
                </a:solidFill>
              </a:defRPr>
            </a:lvl3pPr>
            <a:lvl4pPr lvl="3" algn="ctr">
              <a:lnSpc>
                <a:spcPct val="100000"/>
              </a:lnSpc>
              <a:spcBef>
                <a:spcPts val="360"/>
              </a:spcBef>
              <a:spcAft>
                <a:spcPts val="0"/>
              </a:spcAft>
              <a:buSzPts val="1800"/>
              <a:buNone/>
              <a:defRPr>
                <a:solidFill>
                  <a:srgbClr val="888888"/>
                </a:solidFill>
              </a:defRPr>
            </a:lvl4pPr>
            <a:lvl5pPr lvl="4" algn="ctr">
              <a:lnSpc>
                <a:spcPct val="100000"/>
              </a:lnSpc>
              <a:spcBef>
                <a:spcPts val="320"/>
              </a:spcBef>
              <a:spcAft>
                <a:spcPts val="0"/>
              </a:spcAft>
              <a:buSzPts val="1600"/>
              <a:buNone/>
              <a:defRPr>
                <a:solidFill>
                  <a:srgbClr val="888888"/>
                </a:solidFill>
              </a:defRPr>
            </a:lvl5pPr>
            <a:lvl6pPr lvl="5" algn="ctr">
              <a:lnSpc>
                <a:spcPct val="100000"/>
              </a:lnSpc>
              <a:spcBef>
                <a:spcPts val="384"/>
              </a:spcBef>
              <a:spcAft>
                <a:spcPts val="0"/>
              </a:spcAft>
              <a:buSzPts val="1400"/>
              <a:buNone/>
              <a:defRPr>
                <a:solidFill>
                  <a:srgbClr val="888888"/>
                </a:solidFill>
              </a:defRPr>
            </a:lvl6pPr>
            <a:lvl7pPr lvl="6" algn="ctr">
              <a:lnSpc>
                <a:spcPct val="100000"/>
              </a:lnSpc>
              <a:spcBef>
                <a:spcPts val="384"/>
              </a:spcBef>
              <a:spcAft>
                <a:spcPts val="0"/>
              </a:spcAft>
              <a:buSzPts val="1400"/>
              <a:buNone/>
              <a:defRPr>
                <a:solidFill>
                  <a:srgbClr val="888888"/>
                </a:solidFill>
              </a:defRPr>
            </a:lvl7pPr>
            <a:lvl8pPr lvl="7" algn="ctr">
              <a:lnSpc>
                <a:spcPct val="100000"/>
              </a:lnSpc>
              <a:spcBef>
                <a:spcPts val="384"/>
              </a:spcBef>
              <a:spcAft>
                <a:spcPts val="0"/>
              </a:spcAft>
              <a:buSzPts val="1400"/>
              <a:buNone/>
              <a:defRPr>
                <a:solidFill>
                  <a:srgbClr val="888888"/>
                </a:solidFill>
              </a:defRPr>
            </a:lvl8pPr>
            <a:lvl9pPr lvl="8" algn="ctr">
              <a:lnSpc>
                <a:spcPct val="100000"/>
              </a:lnSpc>
              <a:spcBef>
                <a:spcPts val="384"/>
              </a:spcBef>
              <a:spcAft>
                <a:spcPts val="0"/>
              </a:spcAft>
              <a:buSzPts val="1400"/>
              <a:buNone/>
              <a:defRPr>
                <a:solidFill>
                  <a:srgbClr val="888888"/>
                </a:solidFill>
              </a:defRPr>
            </a:lvl9pPr>
          </a:lstStyle>
          <a:p>
            <a:endParaRPr/>
          </a:p>
        </p:txBody>
      </p:sp>
      <p:sp>
        <p:nvSpPr>
          <p:cNvPr id="73" name="Google Shape;73;p14"/>
          <p:cNvSpPr txBox="1">
            <a:spLocks noGrp="1"/>
          </p:cNvSpPr>
          <p:nvPr>
            <p:ph type="dt" idx="10"/>
          </p:nvPr>
        </p:nvSpPr>
        <p:spPr>
          <a:xfrm>
            <a:off x="5163672" y="4687623"/>
            <a:ext cx="378669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4"/>
          <p:cNvSpPr txBox="1">
            <a:spLocks noGrp="1"/>
          </p:cNvSpPr>
          <p:nvPr>
            <p:ph type="ftr" idx="11"/>
          </p:nvPr>
        </p:nvSpPr>
        <p:spPr>
          <a:xfrm>
            <a:off x="193638" y="4687623"/>
            <a:ext cx="3786691"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4"/>
          <p:cNvSpPr txBox="1">
            <a:spLocks noGrp="1"/>
          </p:cNvSpPr>
          <p:nvPr>
            <p:ph type="sldNum" idx="12"/>
          </p:nvPr>
        </p:nvSpPr>
        <p:spPr>
          <a:xfrm>
            <a:off x="3991088" y="4687622"/>
            <a:ext cx="1161826"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6"/>
        <p:cNvGrpSpPr/>
        <p:nvPr/>
      </p:nvGrpSpPr>
      <p:grpSpPr>
        <a:xfrm>
          <a:off x="0" y="0"/>
          <a:ext cx="0" cy="0"/>
          <a:chOff x="0" y="0"/>
          <a:chExt cx="0" cy="0"/>
        </a:xfrm>
      </p:grpSpPr>
      <p:sp>
        <p:nvSpPr>
          <p:cNvPr id="77" name="Google Shape;77;p15"/>
          <p:cNvSpPr txBox="1">
            <a:spLocks noGrp="1"/>
          </p:cNvSpPr>
          <p:nvPr>
            <p:ph type="body" idx="1"/>
          </p:nvPr>
        </p:nvSpPr>
        <p:spPr>
          <a:xfrm>
            <a:off x="872067" y="2006600"/>
            <a:ext cx="7408333" cy="258802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84"/>
              </a:spcBef>
              <a:spcAft>
                <a:spcPts val="0"/>
              </a:spcAft>
              <a:buSzPts val="1800"/>
              <a:buChar char="●"/>
              <a:defRPr/>
            </a:lvl6pPr>
            <a:lvl7pPr marL="3200400" lvl="6" indent="-342900" algn="l">
              <a:lnSpc>
                <a:spcPct val="100000"/>
              </a:lnSpc>
              <a:spcBef>
                <a:spcPts val="384"/>
              </a:spcBef>
              <a:spcAft>
                <a:spcPts val="0"/>
              </a:spcAft>
              <a:buSzPts val="1800"/>
              <a:buChar char="●"/>
              <a:defRPr/>
            </a:lvl7pPr>
            <a:lvl8pPr marL="3657600" lvl="7" indent="-342900" algn="l">
              <a:lnSpc>
                <a:spcPct val="100000"/>
              </a:lnSpc>
              <a:spcBef>
                <a:spcPts val="384"/>
              </a:spcBef>
              <a:spcAft>
                <a:spcPts val="0"/>
              </a:spcAft>
              <a:buSzPts val="1800"/>
              <a:buChar char="●"/>
              <a:defRPr/>
            </a:lvl8pPr>
            <a:lvl9pPr marL="4114800" lvl="8" indent="-342900" algn="l">
              <a:lnSpc>
                <a:spcPct val="100000"/>
              </a:lnSpc>
              <a:spcBef>
                <a:spcPts val="384"/>
              </a:spcBef>
              <a:spcAft>
                <a:spcPts val="0"/>
              </a:spcAft>
              <a:buSzPts val="1800"/>
              <a:buChar char="●"/>
              <a:defRPr/>
            </a:lvl9pPr>
          </a:lstStyle>
          <a:p>
            <a:endParaRPr/>
          </a:p>
        </p:txBody>
      </p:sp>
      <p:sp>
        <p:nvSpPr>
          <p:cNvPr id="78" name="Google Shape;78;p15"/>
          <p:cNvSpPr txBox="1">
            <a:spLocks noGrp="1"/>
          </p:cNvSpPr>
          <p:nvPr>
            <p:ph type="dt" idx="10"/>
          </p:nvPr>
        </p:nvSpPr>
        <p:spPr>
          <a:xfrm>
            <a:off x="5163672" y="4687623"/>
            <a:ext cx="378669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ftr" idx="11"/>
          </p:nvPr>
        </p:nvSpPr>
        <p:spPr>
          <a:xfrm>
            <a:off x="193638" y="4687623"/>
            <a:ext cx="3786691"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5"/>
          <p:cNvSpPr txBox="1">
            <a:spLocks noGrp="1"/>
          </p:cNvSpPr>
          <p:nvPr>
            <p:ph type="sldNum" idx="12"/>
          </p:nvPr>
        </p:nvSpPr>
        <p:spPr>
          <a:xfrm>
            <a:off x="3991088" y="4687622"/>
            <a:ext cx="1161826"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GB"/>
              <a:t>‹#›</a:t>
            </a:fld>
            <a:endParaRPr/>
          </a:p>
        </p:txBody>
      </p:sp>
      <p:sp>
        <p:nvSpPr>
          <p:cNvPr id="81" name="Google Shape;81;p15"/>
          <p:cNvSpPr txBox="1">
            <a:spLocks noGrp="1"/>
          </p:cNvSpPr>
          <p:nvPr>
            <p:ph type="title"/>
          </p:nvPr>
        </p:nvSpPr>
        <p:spPr>
          <a:xfrm>
            <a:off x="457200" y="253746"/>
            <a:ext cx="8229600" cy="939546"/>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82"/>
        <p:cNvGrpSpPr/>
        <p:nvPr/>
      </p:nvGrpSpPr>
      <p:grpSpPr>
        <a:xfrm>
          <a:off x="0" y="0"/>
          <a:ext cx="0" cy="0"/>
          <a:chOff x="0" y="0"/>
          <a:chExt cx="0" cy="0"/>
        </a:xfrm>
      </p:grpSpPr>
      <p:sp>
        <p:nvSpPr>
          <p:cNvPr id="83" name="Google Shape;83;p16"/>
          <p:cNvSpPr/>
          <p:nvPr/>
        </p:nvSpPr>
        <p:spPr>
          <a:xfrm>
            <a:off x="228600" y="171450"/>
            <a:ext cx="8695944" cy="3552444"/>
          </a:xfrm>
          <a:prstGeom prst="roundRect">
            <a:avLst>
              <a:gd name="adj" fmla="val 1272"/>
            </a:avLst>
          </a:prstGeom>
          <a:gradFill>
            <a:gsLst>
              <a:gs pos="0">
                <a:srgbClr val="0293E0"/>
              </a:gs>
              <a:gs pos="100000">
                <a:srgbClr val="81D2FE"/>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ndara"/>
              <a:ea typeface="Candara"/>
              <a:cs typeface="Candara"/>
              <a:sym typeface="Candara"/>
            </a:endParaRPr>
          </a:p>
        </p:txBody>
      </p:sp>
      <p:sp>
        <p:nvSpPr>
          <p:cNvPr id="84" name="Google Shape;84;p16"/>
          <p:cNvSpPr/>
          <p:nvPr/>
        </p:nvSpPr>
        <p:spPr>
          <a:xfrm>
            <a:off x="6047438" y="3152694"/>
            <a:ext cx="2876429" cy="535520"/>
          </a:xfrm>
          <a:custGeom>
            <a:avLst/>
            <a:gdLst/>
            <a:ahLst/>
            <a:cxnLst/>
            <a:rect l="l" t="t" r="r" b="b"/>
            <a:pathLst>
              <a:path w="2706" h="640" extrusionOk="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784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85" name="Google Shape;85;p16"/>
          <p:cNvSpPr/>
          <p:nvPr/>
        </p:nvSpPr>
        <p:spPr>
          <a:xfrm>
            <a:off x="2619320" y="3056467"/>
            <a:ext cx="5544515" cy="637604"/>
          </a:xfrm>
          <a:custGeom>
            <a:avLst/>
            <a:gdLst/>
            <a:ahLst/>
            <a:cxnLst/>
            <a:rect l="l" t="t" r="r" b="b"/>
            <a:pathLst>
              <a:path w="5216" h="762" extrusionOk="0">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86" name="Google Shape;86;p16"/>
          <p:cNvSpPr/>
          <p:nvPr/>
        </p:nvSpPr>
        <p:spPr>
          <a:xfrm>
            <a:off x="2828728" y="3065672"/>
            <a:ext cx="5467980" cy="580704"/>
          </a:xfrm>
          <a:custGeom>
            <a:avLst/>
            <a:gdLst/>
            <a:ahLst/>
            <a:cxnLst/>
            <a:rect l="l" t="t" r="r" b="b"/>
            <a:pathLst>
              <a:path w="5144" h="694" extrusionOk="0">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87" name="Google Shape;87;p16"/>
          <p:cNvSpPr/>
          <p:nvPr/>
        </p:nvSpPr>
        <p:spPr>
          <a:xfrm>
            <a:off x="5609489" y="3055630"/>
            <a:ext cx="3308000" cy="488662"/>
          </a:xfrm>
          <a:custGeom>
            <a:avLst/>
            <a:gdLst/>
            <a:ahLst/>
            <a:cxnLst/>
            <a:rect l="l" t="t" r="r" b="b"/>
            <a:pathLst>
              <a:path w="3112" h="584" extrusionOk="0">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88" name="Google Shape;88;p16"/>
          <p:cNvSpPr/>
          <p:nvPr/>
        </p:nvSpPr>
        <p:spPr>
          <a:xfrm>
            <a:off x="211665" y="3043916"/>
            <a:ext cx="8723376" cy="997405"/>
          </a:xfrm>
          <a:custGeom>
            <a:avLst/>
            <a:gdLst/>
            <a:ahLst/>
            <a:cxnLst/>
            <a:rect l="l" t="t" r="r" b="b"/>
            <a:pathLst>
              <a:path w="8196" h="1192" extrusionOk="0">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89" name="Google Shape;89;p16"/>
          <p:cNvSpPr txBox="1">
            <a:spLocks noGrp="1"/>
          </p:cNvSpPr>
          <p:nvPr>
            <p:ph type="title"/>
          </p:nvPr>
        </p:nvSpPr>
        <p:spPr>
          <a:xfrm>
            <a:off x="690032" y="1847670"/>
            <a:ext cx="7772400" cy="11430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rgbClr val="FFFFFF"/>
              </a:buClr>
              <a:buSzPts val="4400"/>
              <a:buFont typeface="Candara"/>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6"/>
          <p:cNvSpPr txBox="1">
            <a:spLocks noGrp="1"/>
          </p:cNvSpPr>
          <p:nvPr>
            <p:ph type="body" idx="1"/>
          </p:nvPr>
        </p:nvSpPr>
        <p:spPr>
          <a:xfrm>
            <a:off x="1367365" y="1078086"/>
            <a:ext cx="6417734" cy="704851"/>
          </a:xfrm>
          <a:prstGeom prst="rect">
            <a:avLst/>
          </a:prstGeom>
          <a:noFill/>
          <a:ln>
            <a:noFill/>
          </a:ln>
        </p:spPr>
        <p:txBody>
          <a:bodyPr spcFirstLastPara="1" wrap="square" lIns="91425" tIns="45700" rIns="91425" bIns="45700" anchor="b" anchorCtr="0">
            <a:normAutofit/>
          </a:bodyPr>
          <a:lstStyle>
            <a:lvl1pPr marL="457200" lvl="0" indent="-228600" algn="ctr">
              <a:lnSpc>
                <a:spcPct val="100000"/>
              </a:lnSpc>
              <a:spcBef>
                <a:spcPts val="400"/>
              </a:spcBef>
              <a:spcAft>
                <a:spcPts val="0"/>
              </a:spcAft>
              <a:buSzPts val="2000"/>
              <a:buNone/>
              <a:defRPr sz="2000">
                <a:solidFill>
                  <a:srgbClr val="FFFFFF"/>
                </a:solidFill>
              </a:defRPr>
            </a:lvl1pPr>
            <a:lvl2pPr marL="914400" lvl="1" indent="-228600" algn="l">
              <a:lnSpc>
                <a:spcPct val="100000"/>
              </a:lnSpc>
              <a:spcBef>
                <a:spcPts val="36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228600" algn="l">
              <a:lnSpc>
                <a:spcPct val="100000"/>
              </a:lnSpc>
              <a:spcBef>
                <a:spcPts val="384"/>
              </a:spcBef>
              <a:spcAft>
                <a:spcPts val="0"/>
              </a:spcAft>
              <a:buSzPts val="1400"/>
              <a:buNone/>
              <a:defRPr sz="1400">
                <a:solidFill>
                  <a:srgbClr val="888888"/>
                </a:solidFill>
              </a:defRPr>
            </a:lvl6pPr>
            <a:lvl7pPr marL="3200400" lvl="6" indent="-228600" algn="l">
              <a:lnSpc>
                <a:spcPct val="100000"/>
              </a:lnSpc>
              <a:spcBef>
                <a:spcPts val="384"/>
              </a:spcBef>
              <a:spcAft>
                <a:spcPts val="0"/>
              </a:spcAft>
              <a:buSzPts val="1400"/>
              <a:buNone/>
              <a:defRPr sz="1400">
                <a:solidFill>
                  <a:srgbClr val="888888"/>
                </a:solidFill>
              </a:defRPr>
            </a:lvl7pPr>
            <a:lvl8pPr marL="3657600" lvl="7" indent="-228600" algn="l">
              <a:lnSpc>
                <a:spcPct val="100000"/>
              </a:lnSpc>
              <a:spcBef>
                <a:spcPts val="384"/>
              </a:spcBef>
              <a:spcAft>
                <a:spcPts val="0"/>
              </a:spcAft>
              <a:buSzPts val="1400"/>
              <a:buNone/>
              <a:defRPr sz="1400">
                <a:solidFill>
                  <a:srgbClr val="888888"/>
                </a:solidFill>
              </a:defRPr>
            </a:lvl8pPr>
            <a:lvl9pPr marL="4114800" lvl="8" indent="-228600" algn="l">
              <a:lnSpc>
                <a:spcPct val="100000"/>
              </a:lnSpc>
              <a:spcBef>
                <a:spcPts val="384"/>
              </a:spcBef>
              <a:spcAft>
                <a:spcPts val="0"/>
              </a:spcAft>
              <a:buSzPts val="1400"/>
              <a:buNone/>
              <a:defRPr sz="1400">
                <a:solidFill>
                  <a:srgbClr val="888888"/>
                </a:solidFill>
              </a:defRPr>
            </a:lvl9pPr>
          </a:lstStyle>
          <a:p>
            <a:endParaRPr/>
          </a:p>
        </p:txBody>
      </p:sp>
      <p:sp>
        <p:nvSpPr>
          <p:cNvPr id="91" name="Google Shape;91;p16"/>
          <p:cNvSpPr txBox="1">
            <a:spLocks noGrp="1"/>
          </p:cNvSpPr>
          <p:nvPr>
            <p:ph type="dt" idx="10"/>
          </p:nvPr>
        </p:nvSpPr>
        <p:spPr>
          <a:xfrm>
            <a:off x="5163672" y="4687623"/>
            <a:ext cx="378669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6"/>
          <p:cNvSpPr txBox="1">
            <a:spLocks noGrp="1"/>
          </p:cNvSpPr>
          <p:nvPr>
            <p:ph type="ftr" idx="11"/>
          </p:nvPr>
        </p:nvSpPr>
        <p:spPr>
          <a:xfrm>
            <a:off x="193638" y="4687623"/>
            <a:ext cx="3786691"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6"/>
          <p:cNvSpPr txBox="1">
            <a:spLocks noGrp="1"/>
          </p:cNvSpPr>
          <p:nvPr>
            <p:ph type="sldNum" idx="12"/>
          </p:nvPr>
        </p:nvSpPr>
        <p:spPr>
          <a:xfrm>
            <a:off x="3991088" y="4687622"/>
            <a:ext cx="1161826"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57200" y="253746"/>
            <a:ext cx="8229600" cy="939546"/>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7"/>
          <p:cNvSpPr txBox="1">
            <a:spLocks noGrp="1"/>
          </p:cNvSpPr>
          <p:nvPr>
            <p:ph type="dt" idx="10"/>
          </p:nvPr>
        </p:nvSpPr>
        <p:spPr>
          <a:xfrm>
            <a:off x="5163672" y="4687623"/>
            <a:ext cx="378669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ftr" idx="11"/>
          </p:nvPr>
        </p:nvSpPr>
        <p:spPr>
          <a:xfrm>
            <a:off x="193638" y="4687623"/>
            <a:ext cx="3786691"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7"/>
          <p:cNvSpPr txBox="1">
            <a:spLocks noGrp="1"/>
          </p:cNvSpPr>
          <p:nvPr>
            <p:ph type="sldNum" idx="12"/>
          </p:nvPr>
        </p:nvSpPr>
        <p:spPr>
          <a:xfrm>
            <a:off x="3991088" y="4687622"/>
            <a:ext cx="1161826"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GB"/>
              <a:t>‹#›</a:t>
            </a:fld>
            <a:endParaRPr/>
          </a:p>
        </p:txBody>
      </p:sp>
      <p:sp>
        <p:nvSpPr>
          <p:cNvPr id="99" name="Google Shape;99;p17"/>
          <p:cNvSpPr txBox="1">
            <a:spLocks noGrp="1"/>
          </p:cNvSpPr>
          <p:nvPr>
            <p:ph type="body" idx="1"/>
          </p:nvPr>
        </p:nvSpPr>
        <p:spPr>
          <a:xfrm>
            <a:off x="676655" y="2009394"/>
            <a:ext cx="3822192" cy="258546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84"/>
              </a:spcBef>
              <a:spcAft>
                <a:spcPts val="0"/>
              </a:spcAft>
              <a:buSzPts val="1800"/>
              <a:buChar char="●"/>
              <a:defRPr/>
            </a:lvl6pPr>
            <a:lvl7pPr marL="3200400" lvl="6" indent="-342900" algn="l">
              <a:lnSpc>
                <a:spcPct val="100000"/>
              </a:lnSpc>
              <a:spcBef>
                <a:spcPts val="384"/>
              </a:spcBef>
              <a:spcAft>
                <a:spcPts val="0"/>
              </a:spcAft>
              <a:buSzPts val="1800"/>
              <a:buChar char="●"/>
              <a:defRPr/>
            </a:lvl7pPr>
            <a:lvl8pPr marL="3657600" lvl="7" indent="-342900" algn="l">
              <a:lnSpc>
                <a:spcPct val="100000"/>
              </a:lnSpc>
              <a:spcBef>
                <a:spcPts val="384"/>
              </a:spcBef>
              <a:spcAft>
                <a:spcPts val="0"/>
              </a:spcAft>
              <a:buSzPts val="1800"/>
              <a:buChar char="●"/>
              <a:defRPr/>
            </a:lvl8pPr>
            <a:lvl9pPr marL="4114800" lvl="8" indent="-342900" algn="l">
              <a:lnSpc>
                <a:spcPct val="100000"/>
              </a:lnSpc>
              <a:spcBef>
                <a:spcPts val="384"/>
              </a:spcBef>
              <a:spcAft>
                <a:spcPts val="0"/>
              </a:spcAft>
              <a:buSzPts val="1800"/>
              <a:buChar char="●"/>
              <a:defRPr/>
            </a:lvl9pPr>
          </a:lstStyle>
          <a:p>
            <a:endParaRPr/>
          </a:p>
        </p:txBody>
      </p:sp>
      <p:sp>
        <p:nvSpPr>
          <p:cNvPr id="100" name="Google Shape;100;p17"/>
          <p:cNvSpPr txBox="1">
            <a:spLocks noGrp="1"/>
          </p:cNvSpPr>
          <p:nvPr>
            <p:ph type="body" idx="2"/>
          </p:nvPr>
        </p:nvSpPr>
        <p:spPr>
          <a:xfrm>
            <a:off x="4645152" y="2009394"/>
            <a:ext cx="3822192" cy="258546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84"/>
              </a:spcBef>
              <a:spcAft>
                <a:spcPts val="0"/>
              </a:spcAft>
              <a:buSzPts val="1800"/>
              <a:buChar char="●"/>
              <a:defRPr/>
            </a:lvl6pPr>
            <a:lvl7pPr marL="3200400" lvl="6" indent="-342900" algn="l">
              <a:lnSpc>
                <a:spcPct val="100000"/>
              </a:lnSpc>
              <a:spcBef>
                <a:spcPts val="384"/>
              </a:spcBef>
              <a:spcAft>
                <a:spcPts val="0"/>
              </a:spcAft>
              <a:buSzPts val="1800"/>
              <a:buChar char="●"/>
              <a:defRPr/>
            </a:lvl7pPr>
            <a:lvl8pPr marL="3657600" lvl="7" indent="-342900" algn="l">
              <a:lnSpc>
                <a:spcPct val="100000"/>
              </a:lnSpc>
              <a:spcBef>
                <a:spcPts val="384"/>
              </a:spcBef>
              <a:spcAft>
                <a:spcPts val="0"/>
              </a:spcAft>
              <a:buSzPts val="1800"/>
              <a:buChar char="●"/>
              <a:defRPr/>
            </a:lvl8pPr>
            <a:lvl9pPr marL="4114800" lvl="8" indent="-342900" algn="l">
              <a:lnSpc>
                <a:spcPct val="100000"/>
              </a:lnSpc>
              <a:spcBef>
                <a:spcPts val="384"/>
              </a:spcBef>
              <a:spcAft>
                <a:spcPts val="0"/>
              </a:spcAft>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457200" y="253746"/>
            <a:ext cx="8229600" cy="939546"/>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FFFFFF"/>
              </a:buClr>
              <a:buSzPts val="4400"/>
              <a:buFont typeface="Candar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8"/>
          <p:cNvSpPr txBox="1">
            <a:spLocks noGrp="1"/>
          </p:cNvSpPr>
          <p:nvPr>
            <p:ph type="body" idx="1"/>
          </p:nvPr>
        </p:nvSpPr>
        <p:spPr>
          <a:xfrm>
            <a:off x="676656" y="2008586"/>
            <a:ext cx="3822192" cy="479822"/>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480"/>
              </a:spcBef>
              <a:spcAft>
                <a:spcPts val="0"/>
              </a:spcAft>
              <a:buSzPts val="2400"/>
              <a:buNone/>
              <a:defRPr sz="2400" b="0">
                <a:solidFill>
                  <a:schemeClr val="dk2"/>
                </a:solidFill>
                <a:latin typeface="Candara"/>
                <a:ea typeface="Candara"/>
                <a:cs typeface="Candara"/>
                <a:sym typeface="Candara"/>
              </a:defRPr>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84"/>
              </a:spcBef>
              <a:spcAft>
                <a:spcPts val="0"/>
              </a:spcAft>
              <a:buSzPts val="1600"/>
              <a:buNone/>
              <a:defRPr sz="1600" b="1"/>
            </a:lvl6pPr>
            <a:lvl7pPr marL="3200400" lvl="6" indent="-228600" algn="l">
              <a:lnSpc>
                <a:spcPct val="100000"/>
              </a:lnSpc>
              <a:spcBef>
                <a:spcPts val="384"/>
              </a:spcBef>
              <a:spcAft>
                <a:spcPts val="0"/>
              </a:spcAft>
              <a:buSzPts val="1600"/>
              <a:buNone/>
              <a:defRPr sz="1600" b="1"/>
            </a:lvl7pPr>
            <a:lvl8pPr marL="3657600" lvl="7" indent="-228600" algn="l">
              <a:lnSpc>
                <a:spcPct val="100000"/>
              </a:lnSpc>
              <a:spcBef>
                <a:spcPts val="384"/>
              </a:spcBef>
              <a:spcAft>
                <a:spcPts val="0"/>
              </a:spcAft>
              <a:buSzPts val="1600"/>
              <a:buNone/>
              <a:defRPr sz="1600" b="1"/>
            </a:lvl8pPr>
            <a:lvl9pPr marL="4114800" lvl="8" indent="-228600" algn="l">
              <a:lnSpc>
                <a:spcPct val="100000"/>
              </a:lnSpc>
              <a:spcBef>
                <a:spcPts val="384"/>
              </a:spcBef>
              <a:spcAft>
                <a:spcPts val="0"/>
              </a:spcAft>
              <a:buSzPts val="1600"/>
              <a:buNone/>
              <a:defRPr sz="1600" b="1"/>
            </a:lvl9pPr>
          </a:lstStyle>
          <a:p>
            <a:endParaRPr/>
          </a:p>
        </p:txBody>
      </p:sp>
      <p:sp>
        <p:nvSpPr>
          <p:cNvPr id="104" name="Google Shape;104;p18"/>
          <p:cNvSpPr txBox="1">
            <a:spLocks noGrp="1"/>
          </p:cNvSpPr>
          <p:nvPr>
            <p:ph type="body" idx="2"/>
          </p:nvPr>
        </p:nvSpPr>
        <p:spPr>
          <a:xfrm>
            <a:off x="677332" y="2571750"/>
            <a:ext cx="3820055" cy="2022872"/>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SzPts val="2000"/>
              <a:buChar char="*"/>
              <a:defRPr sz="2000"/>
            </a:lvl1pPr>
            <a:lvl2pPr marL="914400" lvl="1" indent="-342900" algn="l">
              <a:lnSpc>
                <a:spcPct val="100000"/>
              </a:lnSpc>
              <a:spcBef>
                <a:spcPts val="360"/>
              </a:spcBef>
              <a:spcAft>
                <a:spcPts val="0"/>
              </a:spcAft>
              <a:buSzPts val="1800"/>
              <a:buChar char="*"/>
              <a:defRPr sz="1800"/>
            </a:lvl2pPr>
            <a:lvl3pPr marL="1371600" lvl="2" indent="-330200" algn="l">
              <a:lnSpc>
                <a:spcPct val="100000"/>
              </a:lnSpc>
              <a:spcBef>
                <a:spcPts val="320"/>
              </a:spcBef>
              <a:spcAft>
                <a:spcPts val="0"/>
              </a:spcAft>
              <a:buSzPts val="1600"/>
              <a:buChar char="*"/>
              <a:defRPr sz="1600"/>
            </a:lvl3pPr>
            <a:lvl4pPr marL="1828800" lvl="3" indent="-317500" algn="l">
              <a:lnSpc>
                <a:spcPct val="100000"/>
              </a:lnSpc>
              <a:spcBef>
                <a:spcPts val="280"/>
              </a:spcBef>
              <a:spcAft>
                <a:spcPts val="0"/>
              </a:spcAft>
              <a:buSzPts val="1400"/>
              <a:buChar char="*"/>
              <a:defRPr sz="1400"/>
            </a:lvl4pPr>
            <a:lvl5pPr marL="2286000" lvl="4" indent="-317500" algn="l">
              <a:lnSpc>
                <a:spcPct val="100000"/>
              </a:lnSpc>
              <a:spcBef>
                <a:spcPts val="280"/>
              </a:spcBef>
              <a:spcAft>
                <a:spcPts val="0"/>
              </a:spcAft>
              <a:buSzPts val="1400"/>
              <a:buChar char="*"/>
              <a:defRPr sz="1400"/>
            </a:lvl5pPr>
            <a:lvl6pPr marL="2743200" lvl="5" indent="-330200" algn="l">
              <a:lnSpc>
                <a:spcPct val="100000"/>
              </a:lnSpc>
              <a:spcBef>
                <a:spcPts val="384"/>
              </a:spcBef>
              <a:spcAft>
                <a:spcPts val="0"/>
              </a:spcAft>
              <a:buSzPts val="1600"/>
              <a:buChar char="●"/>
              <a:defRPr sz="1600"/>
            </a:lvl6pPr>
            <a:lvl7pPr marL="3200400" lvl="6" indent="-330200" algn="l">
              <a:lnSpc>
                <a:spcPct val="100000"/>
              </a:lnSpc>
              <a:spcBef>
                <a:spcPts val="384"/>
              </a:spcBef>
              <a:spcAft>
                <a:spcPts val="0"/>
              </a:spcAft>
              <a:buSzPts val="1600"/>
              <a:buChar char="●"/>
              <a:defRPr sz="1600"/>
            </a:lvl7pPr>
            <a:lvl8pPr marL="3657600" lvl="7" indent="-330200" algn="l">
              <a:lnSpc>
                <a:spcPct val="100000"/>
              </a:lnSpc>
              <a:spcBef>
                <a:spcPts val="384"/>
              </a:spcBef>
              <a:spcAft>
                <a:spcPts val="0"/>
              </a:spcAft>
              <a:buSzPts val="1600"/>
              <a:buChar char="●"/>
              <a:defRPr sz="1600"/>
            </a:lvl8pPr>
            <a:lvl9pPr marL="4114800" lvl="8" indent="-330200" algn="l">
              <a:lnSpc>
                <a:spcPct val="100000"/>
              </a:lnSpc>
              <a:spcBef>
                <a:spcPts val="384"/>
              </a:spcBef>
              <a:spcAft>
                <a:spcPts val="0"/>
              </a:spcAft>
              <a:buSzPts val="1600"/>
              <a:buChar char="●"/>
              <a:defRPr sz="1600"/>
            </a:lvl9pPr>
          </a:lstStyle>
          <a:p>
            <a:endParaRPr/>
          </a:p>
        </p:txBody>
      </p:sp>
      <p:sp>
        <p:nvSpPr>
          <p:cNvPr id="105" name="Google Shape;105;p18"/>
          <p:cNvSpPr txBox="1">
            <a:spLocks noGrp="1"/>
          </p:cNvSpPr>
          <p:nvPr>
            <p:ph type="body" idx="3"/>
          </p:nvPr>
        </p:nvSpPr>
        <p:spPr>
          <a:xfrm>
            <a:off x="4648200" y="2008585"/>
            <a:ext cx="3822192" cy="479822"/>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480"/>
              </a:spcBef>
              <a:spcAft>
                <a:spcPts val="0"/>
              </a:spcAft>
              <a:buSzPts val="2400"/>
              <a:buNone/>
              <a:defRPr sz="2400" b="0" i="0">
                <a:solidFill>
                  <a:schemeClr val="dk2"/>
                </a:solidFill>
                <a:latin typeface="Candara"/>
                <a:ea typeface="Candara"/>
                <a:cs typeface="Candara"/>
                <a:sym typeface="Candara"/>
              </a:defRPr>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84"/>
              </a:spcBef>
              <a:spcAft>
                <a:spcPts val="0"/>
              </a:spcAft>
              <a:buSzPts val="1600"/>
              <a:buNone/>
              <a:defRPr sz="1600" b="1"/>
            </a:lvl6pPr>
            <a:lvl7pPr marL="3200400" lvl="6" indent="-228600" algn="l">
              <a:lnSpc>
                <a:spcPct val="100000"/>
              </a:lnSpc>
              <a:spcBef>
                <a:spcPts val="384"/>
              </a:spcBef>
              <a:spcAft>
                <a:spcPts val="0"/>
              </a:spcAft>
              <a:buSzPts val="1600"/>
              <a:buNone/>
              <a:defRPr sz="1600" b="1"/>
            </a:lvl7pPr>
            <a:lvl8pPr marL="3657600" lvl="7" indent="-228600" algn="l">
              <a:lnSpc>
                <a:spcPct val="100000"/>
              </a:lnSpc>
              <a:spcBef>
                <a:spcPts val="384"/>
              </a:spcBef>
              <a:spcAft>
                <a:spcPts val="0"/>
              </a:spcAft>
              <a:buSzPts val="1600"/>
              <a:buNone/>
              <a:defRPr sz="1600" b="1"/>
            </a:lvl8pPr>
            <a:lvl9pPr marL="4114800" lvl="8" indent="-228600" algn="l">
              <a:lnSpc>
                <a:spcPct val="100000"/>
              </a:lnSpc>
              <a:spcBef>
                <a:spcPts val="384"/>
              </a:spcBef>
              <a:spcAft>
                <a:spcPts val="0"/>
              </a:spcAft>
              <a:buSzPts val="1600"/>
              <a:buNone/>
              <a:defRPr sz="1600" b="1"/>
            </a:lvl9pPr>
          </a:lstStyle>
          <a:p>
            <a:endParaRPr/>
          </a:p>
        </p:txBody>
      </p:sp>
      <p:sp>
        <p:nvSpPr>
          <p:cNvPr id="106" name="Google Shape;106;p18"/>
          <p:cNvSpPr txBox="1">
            <a:spLocks noGrp="1"/>
          </p:cNvSpPr>
          <p:nvPr>
            <p:ph type="body" idx="4"/>
          </p:nvPr>
        </p:nvSpPr>
        <p:spPr>
          <a:xfrm>
            <a:off x="4645025" y="2571750"/>
            <a:ext cx="3822192" cy="2022872"/>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SzPts val="2000"/>
              <a:buChar char="*"/>
              <a:defRPr sz="2000"/>
            </a:lvl1pPr>
            <a:lvl2pPr marL="914400" lvl="1" indent="-342900" algn="l">
              <a:lnSpc>
                <a:spcPct val="100000"/>
              </a:lnSpc>
              <a:spcBef>
                <a:spcPts val="360"/>
              </a:spcBef>
              <a:spcAft>
                <a:spcPts val="0"/>
              </a:spcAft>
              <a:buSzPts val="1800"/>
              <a:buChar char="*"/>
              <a:defRPr sz="1800"/>
            </a:lvl2pPr>
            <a:lvl3pPr marL="1371600" lvl="2" indent="-330200" algn="l">
              <a:lnSpc>
                <a:spcPct val="100000"/>
              </a:lnSpc>
              <a:spcBef>
                <a:spcPts val="320"/>
              </a:spcBef>
              <a:spcAft>
                <a:spcPts val="0"/>
              </a:spcAft>
              <a:buSzPts val="1600"/>
              <a:buChar char="*"/>
              <a:defRPr sz="1600"/>
            </a:lvl3pPr>
            <a:lvl4pPr marL="1828800" lvl="3" indent="-317500" algn="l">
              <a:lnSpc>
                <a:spcPct val="100000"/>
              </a:lnSpc>
              <a:spcBef>
                <a:spcPts val="280"/>
              </a:spcBef>
              <a:spcAft>
                <a:spcPts val="0"/>
              </a:spcAft>
              <a:buSzPts val="1400"/>
              <a:buChar char="*"/>
              <a:defRPr sz="1400"/>
            </a:lvl4pPr>
            <a:lvl5pPr marL="2286000" lvl="4" indent="-317500" algn="l">
              <a:lnSpc>
                <a:spcPct val="100000"/>
              </a:lnSpc>
              <a:spcBef>
                <a:spcPts val="280"/>
              </a:spcBef>
              <a:spcAft>
                <a:spcPts val="0"/>
              </a:spcAft>
              <a:buSzPts val="1400"/>
              <a:buChar char="*"/>
              <a:defRPr sz="1400"/>
            </a:lvl5pPr>
            <a:lvl6pPr marL="2743200" lvl="5" indent="-330200" algn="l">
              <a:lnSpc>
                <a:spcPct val="100000"/>
              </a:lnSpc>
              <a:spcBef>
                <a:spcPts val="384"/>
              </a:spcBef>
              <a:spcAft>
                <a:spcPts val="0"/>
              </a:spcAft>
              <a:buSzPts val="1600"/>
              <a:buChar char="●"/>
              <a:defRPr sz="1600"/>
            </a:lvl6pPr>
            <a:lvl7pPr marL="3200400" lvl="6" indent="-330200" algn="l">
              <a:lnSpc>
                <a:spcPct val="100000"/>
              </a:lnSpc>
              <a:spcBef>
                <a:spcPts val="384"/>
              </a:spcBef>
              <a:spcAft>
                <a:spcPts val="0"/>
              </a:spcAft>
              <a:buSzPts val="1600"/>
              <a:buChar char="●"/>
              <a:defRPr sz="1600"/>
            </a:lvl7pPr>
            <a:lvl8pPr marL="3657600" lvl="7" indent="-330200" algn="l">
              <a:lnSpc>
                <a:spcPct val="100000"/>
              </a:lnSpc>
              <a:spcBef>
                <a:spcPts val="384"/>
              </a:spcBef>
              <a:spcAft>
                <a:spcPts val="0"/>
              </a:spcAft>
              <a:buSzPts val="1600"/>
              <a:buChar char="●"/>
              <a:defRPr sz="1600"/>
            </a:lvl8pPr>
            <a:lvl9pPr marL="4114800" lvl="8" indent="-330200" algn="l">
              <a:lnSpc>
                <a:spcPct val="100000"/>
              </a:lnSpc>
              <a:spcBef>
                <a:spcPts val="384"/>
              </a:spcBef>
              <a:spcAft>
                <a:spcPts val="0"/>
              </a:spcAft>
              <a:buSzPts val="1600"/>
              <a:buChar char="●"/>
              <a:defRPr sz="1600"/>
            </a:lvl9pPr>
          </a:lstStyle>
          <a:p>
            <a:endParaRPr/>
          </a:p>
        </p:txBody>
      </p:sp>
      <p:sp>
        <p:nvSpPr>
          <p:cNvPr id="107" name="Google Shape;107;p18"/>
          <p:cNvSpPr txBox="1">
            <a:spLocks noGrp="1"/>
          </p:cNvSpPr>
          <p:nvPr>
            <p:ph type="dt" idx="10"/>
          </p:nvPr>
        </p:nvSpPr>
        <p:spPr>
          <a:xfrm>
            <a:off x="5163672" y="4687623"/>
            <a:ext cx="378669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8"/>
          <p:cNvSpPr txBox="1">
            <a:spLocks noGrp="1"/>
          </p:cNvSpPr>
          <p:nvPr>
            <p:ph type="ftr" idx="11"/>
          </p:nvPr>
        </p:nvSpPr>
        <p:spPr>
          <a:xfrm>
            <a:off x="193638" y="4687623"/>
            <a:ext cx="3786691"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8"/>
          <p:cNvSpPr txBox="1">
            <a:spLocks noGrp="1"/>
          </p:cNvSpPr>
          <p:nvPr>
            <p:ph type="sldNum" idx="12"/>
          </p:nvPr>
        </p:nvSpPr>
        <p:spPr>
          <a:xfrm>
            <a:off x="3991088" y="4687622"/>
            <a:ext cx="1161826"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457200" y="253746"/>
            <a:ext cx="8229600" cy="939546"/>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19"/>
          <p:cNvSpPr txBox="1">
            <a:spLocks noGrp="1"/>
          </p:cNvSpPr>
          <p:nvPr>
            <p:ph type="dt" idx="10"/>
          </p:nvPr>
        </p:nvSpPr>
        <p:spPr>
          <a:xfrm>
            <a:off x="5163672" y="4687623"/>
            <a:ext cx="378669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9"/>
          <p:cNvSpPr txBox="1">
            <a:spLocks noGrp="1"/>
          </p:cNvSpPr>
          <p:nvPr>
            <p:ph type="ftr" idx="11"/>
          </p:nvPr>
        </p:nvSpPr>
        <p:spPr>
          <a:xfrm>
            <a:off x="193638" y="4687623"/>
            <a:ext cx="3786691"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9"/>
          <p:cNvSpPr txBox="1">
            <a:spLocks noGrp="1"/>
          </p:cNvSpPr>
          <p:nvPr>
            <p:ph type="sldNum" idx="12"/>
          </p:nvPr>
        </p:nvSpPr>
        <p:spPr>
          <a:xfrm>
            <a:off x="3991088" y="4687622"/>
            <a:ext cx="1161826"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15"/>
        <p:cNvGrpSpPr/>
        <p:nvPr/>
      </p:nvGrpSpPr>
      <p:grpSpPr>
        <a:xfrm>
          <a:off x="0" y="0"/>
          <a:ext cx="0" cy="0"/>
          <a:chOff x="0" y="0"/>
          <a:chExt cx="0" cy="0"/>
        </a:xfrm>
      </p:grpSpPr>
      <p:sp>
        <p:nvSpPr>
          <p:cNvPr id="116" name="Google Shape;116;p20"/>
          <p:cNvSpPr/>
          <p:nvPr/>
        </p:nvSpPr>
        <p:spPr>
          <a:xfrm>
            <a:off x="228600" y="171450"/>
            <a:ext cx="8695944" cy="1069848"/>
          </a:xfrm>
          <a:prstGeom prst="roundRect">
            <a:avLst>
              <a:gd name="adj" fmla="val 7136"/>
            </a:avLst>
          </a:prstGeom>
          <a:gradFill>
            <a:gsLst>
              <a:gs pos="0">
                <a:srgbClr val="0293E0"/>
              </a:gs>
              <a:gs pos="90000">
                <a:srgbClr val="81D2FE"/>
              </a:gs>
              <a:gs pos="100000">
                <a:srgbClr val="81D2FE"/>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ndara"/>
              <a:ea typeface="Candara"/>
              <a:cs typeface="Candara"/>
              <a:sym typeface="Candara"/>
            </a:endParaRPr>
          </a:p>
        </p:txBody>
      </p:sp>
      <p:grpSp>
        <p:nvGrpSpPr>
          <p:cNvPr id="117" name="Google Shape;117;p20"/>
          <p:cNvGrpSpPr/>
          <p:nvPr/>
        </p:nvGrpSpPr>
        <p:grpSpPr>
          <a:xfrm>
            <a:off x="211665" y="535643"/>
            <a:ext cx="8723376" cy="997405"/>
            <a:chOff x="-3905251" y="4294188"/>
            <a:chExt cx="13027839" cy="1892300"/>
          </a:xfrm>
        </p:grpSpPr>
        <p:sp>
          <p:nvSpPr>
            <p:cNvPr id="118" name="Google Shape;118;p20"/>
            <p:cNvSpPr/>
            <p:nvPr/>
          </p:nvSpPr>
          <p:spPr>
            <a:xfrm>
              <a:off x="4810125" y="4500563"/>
              <a:ext cx="4295775" cy="1016000"/>
            </a:xfrm>
            <a:custGeom>
              <a:avLst/>
              <a:gdLst/>
              <a:ahLst/>
              <a:cxnLst/>
              <a:rect l="l" t="t" r="r" b="b"/>
              <a:pathLst>
                <a:path w="2706" h="640" extrusionOk="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784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119" name="Google Shape;119;p20"/>
            <p:cNvSpPr/>
            <p:nvPr/>
          </p:nvSpPr>
          <p:spPr>
            <a:xfrm>
              <a:off x="-309563" y="4318000"/>
              <a:ext cx="8280401" cy="1209675"/>
            </a:xfrm>
            <a:custGeom>
              <a:avLst/>
              <a:gdLst/>
              <a:ahLst/>
              <a:cxnLst/>
              <a:rect l="l" t="t" r="r" b="b"/>
              <a:pathLst>
                <a:path w="5216" h="762" extrusionOk="0">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120" name="Google Shape;120;p20"/>
            <p:cNvSpPr/>
            <p:nvPr/>
          </p:nvSpPr>
          <p:spPr>
            <a:xfrm>
              <a:off x="3175" y="4335463"/>
              <a:ext cx="8166100" cy="1101725"/>
            </a:xfrm>
            <a:custGeom>
              <a:avLst/>
              <a:gdLst/>
              <a:ahLst/>
              <a:cxnLst/>
              <a:rect l="l" t="t" r="r" b="b"/>
              <a:pathLst>
                <a:path w="5144" h="694" extrusionOk="0">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121" name="Google Shape;121;p20"/>
            <p:cNvSpPr/>
            <p:nvPr/>
          </p:nvSpPr>
          <p:spPr>
            <a:xfrm>
              <a:off x="4156075" y="4316413"/>
              <a:ext cx="4940300" cy="927100"/>
            </a:xfrm>
            <a:custGeom>
              <a:avLst/>
              <a:gdLst/>
              <a:ahLst/>
              <a:cxnLst/>
              <a:rect l="l" t="t" r="r" b="b"/>
              <a:pathLst>
                <a:path w="3112" h="584" extrusionOk="0">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122" name="Google Shape;122;p20"/>
            <p:cNvSpPr/>
            <p:nvPr/>
          </p:nvSpPr>
          <p:spPr>
            <a:xfrm>
              <a:off x="-3905251" y="4294188"/>
              <a:ext cx="13027839" cy="1892300"/>
            </a:xfrm>
            <a:custGeom>
              <a:avLst/>
              <a:gdLst/>
              <a:ahLst/>
              <a:cxnLst/>
              <a:rect l="l" t="t" r="r" b="b"/>
              <a:pathLst>
                <a:path w="8196" h="1192" extrusionOk="0">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grpSp>
      <p:sp>
        <p:nvSpPr>
          <p:cNvPr id="123" name="Google Shape;123;p20"/>
          <p:cNvSpPr txBox="1">
            <a:spLocks noGrp="1"/>
          </p:cNvSpPr>
          <p:nvPr>
            <p:ph type="dt" idx="10"/>
          </p:nvPr>
        </p:nvSpPr>
        <p:spPr>
          <a:xfrm>
            <a:off x="5163672" y="4687623"/>
            <a:ext cx="378669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20"/>
          <p:cNvSpPr txBox="1">
            <a:spLocks noGrp="1"/>
          </p:cNvSpPr>
          <p:nvPr>
            <p:ph type="ftr" idx="11"/>
          </p:nvPr>
        </p:nvSpPr>
        <p:spPr>
          <a:xfrm>
            <a:off x="193638" y="4687623"/>
            <a:ext cx="3786691"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0"/>
          <p:cNvSpPr txBox="1">
            <a:spLocks noGrp="1"/>
          </p:cNvSpPr>
          <p:nvPr>
            <p:ph type="sldNum" idx="12"/>
          </p:nvPr>
        </p:nvSpPr>
        <p:spPr>
          <a:xfrm>
            <a:off x="3991088" y="4687622"/>
            <a:ext cx="1161826"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26"/>
        <p:cNvGrpSpPr/>
        <p:nvPr/>
      </p:nvGrpSpPr>
      <p:grpSpPr>
        <a:xfrm>
          <a:off x="0" y="0"/>
          <a:ext cx="0" cy="0"/>
          <a:chOff x="0" y="0"/>
          <a:chExt cx="0" cy="0"/>
        </a:xfrm>
      </p:grpSpPr>
      <p:sp>
        <p:nvSpPr>
          <p:cNvPr id="127" name="Google Shape;127;p21"/>
          <p:cNvSpPr/>
          <p:nvPr/>
        </p:nvSpPr>
        <p:spPr>
          <a:xfrm>
            <a:off x="228600" y="171450"/>
            <a:ext cx="8695944" cy="1069848"/>
          </a:xfrm>
          <a:prstGeom prst="roundRect">
            <a:avLst>
              <a:gd name="adj" fmla="val 7136"/>
            </a:avLst>
          </a:prstGeom>
          <a:gradFill>
            <a:gsLst>
              <a:gs pos="0">
                <a:srgbClr val="0293E0"/>
              </a:gs>
              <a:gs pos="90000">
                <a:srgbClr val="81D2FE"/>
              </a:gs>
              <a:gs pos="100000">
                <a:srgbClr val="81D2FE"/>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ndara"/>
              <a:ea typeface="Candara"/>
              <a:cs typeface="Candara"/>
              <a:sym typeface="Candara"/>
            </a:endParaRPr>
          </a:p>
        </p:txBody>
      </p:sp>
      <p:sp>
        <p:nvSpPr>
          <p:cNvPr id="128" name="Google Shape;128;p21"/>
          <p:cNvSpPr txBox="1">
            <a:spLocks noGrp="1"/>
          </p:cNvSpPr>
          <p:nvPr>
            <p:ph type="dt" idx="10"/>
          </p:nvPr>
        </p:nvSpPr>
        <p:spPr>
          <a:xfrm>
            <a:off x="5163672" y="4687623"/>
            <a:ext cx="378669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1"/>
          <p:cNvSpPr txBox="1">
            <a:spLocks noGrp="1"/>
          </p:cNvSpPr>
          <p:nvPr>
            <p:ph type="ftr" idx="11"/>
          </p:nvPr>
        </p:nvSpPr>
        <p:spPr>
          <a:xfrm>
            <a:off x="193638" y="4687623"/>
            <a:ext cx="3786691"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21"/>
          <p:cNvSpPr txBox="1">
            <a:spLocks noGrp="1"/>
          </p:cNvSpPr>
          <p:nvPr>
            <p:ph type="sldNum" idx="12"/>
          </p:nvPr>
        </p:nvSpPr>
        <p:spPr>
          <a:xfrm>
            <a:off x="3991088" y="4687622"/>
            <a:ext cx="1161826"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GB"/>
              <a:t>‹#›</a:t>
            </a:fld>
            <a:endParaRPr/>
          </a:p>
        </p:txBody>
      </p:sp>
      <p:sp>
        <p:nvSpPr>
          <p:cNvPr id="131" name="Google Shape;131;p21"/>
          <p:cNvSpPr txBox="1">
            <a:spLocks noGrp="1"/>
          </p:cNvSpPr>
          <p:nvPr>
            <p:ph type="body" idx="1"/>
          </p:nvPr>
        </p:nvSpPr>
        <p:spPr>
          <a:xfrm>
            <a:off x="914400" y="2686050"/>
            <a:ext cx="3352800" cy="142875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800"/>
              <a:buNone/>
              <a:defRPr sz="1800">
                <a:solidFill>
                  <a:schemeClr val="dk2"/>
                </a:solidFill>
              </a:defRPr>
            </a:lvl1pPr>
            <a:lvl2pPr marL="914400" lvl="1" indent="-228600" algn="l">
              <a:lnSpc>
                <a:spcPct val="100000"/>
              </a:lnSpc>
              <a:spcBef>
                <a:spcPts val="60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384"/>
              </a:spcBef>
              <a:spcAft>
                <a:spcPts val="0"/>
              </a:spcAft>
              <a:buSzPts val="900"/>
              <a:buNone/>
              <a:defRPr sz="900"/>
            </a:lvl6pPr>
            <a:lvl7pPr marL="3200400" lvl="6" indent="-228600" algn="l">
              <a:lnSpc>
                <a:spcPct val="100000"/>
              </a:lnSpc>
              <a:spcBef>
                <a:spcPts val="384"/>
              </a:spcBef>
              <a:spcAft>
                <a:spcPts val="0"/>
              </a:spcAft>
              <a:buSzPts val="900"/>
              <a:buNone/>
              <a:defRPr sz="900"/>
            </a:lvl7pPr>
            <a:lvl8pPr marL="3657600" lvl="7" indent="-228600" algn="l">
              <a:lnSpc>
                <a:spcPct val="100000"/>
              </a:lnSpc>
              <a:spcBef>
                <a:spcPts val="384"/>
              </a:spcBef>
              <a:spcAft>
                <a:spcPts val="0"/>
              </a:spcAft>
              <a:buSzPts val="900"/>
              <a:buNone/>
              <a:defRPr sz="900"/>
            </a:lvl8pPr>
            <a:lvl9pPr marL="4114800" lvl="8" indent="-228600" algn="l">
              <a:lnSpc>
                <a:spcPct val="100000"/>
              </a:lnSpc>
              <a:spcBef>
                <a:spcPts val="384"/>
              </a:spcBef>
              <a:spcAft>
                <a:spcPts val="0"/>
              </a:spcAft>
              <a:buSzPts val="900"/>
              <a:buNone/>
              <a:defRPr sz="900"/>
            </a:lvl9pPr>
          </a:lstStyle>
          <a:p>
            <a:endParaRPr/>
          </a:p>
        </p:txBody>
      </p:sp>
      <p:grpSp>
        <p:nvGrpSpPr>
          <p:cNvPr id="132" name="Google Shape;132;p21"/>
          <p:cNvGrpSpPr/>
          <p:nvPr/>
        </p:nvGrpSpPr>
        <p:grpSpPr>
          <a:xfrm>
            <a:off x="211665" y="535643"/>
            <a:ext cx="8723376" cy="998685"/>
            <a:chOff x="-3905250" y="4294188"/>
            <a:chExt cx="13011150" cy="1892300"/>
          </a:xfrm>
        </p:grpSpPr>
        <p:sp>
          <p:nvSpPr>
            <p:cNvPr id="133" name="Google Shape;133;p21"/>
            <p:cNvSpPr/>
            <p:nvPr/>
          </p:nvSpPr>
          <p:spPr>
            <a:xfrm>
              <a:off x="4810125" y="4500563"/>
              <a:ext cx="4295775" cy="1016000"/>
            </a:xfrm>
            <a:custGeom>
              <a:avLst/>
              <a:gdLst/>
              <a:ahLst/>
              <a:cxnLst/>
              <a:rect l="l" t="t" r="r" b="b"/>
              <a:pathLst>
                <a:path w="2706" h="640" extrusionOk="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784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134" name="Google Shape;134;p21"/>
            <p:cNvSpPr/>
            <p:nvPr/>
          </p:nvSpPr>
          <p:spPr>
            <a:xfrm>
              <a:off x="-309563" y="4318000"/>
              <a:ext cx="8280401" cy="1209675"/>
            </a:xfrm>
            <a:custGeom>
              <a:avLst/>
              <a:gdLst/>
              <a:ahLst/>
              <a:cxnLst/>
              <a:rect l="l" t="t" r="r" b="b"/>
              <a:pathLst>
                <a:path w="5216" h="762" extrusionOk="0">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135" name="Google Shape;135;p21"/>
            <p:cNvSpPr/>
            <p:nvPr/>
          </p:nvSpPr>
          <p:spPr>
            <a:xfrm>
              <a:off x="3175" y="4335463"/>
              <a:ext cx="8166100" cy="1101725"/>
            </a:xfrm>
            <a:custGeom>
              <a:avLst/>
              <a:gdLst/>
              <a:ahLst/>
              <a:cxnLst/>
              <a:rect l="l" t="t" r="r" b="b"/>
              <a:pathLst>
                <a:path w="5144" h="694" extrusionOk="0">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136" name="Google Shape;136;p21"/>
            <p:cNvSpPr/>
            <p:nvPr/>
          </p:nvSpPr>
          <p:spPr>
            <a:xfrm>
              <a:off x="4156075" y="4316413"/>
              <a:ext cx="4940300" cy="927100"/>
            </a:xfrm>
            <a:custGeom>
              <a:avLst/>
              <a:gdLst/>
              <a:ahLst/>
              <a:cxnLst/>
              <a:rect l="l" t="t" r="r" b="b"/>
              <a:pathLst>
                <a:path w="3112" h="584" extrusionOk="0">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137" name="Google Shape;137;p21"/>
            <p:cNvSpPr/>
            <p:nvPr/>
          </p:nvSpPr>
          <p:spPr>
            <a:xfrm>
              <a:off x="-3905250" y="4294188"/>
              <a:ext cx="13011150" cy="1892300"/>
            </a:xfrm>
            <a:custGeom>
              <a:avLst/>
              <a:gdLst/>
              <a:ahLst/>
              <a:cxnLst/>
              <a:rect l="l" t="t" r="r" b="b"/>
              <a:pathLst>
                <a:path w="8196" h="1192" extrusionOk="0">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grpSp>
      <p:sp>
        <p:nvSpPr>
          <p:cNvPr id="138" name="Google Shape;138;p21"/>
          <p:cNvSpPr txBox="1">
            <a:spLocks noGrp="1"/>
          </p:cNvSpPr>
          <p:nvPr>
            <p:ph type="title"/>
          </p:nvPr>
        </p:nvSpPr>
        <p:spPr>
          <a:xfrm>
            <a:off x="914400" y="1714500"/>
            <a:ext cx="3352800" cy="939546"/>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3200"/>
              <a:buFont typeface="Candara"/>
              <a:buNone/>
              <a:defRPr sz="3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21"/>
          <p:cNvSpPr txBox="1">
            <a:spLocks noGrp="1"/>
          </p:cNvSpPr>
          <p:nvPr>
            <p:ph type="body" idx="2"/>
          </p:nvPr>
        </p:nvSpPr>
        <p:spPr>
          <a:xfrm>
            <a:off x="4651962" y="1371600"/>
            <a:ext cx="3904076" cy="2857500"/>
          </a:xfrm>
          <a:prstGeom prst="rect">
            <a:avLst/>
          </a:prstGeom>
          <a:noFill/>
          <a:ln>
            <a:noFill/>
          </a:ln>
        </p:spPr>
        <p:txBody>
          <a:bodyPr spcFirstLastPara="1" wrap="square" lIns="91425" tIns="45700" rIns="91425" bIns="45700" anchor="ctr" anchorCtr="0">
            <a:normAutofit/>
          </a:bodyPr>
          <a:lstStyle>
            <a:lvl1pPr marL="457200" lvl="0" indent="-368300" algn="l">
              <a:lnSpc>
                <a:spcPct val="100000"/>
              </a:lnSpc>
              <a:spcBef>
                <a:spcPts val="440"/>
              </a:spcBef>
              <a:spcAft>
                <a:spcPts val="0"/>
              </a:spcAft>
              <a:buClr>
                <a:schemeClr val="lt1"/>
              </a:buClr>
              <a:buSzPts val="2200"/>
              <a:buChar char="*"/>
              <a:defRPr sz="2200">
                <a:solidFill>
                  <a:schemeClr val="dk2"/>
                </a:solidFill>
              </a:defRPr>
            </a:lvl1pPr>
            <a:lvl2pPr marL="914400" lvl="1" indent="-355600" algn="l">
              <a:lnSpc>
                <a:spcPct val="100000"/>
              </a:lnSpc>
              <a:spcBef>
                <a:spcPts val="400"/>
              </a:spcBef>
              <a:spcAft>
                <a:spcPts val="0"/>
              </a:spcAft>
              <a:buClr>
                <a:schemeClr val="lt1"/>
              </a:buClr>
              <a:buSzPts val="2000"/>
              <a:buChar char="*"/>
              <a:defRPr sz="2000">
                <a:solidFill>
                  <a:schemeClr val="dk2"/>
                </a:solidFill>
              </a:defRPr>
            </a:lvl2pPr>
            <a:lvl3pPr marL="1371600" lvl="2" indent="-342900" algn="l">
              <a:lnSpc>
                <a:spcPct val="100000"/>
              </a:lnSpc>
              <a:spcBef>
                <a:spcPts val="360"/>
              </a:spcBef>
              <a:spcAft>
                <a:spcPts val="0"/>
              </a:spcAft>
              <a:buClr>
                <a:schemeClr val="lt1"/>
              </a:buClr>
              <a:buSzPts val="1800"/>
              <a:buChar char="*"/>
              <a:defRPr sz="1800">
                <a:solidFill>
                  <a:schemeClr val="dk2"/>
                </a:solidFill>
              </a:defRPr>
            </a:lvl3pPr>
            <a:lvl4pPr marL="1828800" lvl="3" indent="-330200" algn="l">
              <a:lnSpc>
                <a:spcPct val="100000"/>
              </a:lnSpc>
              <a:spcBef>
                <a:spcPts val="320"/>
              </a:spcBef>
              <a:spcAft>
                <a:spcPts val="0"/>
              </a:spcAft>
              <a:buClr>
                <a:schemeClr val="lt1"/>
              </a:buClr>
              <a:buSzPts val="1600"/>
              <a:buChar char="*"/>
              <a:defRPr sz="1600">
                <a:solidFill>
                  <a:schemeClr val="dk2"/>
                </a:solidFill>
              </a:defRPr>
            </a:lvl4pPr>
            <a:lvl5pPr marL="2286000" lvl="4" indent="-330200" algn="l">
              <a:lnSpc>
                <a:spcPct val="100000"/>
              </a:lnSpc>
              <a:spcBef>
                <a:spcPts val="320"/>
              </a:spcBef>
              <a:spcAft>
                <a:spcPts val="0"/>
              </a:spcAft>
              <a:buClr>
                <a:schemeClr val="lt1"/>
              </a:buClr>
              <a:buSzPts val="1600"/>
              <a:buChar char="*"/>
              <a:defRPr sz="1600">
                <a:solidFill>
                  <a:schemeClr val="dk2"/>
                </a:solidFill>
              </a:defRPr>
            </a:lvl5pPr>
            <a:lvl6pPr marL="2743200" lvl="5" indent="-355600" algn="l">
              <a:lnSpc>
                <a:spcPct val="100000"/>
              </a:lnSpc>
              <a:spcBef>
                <a:spcPts val="384"/>
              </a:spcBef>
              <a:spcAft>
                <a:spcPts val="0"/>
              </a:spcAft>
              <a:buSzPts val="2000"/>
              <a:buChar char="●"/>
              <a:defRPr sz="2000"/>
            </a:lvl6pPr>
            <a:lvl7pPr marL="3200400" lvl="6" indent="-355600" algn="l">
              <a:lnSpc>
                <a:spcPct val="100000"/>
              </a:lnSpc>
              <a:spcBef>
                <a:spcPts val="384"/>
              </a:spcBef>
              <a:spcAft>
                <a:spcPts val="0"/>
              </a:spcAft>
              <a:buSzPts val="2000"/>
              <a:buChar char="●"/>
              <a:defRPr sz="2000"/>
            </a:lvl7pPr>
            <a:lvl8pPr marL="3657600" lvl="7" indent="-355600" algn="l">
              <a:lnSpc>
                <a:spcPct val="100000"/>
              </a:lnSpc>
              <a:spcBef>
                <a:spcPts val="384"/>
              </a:spcBef>
              <a:spcAft>
                <a:spcPts val="0"/>
              </a:spcAft>
              <a:buSzPts val="2000"/>
              <a:buChar char="●"/>
              <a:defRPr sz="2000"/>
            </a:lvl8pPr>
            <a:lvl9pPr marL="4114800" lvl="8" indent="-355600" algn="l">
              <a:lnSpc>
                <a:spcPct val="100000"/>
              </a:lnSpc>
              <a:spcBef>
                <a:spcPts val="384"/>
              </a:spcBef>
              <a:spcAft>
                <a:spcPts val="0"/>
              </a:spcAft>
              <a:buSzPts val="2000"/>
              <a:buChar char="●"/>
              <a:defRPr sz="2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40"/>
        <p:cNvGrpSpPr/>
        <p:nvPr/>
      </p:nvGrpSpPr>
      <p:grpSpPr>
        <a:xfrm>
          <a:off x="0" y="0"/>
          <a:ext cx="0" cy="0"/>
          <a:chOff x="0" y="0"/>
          <a:chExt cx="0" cy="0"/>
        </a:xfrm>
      </p:grpSpPr>
      <p:sp>
        <p:nvSpPr>
          <p:cNvPr id="141" name="Google Shape;141;p22"/>
          <p:cNvSpPr/>
          <p:nvPr/>
        </p:nvSpPr>
        <p:spPr>
          <a:xfrm>
            <a:off x="228600" y="171450"/>
            <a:ext cx="8695944" cy="4526280"/>
          </a:xfrm>
          <a:prstGeom prst="roundRect">
            <a:avLst>
              <a:gd name="adj" fmla="val 1272"/>
            </a:avLst>
          </a:prstGeom>
          <a:gradFill>
            <a:gsLst>
              <a:gs pos="0">
                <a:srgbClr val="0293E0"/>
              </a:gs>
              <a:gs pos="100000">
                <a:srgbClr val="81D2FE"/>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ndara"/>
              <a:ea typeface="Candara"/>
              <a:cs typeface="Candara"/>
              <a:sym typeface="Candara"/>
            </a:endParaRPr>
          </a:p>
        </p:txBody>
      </p:sp>
      <p:grpSp>
        <p:nvGrpSpPr>
          <p:cNvPr id="142" name="Google Shape;142;p22"/>
          <p:cNvGrpSpPr/>
          <p:nvPr/>
        </p:nvGrpSpPr>
        <p:grpSpPr>
          <a:xfrm>
            <a:off x="211665" y="4015472"/>
            <a:ext cx="8723376" cy="998685"/>
            <a:chOff x="-3905250" y="4294188"/>
            <a:chExt cx="13011150" cy="1892300"/>
          </a:xfrm>
        </p:grpSpPr>
        <p:sp>
          <p:nvSpPr>
            <p:cNvPr id="143" name="Google Shape;143;p22"/>
            <p:cNvSpPr/>
            <p:nvPr/>
          </p:nvSpPr>
          <p:spPr>
            <a:xfrm>
              <a:off x="4810125" y="4500563"/>
              <a:ext cx="4295775" cy="1016000"/>
            </a:xfrm>
            <a:custGeom>
              <a:avLst/>
              <a:gdLst/>
              <a:ahLst/>
              <a:cxnLst/>
              <a:rect l="l" t="t" r="r" b="b"/>
              <a:pathLst>
                <a:path w="2706" h="640" extrusionOk="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784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144" name="Google Shape;144;p22"/>
            <p:cNvSpPr/>
            <p:nvPr/>
          </p:nvSpPr>
          <p:spPr>
            <a:xfrm>
              <a:off x="-309563" y="4318000"/>
              <a:ext cx="8280401" cy="1209675"/>
            </a:xfrm>
            <a:custGeom>
              <a:avLst/>
              <a:gdLst/>
              <a:ahLst/>
              <a:cxnLst/>
              <a:rect l="l" t="t" r="r" b="b"/>
              <a:pathLst>
                <a:path w="5216" h="762" extrusionOk="0">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145" name="Google Shape;145;p22"/>
            <p:cNvSpPr/>
            <p:nvPr/>
          </p:nvSpPr>
          <p:spPr>
            <a:xfrm>
              <a:off x="3175" y="4335463"/>
              <a:ext cx="8166100" cy="1101725"/>
            </a:xfrm>
            <a:custGeom>
              <a:avLst/>
              <a:gdLst/>
              <a:ahLst/>
              <a:cxnLst/>
              <a:rect l="l" t="t" r="r" b="b"/>
              <a:pathLst>
                <a:path w="5144" h="694" extrusionOk="0">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146" name="Google Shape;146;p22"/>
            <p:cNvSpPr/>
            <p:nvPr/>
          </p:nvSpPr>
          <p:spPr>
            <a:xfrm>
              <a:off x="4156075" y="4316413"/>
              <a:ext cx="4940300" cy="927100"/>
            </a:xfrm>
            <a:custGeom>
              <a:avLst/>
              <a:gdLst/>
              <a:ahLst/>
              <a:cxnLst/>
              <a:rect l="l" t="t" r="r" b="b"/>
              <a:pathLst>
                <a:path w="3112" h="584" extrusionOk="0">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147" name="Google Shape;147;p22"/>
            <p:cNvSpPr/>
            <p:nvPr/>
          </p:nvSpPr>
          <p:spPr>
            <a:xfrm>
              <a:off x="-3905250" y="4294188"/>
              <a:ext cx="13011150" cy="1892300"/>
            </a:xfrm>
            <a:custGeom>
              <a:avLst/>
              <a:gdLst/>
              <a:ahLst/>
              <a:cxnLst/>
              <a:rect l="l" t="t" r="r" b="b"/>
              <a:pathLst>
                <a:path w="8196" h="1192" extrusionOk="0">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grpSp>
      <p:sp>
        <p:nvSpPr>
          <p:cNvPr id="148" name="Google Shape;148;p22"/>
          <p:cNvSpPr txBox="1">
            <a:spLocks noGrp="1"/>
          </p:cNvSpPr>
          <p:nvPr>
            <p:ph type="title"/>
          </p:nvPr>
        </p:nvSpPr>
        <p:spPr>
          <a:xfrm>
            <a:off x="4874155" y="254000"/>
            <a:ext cx="3812645" cy="182245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800"/>
              <a:buFont typeface="Candara"/>
              <a:buNone/>
              <a:defRPr sz="28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22"/>
          <p:cNvSpPr txBox="1">
            <a:spLocks noGrp="1"/>
          </p:cNvSpPr>
          <p:nvPr>
            <p:ph type="body" idx="1"/>
          </p:nvPr>
        </p:nvSpPr>
        <p:spPr>
          <a:xfrm>
            <a:off x="4868333" y="2089150"/>
            <a:ext cx="3818467" cy="18161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800"/>
              <a:buNone/>
              <a:defRPr sz="1800">
                <a:solidFill>
                  <a:srgbClr val="FFFFFF"/>
                </a:solidFill>
              </a:defRPr>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384"/>
              </a:spcBef>
              <a:spcAft>
                <a:spcPts val="0"/>
              </a:spcAft>
              <a:buSzPts val="900"/>
              <a:buNone/>
              <a:defRPr sz="900"/>
            </a:lvl6pPr>
            <a:lvl7pPr marL="3200400" lvl="6" indent="-228600" algn="l">
              <a:lnSpc>
                <a:spcPct val="100000"/>
              </a:lnSpc>
              <a:spcBef>
                <a:spcPts val="384"/>
              </a:spcBef>
              <a:spcAft>
                <a:spcPts val="0"/>
              </a:spcAft>
              <a:buSzPts val="900"/>
              <a:buNone/>
              <a:defRPr sz="900"/>
            </a:lvl7pPr>
            <a:lvl8pPr marL="3657600" lvl="7" indent="-228600" algn="l">
              <a:lnSpc>
                <a:spcPct val="100000"/>
              </a:lnSpc>
              <a:spcBef>
                <a:spcPts val="384"/>
              </a:spcBef>
              <a:spcAft>
                <a:spcPts val="0"/>
              </a:spcAft>
              <a:buSzPts val="900"/>
              <a:buNone/>
              <a:defRPr sz="900"/>
            </a:lvl8pPr>
            <a:lvl9pPr marL="4114800" lvl="8" indent="-228600" algn="l">
              <a:lnSpc>
                <a:spcPct val="100000"/>
              </a:lnSpc>
              <a:spcBef>
                <a:spcPts val="384"/>
              </a:spcBef>
              <a:spcAft>
                <a:spcPts val="0"/>
              </a:spcAft>
              <a:buSzPts val="900"/>
              <a:buNone/>
              <a:defRPr sz="900"/>
            </a:lvl9pPr>
          </a:lstStyle>
          <a:p>
            <a:endParaRPr/>
          </a:p>
        </p:txBody>
      </p:sp>
      <p:sp>
        <p:nvSpPr>
          <p:cNvPr id="150" name="Google Shape;150;p22"/>
          <p:cNvSpPr txBox="1">
            <a:spLocks noGrp="1"/>
          </p:cNvSpPr>
          <p:nvPr>
            <p:ph type="dt" idx="10"/>
          </p:nvPr>
        </p:nvSpPr>
        <p:spPr>
          <a:xfrm>
            <a:off x="5163672" y="4687623"/>
            <a:ext cx="378669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22"/>
          <p:cNvSpPr txBox="1">
            <a:spLocks noGrp="1"/>
          </p:cNvSpPr>
          <p:nvPr>
            <p:ph type="ftr" idx="11"/>
          </p:nvPr>
        </p:nvSpPr>
        <p:spPr>
          <a:xfrm>
            <a:off x="193638" y="4687623"/>
            <a:ext cx="3786691"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22"/>
          <p:cNvSpPr txBox="1">
            <a:spLocks noGrp="1"/>
          </p:cNvSpPr>
          <p:nvPr>
            <p:ph type="sldNum" idx="12"/>
          </p:nvPr>
        </p:nvSpPr>
        <p:spPr>
          <a:xfrm>
            <a:off x="3991088" y="4687622"/>
            <a:ext cx="1161826"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GB"/>
              <a:t>‹#›</a:t>
            </a:fld>
            <a:endParaRPr/>
          </a:p>
        </p:txBody>
      </p:sp>
      <p:sp>
        <p:nvSpPr>
          <p:cNvPr id="153" name="Google Shape;153;p22"/>
          <p:cNvSpPr>
            <a:spLocks noGrp="1"/>
          </p:cNvSpPr>
          <p:nvPr>
            <p:ph type="pic" idx="2"/>
          </p:nvPr>
        </p:nvSpPr>
        <p:spPr>
          <a:xfrm>
            <a:off x="838200" y="1028700"/>
            <a:ext cx="3566160" cy="2194560"/>
          </a:xfrm>
          <a:prstGeom prst="roundRect">
            <a:avLst>
              <a:gd name="adj" fmla="val 3924"/>
            </a:avLst>
          </a:prstGeom>
          <a:solidFill>
            <a:schemeClr val="accent1"/>
          </a:solidFill>
          <a:ln>
            <a:noFill/>
          </a:ln>
          <a:effectLst>
            <a:reflection stA="30000" endPos="30000" dist="5000" dir="5400000" sy="-100000" algn="bl" rotWithShape="0"/>
          </a:effectLst>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457200" y="253746"/>
            <a:ext cx="8229600" cy="939546"/>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23"/>
          <p:cNvSpPr txBox="1">
            <a:spLocks noGrp="1"/>
          </p:cNvSpPr>
          <p:nvPr>
            <p:ph type="body" idx="1"/>
          </p:nvPr>
        </p:nvSpPr>
        <p:spPr>
          <a:xfrm rot="5400000">
            <a:off x="3282223" y="-403555"/>
            <a:ext cx="2588022" cy="7408333"/>
          </a:xfrm>
          <a:prstGeom prst="rect">
            <a:avLst/>
          </a:prstGeom>
          <a:noFill/>
          <a:ln>
            <a:noFill/>
          </a:ln>
        </p:spPr>
        <p:txBody>
          <a:bodyPr spcFirstLastPara="1" wrap="square" lIns="91425" tIns="45700" rIns="91425" bIns="45700" anchor="ctr" anchorCtr="0">
            <a:normAutofit/>
          </a:bodyPr>
          <a:lstStyle>
            <a:lvl1pPr marL="457200" lvl="0" indent="-381000" algn="l">
              <a:lnSpc>
                <a:spcPct val="100000"/>
              </a:lnSpc>
              <a:spcBef>
                <a:spcPts val="480"/>
              </a:spcBef>
              <a:spcAft>
                <a:spcPts val="0"/>
              </a:spcAft>
              <a:buSzPts val="2400"/>
              <a:buChar char="*"/>
              <a:defRPr/>
            </a:lvl1pPr>
            <a:lvl2pPr marL="914400" lvl="1" indent="-368300" algn="l">
              <a:lnSpc>
                <a:spcPct val="100000"/>
              </a:lnSpc>
              <a:spcBef>
                <a:spcPts val="440"/>
              </a:spcBef>
              <a:spcAft>
                <a:spcPts val="0"/>
              </a:spcAft>
              <a:buSzPts val="2200"/>
              <a:buChar char="*"/>
              <a:defRPr/>
            </a:lvl2pPr>
            <a:lvl3pPr marL="1371600" lvl="2" indent="-355600" algn="l">
              <a:lnSpc>
                <a:spcPct val="100000"/>
              </a:lnSpc>
              <a:spcBef>
                <a:spcPts val="400"/>
              </a:spcBef>
              <a:spcAft>
                <a:spcPts val="0"/>
              </a:spcAft>
              <a:buSzPts val="2000"/>
              <a:buChar char="*"/>
              <a:defRPr/>
            </a:lvl3pPr>
            <a:lvl4pPr marL="1828800" lvl="3" indent="-342900" algn="l">
              <a:lnSpc>
                <a:spcPct val="100000"/>
              </a:lnSpc>
              <a:spcBef>
                <a:spcPts val="360"/>
              </a:spcBef>
              <a:spcAft>
                <a:spcPts val="0"/>
              </a:spcAft>
              <a:buSzPts val="1800"/>
              <a:buChar char="*"/>
              <a:defRPr/>
            </a:lvl4pPr>
            <a:lvl5pPr marL="2286000" lvl="4" indent="-330200" algn="l">
              <a:lnSpc>
                <a:spcPct val="100000"/>
              </a:lnSpc>
              <a:spcBef>
                <a:spcPts val="320"/>
              </a:spcBef>
              <a:spcAft>
                <a:spcPts val="0"/>
              </a:spcAft>
              <a:buSzPts val="1600"/>
              <a:buChar char="*"/>
              <a:defRPr/>
            </a:lvl5pPr>
            <a:lvl6pPr marL="2743200" lvl="5" indent="-342900" algn="l">
              <a:lnSpc>
                <a:spcPct val="100000"/>
              </a:lnSpc>
              <a:spcBef>
                <a:spcPts val="384"/>
              </a:spcBef>
              <a:spcAft>
                <a:spcPts val="0"/>
              </a:spcAft>
              <a:buSzPts val="1800"/>
              <a:buChar char="●"/>
              <a:defRPr/>
            </a:lvl6pPr>
            <a:lvl7pPr marL="3200400" lvl="6" indent="-342900" algn="l">
              <a:lnSpc>
                <a:spcPct val="100000"/>
              </a:lnSpc>
              <a:spcBef>
                <a:spcPts val="384"/>
              </a:spcBef>
              <a:spcAft>
                <a:spcPts val="0"/>
              </a:spcAft>
              <a:buSzPts val="1800"/>
              <a:buChar char="●"/>
              <a:defRPr/>
            </a:lvl7pPr>
            <a:lvl8pPr marL="3657600" lvl="7" indent="-342900" algn="l">
              <a:lnSpc>
                <a:spcPct val="100000"/>
              </a:lnSpc>
              <a:spcBef>
                <a:spcPts val="384"/>
              </a:spcBef>
              <a:spcAft>
                <a:spcPts val="0"/>
              </a:spcAft>
              <a:buSzPts val="1800"/>
              <a:buChar char="●"/>
              <a:defRPr/>
            </a:lvl8pPr>
            <a:lvl9pPr marL="4114800" lvl="8" indent="-342900" algn="l">
              <a:lnSpc>
                <a:spcPct val="100000"/>
              </a:lnSpc>
              <a:spcBef>
                <a:spcPts val="384"/>
              </a:spcBef>
              <a:spcAft>
                <a:spcPts val="0"/>
              </a:spcAft>
              <a:buSzPts val="1800"/>
              <a:buChar char="●"/>
              <a:defRPr/>
            </a:lvl9pPr>
          </a:lstStyle>
          <a:p>
            <a:endParaRPr/>
          </a:p>
        </p:txBody>
      </p:sp>
      <p:sp>
        <p:nvSpPr>
          <p:cNvPr id="157" name="Google Shape;157;p23"/>
          <p:cNvSpPr txBox="1">
            <a:spLocks noGrp="1"/>
          </p:cNvSpPr>
          <p:nvPr>
            <p:ph type="dt" idx="10"/>
          </p:nvPr>
        </p:nvSpPr>
        <p:spPr>
          <a:xfrm>
            <a:off x="5163672" y="4687623"/>
            <a:ext cx="378669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23"/>
          <p:cNvSpPr txBox="1">
            <a:spLocks noGrp="1"/>
          </p:cNvSpPr>
          <p:nvPr>
            <p:ph type="ftr" idx="11"/>
          </p:nvPr>
        </p:nvSpPr>
        <p:spPr>
          <a:xfrm>
            <a:off x="193638" y="4687623"/>
            <a:ext cx="3786691"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23"/>
          <p:cNvSpPr txBox="1">
            <a:spLocks noGrp="1"/>
          </p:cNvSpPr>
          <p:nvPr>
            <p:ph type="sldNum" idx="12"/>
          </p:nvPr>
        </p:nvSpPr>
        <p:spPr>
          <a:xfrm>
            <a:off x="3991088" y="4687622"/>
            <a:ext cx="1161826"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60"/>
        <p:cNvGrpSpPr/>
        <p:nvPr/>
      </p:nvGrpSpPr>
      <p:grpSpPr>
        <a:xfrm>
          <a:off x="0" y="0"/>
          <a:ext cx="0" cy="0"/>
          <a:chOff x="0" y="0"/>
          <a:chExt cx="0" cy="0"/>
        </a:xfrm>
      </p:grpSpPr>
      <p:sp>
        <p:nvSpPr>
          <p:cNvPr id="161" name="Google Shape;161;p24"/>
          <p:cNvSpPr/>
          <p:nvPr/>
        </p:nvSpPr>
        <p:spPr>
          <a:xfrm>
            <a:off x="228600" y="171450"/>
            <a:ext cx="8695944" cy="1069848"/>
          </a:xfrm>
          <a:prstGeom prst="roundRect">
            <a:avLst>
              <a:gd name="adj" fmla="val 7136"/>
            </a:avLst>
          </a:prstGeom>
          <a:gradFill>
            <a:gsLst>
              <a:gs pos="0">
                <a:srgbClr val="0293E0"/>
              </a:gs>
              <a:gs pos="90000">
                <a:srgbClr val="81D2FE"/>
              </a:gs>
              <a:gs pos="100000">
                <a:srgbClr val="81D2FE"/>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ndara"/>
              <a:ea typeface="Candara"/>
              <a:cs typeface="Candara"/>
              <a:sym typeface="Candara"/>
            </a:endParaRPr>
          </a:p>
        </p:txBody>
      </p:sp>
      <p:sp>
        <p:nvSpPr>
          <p:cNvPr id="162" name="Google Shape;162;p24"/>
          <p:cNvSpPr txBox="1">
            <a:spLocks noGrp="1"/>
          </p:cNvSpPr>
          <p:nvPr>
            <p:ph type="dt" idx="10"/>
          </p:nvPr>
        </p:nvSpPr>
        <p:spPr>
          <a:xfrm>
            <a:off x="5163672" y="4687623"/>
            <a:ext cx="378669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24"/>
          <p:cNvSpPr txBox="1">
            <a:spLocks noGrp="1"/>
          </p:cNvSpPr>
          <p:nvPr>
            <p:ph type="ftr" idx="11"/>
          </p:nvPr>
        </p:nvSpPr>
        <p:spPr>
          <a:xfrm>
            <a:off x="193638" y="4687623"/>
            <a:ext cx="3786691"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24"/>
          <p:cNvSpPr txBox="1">
            <a:spLocks noGrp="1"/>
          </p:cNvSpPr>
          <p:nvPr>
            <p:ph type="sldNum" idx="12"/>
          </p:nvPr>
        </p:nvSpPr>
        <p:spPr>
          <a:xfrm>
            <a:off x="3991088" y="4687622"/>
            <a:ext cx="1161826"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GB"/>
              <a:t>‹#›</a:t>
            </a:fld>
            <a:endParaRPr/>
          </a:p>
        </p:txBody>
      </p:sp>
      <p:grpSp>
        <p:nvGrpSpPr>
          <p:cNvPr id="165" name="Google Shape;165;p24"/>
          <p:cNvGrpSpPr/>
          <p:nvPr/>
        </p:nvGrpSpPr>
        <p:grpSpPr>
          <a:xfrm>
            <a:off x="211665" y="535643"/>
            <a:ext cx="8723376" cy="998685"/>
            <a:chOff x="-3905250" y="4294188"/>
            <a:chExt cx="13011150" cy="1892300"/>
          </a:xfrm>
        </p:grpSpPr>
        <p:sp>
          <p:nvSpPr>
            <p:cNvPr id="166" name="Google Shape;166;p24"/>
            <p:cNvSpPr/>
            <p:nvPr/>
          </p:nvSpPr>
          <p:spPr>
            <a:xfrm>
              <a:off x="4810125" y="4500563"/>
              <a:ext cx="4295775" cy="1016000"/>
            </a:xfrm>
            <a:custGeom>
              <a:avLst/>
              <a:gdLst/>
              <a:ahLst/>
              <a:cxnLst/>
              <a:rect l="l" t="t" r="r" b="b"/>
              <a:pathLst>
                <a:path w="2706" h="640" extrusionOk="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784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167" name="Google Shape;167;p24"/>
            <p:cNvSpPr/>
            <p:nvPr/>
          </p:nvSpPr>
          <p:spPr>
            <a:xfrm>
              <a:off x="-309563" y="4318000"/>
              <a:ext cx="8280401" cy="1209675"/>
            </a:xfrm>
            <a:custGeom>
              <a:avLst/>
              <a:gdLst/>
              <a:ahLst/>
              <a:cxnLst/>
              <a:rect l="l" t="t" r="r" b="b"/>
              <a:pathLst>
                <a:path w="5216" h="762" extrusionOk="0">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168" name="Google Shape;168;p24"/>
            <p:cNvSpPr/>
            <p:nvPr/>
          </p:nvSpPr>
          <p:spPr>
            <a:xfrm>
              <a:off x="3175" y="4335463"/>
              <a:ext cx="8166100" cy="1101725"/>
            </a:xfrm>
            <a:custGeom>
              <a:avLst/>
              <a:gdLst/>
              <a:ahLst/>
              <a:cxnLst/>
              <a:rect l="l" t="t" r="r" b="b"/>
              <a:pathLst>
                <a:path w="5144" h="694" extrusionOk="0">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169" name="Google Shape;169;p24"/>
            <p:cNvSpPr/>
            <p:nvPr/>
          </p:nvSpPr>
          <p:spPr>
            <a:xfrm>
              <a:off x="4156075" y="4316413"/>
              <a:ext cx="4940300" cy="927100"/>
            </a:xfrm>
            <a:custGeom>
              <a:avLst/>
              <a:gdLst/>
              <a:ahLst/>
              <a:cxnLst/>
              <a:rect l="l" t="t" r="r" b="b"/>
              <a:pathLst>
                <a:path w="3112" h="584" extrusionOk="0">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170" name="Google Shape;170;p24"/>
            <p:cNvSpPr/>
            <p:nvPr/>
          </p:nvSpPr>
          <p:spPr>
            <a:xfrm>
              <a:off x="-3905250" y="4294188"/>
              <a:ext cx="13011150" cy="1892300"/>
            </a:xfrm>
            <a:custGeom>
              <a:avLst/>
              <a:gdLst/>
              <a:ahLst/>
              <a:cxnLst/>
              <a:rect l="l" t="t" r="r" b="b"/>
              <a:pathLst>
                <a:path w="8196" h="1192" extrusionOk="0">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grpSp>
      <p:sp>
        <p:nvSpPr>
          <p:cNvPr id="171" name="Google Shape;171;p24"/>
          <p:cNvSpPr txBox="1">
            <a:spLocks noGrp="1"/>
          </p:cNvSpPr>
          <p:nvPr>
            <p:ph type="title"/>
          </p:nvPr>
        </p:nvSpPr>
        <p:spPr>
          <a:xfrm rot="5400000">
            <a:off x="5975349" y="1739900"/>
            <a:ext cx="3365500" cy="20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4400"/>
              <a:buFont typeface="Candara"/>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24"/>
          <p:cNvSpPr txBox="1">
            <a:spLocks noGrp="1"/>
          </p:cNvSpPr>
          <p:nvPr>
            <p:ph type="body" idx="1"/>
          </p:nvPr>
        </p:nvSpPr>
        <p:spPr>
          <a:xfrm rot="5400000">
            <a:off x="1784350" y="-241300"/>
            <a:ext cx="3365500" cy="60198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accent1"/>
              </a:buClr>
              <a:buSzPts val="2400"/>
              <a:buChar char="*"/>
              <a:defRPr/>
            </a:lvl1pPr>
            <a:lvl2pPr marL="914400" lvl="1" indent="-368300" algn="l">
              <a:lnSpc>
                <a:spcPct val="100000"/>
              </a:lnSpc>
              <a:spcBef>
                <a:spcPts val="440"/>
              </a:spcBef>
              <a:spcAft>
                <a:spcPts val="0"/>
              </a:spcAft>
              <a:buClr>
                <a:schemeClr val="accent1"/>
              </a:buClr>
              <a:buSzPts val="2200"/>
              <a:buChar char="*"/>
              <a:defRPr/>
            </a:lvl2pPr>
            <a:lvl3pPr marL="1371600" lvl="2" indent="-355600" algn="l">
              <a:lnSpc>
                <a:spcPct val="100000"/>
              </a:lnSpc>
              <a:spcBef>
                <a:spcPts val="400"/>
              </a:spcBef>
              <a:spcAft>
                <a:spcPts val="0"/>
              </a:spcAft>
              <a:buClr>
                <a:schemeClr val="accent1"/>
              </a:buClr>
              <a:buSzPts val="2000"/>
              <a:buChar char="*"/>
              <a:defRPr/>
            </a:lvl3pPr>
            <a:lvl4pPr marL="1828800" lvl="3" indent="-342900" algn="l">
              <a:lnSpc>
                <a:spcPct val="100000"/>
              </a:lnSpc>
              <a:spcBef>
                <a:spcPts val="360"/>
              </a:spcBef>
              <a:spcAft>
                <a:spcPts val="0"/>
              </a:spcAft>
              <a:buClr>
                <a:schemeClr val="accent1"/>
              </a:buClr>
              <a:buSzPts val="1800"/>
              <a:buChar char="*"/>
              <a:defRPr/>
            </a:lvl4pPr>
            <a:lvl5pPr marL="2286000" lvl="4" indent="-330200" algn="l">
              <a:lnSpc>
                <a:spcPct val="100000"/>
              </a:lnSpc>
              <a:spcBef>
                <a:spcPts val="320"/>
              </a:spcBef>
              <a:spcAft>
                <a:spcPts val="0"/>
              </a:spcAft>
              <a:buClr>
                <a:schemeClr val="accent1"/>
              </a:buClr>
              <a:buSzPts val="1600"/>
              <a:buChar char="*"/>
              <a:defRPr/>
            </a:lvl5pPr>
            <a:lvl6pPr marL="2743200" lvl="5" indent="-342900" algn="l">
              <a:lnSpc>
                <a:spcPct val="100000"/>
              </a:lnSpc>
              <a:spcBef>
                <a:spcPts val="384"/>
              </a:spcBef>
              <a:spcAft>
                <a:spcPts val="0"/>
              </a:spcAft>
              <a:buSzPts val="1800"/>
              <a:buChar char="●"/>
              <a:defRPr/>
            </a:lvl6pPr>
            <a:lvl7pPr marL="3200400" lvl="6" indent="-342900" algn="l">
              <a:lnSpc>
                <a:spcPct val="100000"/>
              </a:lnSpc>
              <a:spcBef>
                <a:spcPts val="384"/>
              </a:spcBef>
              <a:spcAft>
                <a:spcPts val="0"/>
              </a:spcAft>
              <a:buSzPts val="1800"/>
              <a:buChar char="●"/>
              <a:defRPr/>
            </a:lvl7pPr>
            <a:lvl8pPr marL="3657600" lvl="7" indent="-342900" algn="l">
              <a:lnSpc>
                <a:spcPct val="100000"/>
              </a:lnSpc>
              <a:spcBef>
                <a:spcPts val="384"/>
              </a:spcBef>
              <a:spcAft>
                <a:spcPts val="0"/>
              </a:spcAft>
              <a:buSzPts val="1800"/>
              <a:buChar char="●"/>
              <a:defRPr/>
            </a:lvl8pPr>
            <a:lvl9pPr marL="4114800" lvl="8" indent="-342900" algn="l">
              <a:lnSpc>
                <a:spcPct val="100000"/>
              </a:lnSpc>
              <a:spcBef>
                <a:spcPts val="384"/>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228600" y="171450"/>
            <a:ext cx="8695944" cy="1851660"/>
          </a:xfrm>
          <a:prstGeom prst="roundRect">
            <a:avLst>
              <a:gd name="adj" fmla="val 3362"/>
            </a:avLst>
          </a:prstGeom>
          <a:gradFill>
            <a:gsLst>
              <a:gs pos="0">
                <a:srgbClr val="0293E0"/>
              </a:gs>
              <a:gs pos="90000">
                <a:srgbClr val="81D2FE"/>
              </a:gs>
              <a:gs pos="100000">
                <a:srgbClr val="81D2FE"/>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ndara"/>
              <a:ea typeface="Candara"/>
              <a:cs typeface="Candara"/>
              <a:sym typeface="Candara"/>
            </a:endParaRPr>
          </a:p>
        </p:txBody>
      </p:sp>
      <p:grpSp>
        <p:nvGrpSpPr>
          <p:cNvPr id="52" name="Google Shape;52;p13"/>
          <p:cNvGrpSpPr/>
          <p:nvPr/>
        </p:nvGrpSpPr>
        <p:grpSpPr>
          <a:xfrm>
            <a:off x="211665" y="1259572"/>
            <a:ext cx="8723376" cy="997405"/>
            <a:chOff x="-3905251" y="4294188"/>
            <a:chExt cx="13027839" cy="1892300"/>
          </a:xfrm>
        </p:grpSpPr>
        <p:sp>
          <p:nvSpPr>
            <p:cNvPr id="53" name="Google Shape;53;p13"/>
            <p:cNvSpPr/>
            <p:nvPr/>
          </p:nvSpPr>
          <p:spPr>
            <a:xfrm>
              <a:off x="4810125" y="4500563"/>
              <a:ext cx="4295775" cy="1016000"/>
            </a:xfrm>
            <a:custGeom>
              <a:avLst/>
              <a:gdLst/>
              <a:ahLst/>
              <a:cxnLst/>
              <a:rect l="l" t="t" r="r" b="b"/>
              <a:pathLst>
                <a:path w="2706" h="640" extrusionOk="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784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54" name="Google Shape;54;p13"/>
            <p:cNvSpPr/>
            <p:nvPr/>
          </p:nvSpPr>
          <p:spPr>
            <a:xfrm>
              <a:off x="-309563" y="4318000"/>
              <a:ext cx="8280401" cy="1209675"/>
            </a:xfrm>
            <a:custGeom>
              <a:avLst/>
              <a:gdLst/>
              <a:ahLst/>
              <a:cxnLst/>
              <a:rect l="l" t="t" r="r" b="b"/>
              <a:pathLst>
                <a:path w="5216" h="762" extrusionOk="0">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55" name="Google Shape;55;p13"/>
            <p:cNvSpPr/>
            <p:nvPr/>
          </p:nvSpPr>
          <p:spPr>
            <a:xfrm>
              <a:off x="3175" y="4335463"/>
              <a:ext cx="8166100" cy="1101725"/>
            </a:xfrm>
            <a:custGeom>
              <a:avLst/>
              <a:gdLst/>
              <a:ahLst/>
              <a:cxnLst/>
              <a:rect l="l" t="t" r="r" b="b"/>
              <a:pathLst>
                <a:path w="5144" h="694" extrusionOk="0">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56" name="Google Shape;56;p13"/>
            <p:cNvSpPr/>
            <p:nvPr/>
          </p:nvSpPr>
          <p:spPr>
            <a:xfrm>
              <a:off x="4156075" y="4316413"/>
              <a:ext cx="4940300" cy="927100"/>
            </a:xfrm>
            <a:custGeom>
              <a:avLst/>
              <a:gdLst/>
              <a:ahLst/>
              <a:cxnLst/>
              <a:rect l="l" t="t" r="r" b="b"/>
              <a:pathLst>
                <a:path w="3112" h="584" extrusionOk="0">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sp>
          <p:nvSpPr>
            <p:cNvPr id="57" name="Google Shape;57;p13"/>
            <p:cNvSpPr/>
            <p:nvPr/>
          </p:nvSpPr>
          <p:spPr>
            <a:xfrm>
              <a:off x="-3905251" y="4294188"/>
              <a:ext cx="13027839" cy="1892300"/>
            </a:xfrm>
            <a:custGeom>
              <a:avLst/>
              <a:gdLst/>
              <a:ahLst/>
              <a:cxnLst/>
              <a:rect l="l" t="t" r="r" b="b"/>
              <a:pathLst>
                <a:path w="8196" h="1192" extrusionOk="0">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ndara"/>
                <a:ea typeface="Candara"/>
                <a:cs typeface="Candara"/>
                <a:sym typeface="Candara"/>
              </a:endParaRPr>
            </a:p>
          </p:txBody>
        </p:sp>
      </p:grpSp>
      <p:sp>
        <p:nvSpPr>
          <p:cNvPr id="58" name="Google Shape;58;p13"/>
          <p:cNvSpPr txBox="1">
            <a:spLocks noGrp="1"/>
          </p:cNvSpPr>
          <p:nvPr>
            <p:ph type="title"/>
          </p:nvPr>
        </p:nvSpPr>
        <p:spPr>
          <a:xfrm>
            <a:off x="457200" y="253746"/>
            <a:ext cx="8229600" cy="939546"/>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rgbClr val="FFFFFF"/>
              </a:buClr>
              <a:buSzPts val="4400"/>
              <a:buFont typeface="Candara"/>
              <a:buNone/>
              <a:defRPr sz="4400" b="0" i="0" u="none" strike="noStrike" cap="none">
                <a:solidFill>
                  <a:srgbClr val="FFFFFF"/>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59" name="Google Shape;59;p13"/>
          <p:cNvSpPr txBox="1">
            <a:spLocks noGrp="1"/>
          </p:cNvSpPr>
          <p:nvPr>
            <p:ph type="dt" idx="10"/>
          </p:nvPr>
        </p:nvSpPr>
        <p:spPr>
          <a:xfrm>
            <a:off x="5163672" y="4687623"/>
            <a:ext cx="3786690" cy="273844"/>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2"/>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ndara"/>
                <a:ea typeface="Candara"/>
                <a:cs typeface="Candara"/>
                <a:sym typeface="Candar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ndara"/>
                <a:ea typeface="Candara"/>
                <a:cs typeface="Candara"/>
                <a:sym typeface="Candar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ndara"/>
                <a:ea typeface="Candara"/>
                <a:cs typeface="Candara"/>
                <a:sym typeface="Candar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ndara"/>
                <a:ea typeface="Candara"/>
                <a:cs typeface="Candara"/>
                <a:sym typeface="Candar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ndara"/>
                <a:ea typeface="Candara"/>
                <a:cs typeface="Candara"/>
                <a:sym typeface="Candar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ndara"/>
                <a:ea typeface="Candara"/>
                <a:cs typeface="Candara"/>
                <a:sym typeface="Candar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ndara"/>
                <a:ea typeface="Candara"/>
                <a:cs typeface="Candara"/>
                <a:sym typeface="Candar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ndara"/>
                <a:ea typeface="Candara"/>
                <a:cs typeface="Candara"/>
                <a:sym typeface="Candara"/>
              </a:defRPr>
            </a:lvl9pPr>
          </a:lstStyle>
          <a:p>
            <a:endParaRPr/>
          </a:p>
        </p:txBody>
      </p:sp>
      <p:sp>
        <p:nvSpPr>
          <p:cNvPr id="60" name="Google Shape;60;p13"/>
          <p:cNvSpPr txBox="1">
            <a:spLocks noGrp="1"/>
          </p:cNvSpPr>
          <p:nvPr>
            <p:ph type="ftr" idx="11"/>
          </p:nvPr>
        </p:nvSpPr>
        <p:spPr>
          <a:xfrm>
            <a:off x="193638" y="4687623"/>
            <a:ext cx="3786691"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2"/>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ndara"/>
                <a:ea typeface="Candara"/>
                <a:cs typeface="Candara"/>
                <a:sym typeface="Candar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ndara"/>
                <a:ea typeface="Candara"/>
                <a:cs typeface="Candara"/>
                <a:sym typeface="Candar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ndara"/>
                <a:ea typeface="Candara"/>
                <a:cs typeface="Candara"/>
                <a:sym typeface="Candar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ndara"/>
                <a:ea typeface="Candara"/>
                <a:cs typeface="Candara"/>
                <a:sym typeface="Candar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ndara"/>
                <a:ea typeface="Candara"/>
                <a:cs typeface="Candara"/>
                <a:sym typeface="Candar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ndara"/>
                <a:ea typeface="Candara"/>
                <a:cs typeface="Candara"/>
                <a:sym typeface="Candar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ndara"/>
                <a:ea typeface="Candara"/>
                <a:cs typeface="Candara"/>
                <a:sym typeface="Candar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ndara"/>
                <a:ea typeface="Candara"/>
                <a:cs typeface="Candara"/>
                <a:sym typeface="Candara"/>
              </a:defRPr>
            </a:lvl9pPr>
          </a:lstStyle>
          <a:p>
            <a:endParaRPr/>
          </a:p>
        </p:txBody>
      </p:sp>
      <p:sp>
        <p:nvSpPr>
          <p:cNvPr id="61" name="Google Shape;61;p13"/>
          <p:cNvSpPr txBox="1">
            <a:spLocks noGrp="1"/>
          </p:cNvSpPr>
          <p:nvPr>
            <p:ph type="sldNum" idx="12"/>
          </p:nvPr>
        </p:nvSpPr>
        <p:spPr>
          <a:xfrm>
            <a:off x="3991088" y="4687622"/>
            <a:ext cx="1161826" cy="273844"/>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GB"/>
              <a:t>‹#›</a:t>
            </a:fld>
            <a:endParaRPr/>
          </a:p>
        </p:txBody>
      </p:sp>
      <p:sp>
        <p:nvSpPr>
          <p:cNvPr id="62" name="Google Shape;62;p13"/>
          <p:cNvSpPr txBox="1">
            <a:spLocks noGrp="1"/>
          </p:cNvSpPr>
          <p:nvPr>
            <p:ph type="body" idx="1"/>
          </p:nvPr>
        </p:nvSpPr>
        <p:spPr>
          <a:xfrm>
            <a:off x="872067" y="2006600"/>
            <a:ext cx="7408333" cy="2588022"/>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480"/>
              </a:spcBef>
              <a:spcAft>
                <a:spcPts val="0"/>
              </a:spcAft>
              <a:buClr>
                <a:schemeClr val="accent1"/>
              </a:buClr>
              <a:buSzPts val="2400"/>
              <a:buFont typeface="Noto Sans Symbols"/>
              <a:buChar char="*"/>
              <a:defRPr sz="2400" b="0" i="0" u="none" strike="noStrike" cap="none">
                <a:solidFill>
                  <a:schemeClr val="dk2"/>
                </a:solidFill>
                <a:latin typeface="Candara"/>
                <a:ea typeface="Candara"/>
                <a:cs typeface="Candara"/>
                <a:sym typeface="Candara"/>
              </a:defRPr>
            </a:lvl1pPr>
            <a:lvl2pPr marL="914400" marR="0" lvl="1" indent="-368300" algn="l" rtl="0">
              <a:lnSpc>
                <a:spcPct val="100000"/>
              </a:lnSpc>
              <a:spcBef>
                <a:spcPts val="440"/>
              </a:spcBef>
              <a:spcAft>
                <a:spcPts val="0"/>
              </a:spcAft>
              <a:buClr>
                <a:schemeClr val="accent1"/>
              </a:buClr>
              <a:buSzPts val="2200"/>
              <a:buFont typeface="Noto Sans Symbols"/>
              <a:buChar char="*"/>
              <a:defRPr sz="2200" b="0" i="0" u="none" strike="noStrike" cap="none">
                <a:solidFill>
                  <a:schemeClr val="dk2"/>
                </a:solidFill>
                <a:latin typeface="Candara"/>
                <a:ea typeface="Candara"/>
                <a:cs typeface="Candara"/>
                <a:sym typeface="Candara"/>
              </a:defRPr>
            </a:lvl2pPr>
            <a:lvl3pPr marL="1371600" marR="0" lvl="2"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chemeClr val="dk2"/>
                </a:solidFill>
                <a:latin typeface="Candara"/>
                <a:ea typeface="Candara"/>
                <a:cs typeface="Candara"/>
                <a:sym typeface="Candara"/>
              </a:defRPr>
            </a:lvl3pPr>
            <a:lvl4pPr marL="1828800" marR="0" lvl="3"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chemeClr val="dk2"/>
                </a:solidFill>
                <a:latin typeface="Candara"/>
                <a:ea typeface="Candara"/>
                <a:cs typeface="Candara"/>
                <a:sym typeface="Candara"/>
              </a:defRPr>
            </a:lvl4pPr>
            <a:lvl5pPr marL="2286000" marR="0" lvl="4"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chemeClr val="dk2"/>
                </a:solidFill>
                <a:latin typeface="Candara"/>
                <a:ea typeface="Candara"/>
                <a:cs typeface="Candara"/>
                <a:sym typeface="Candara"/>
              </a:defRPr>
            </a:lvl5pPr>
            <a:lvl6pPr marL="2743200" marR="0" lvl="5" indent="-317500" algn="l" rtl="0">
              <a:lnSpc>
                <a:spcPct val="100000"/>
              </a:lnSpc>
              <a:spcBef>
                <a:spcPts val="384"/>
              </a:spcBef>
              <a:spcAft>
                <a:spcPts val="0"/>
              </a:spcAft>
              <a:buClr>
                <a:schemeClr val="accent1"/>
              </a:buClr>
              <a:buSzPts val="1400"/>
              <a:buFont typeface="Noto Sans Symbols"/>
              <a:buChar char="●"/>
              <a:defRPr sz="1400" b="0" i="0" u="none" strike="noStrike" cap="none">
                <a:solidFill>
                  <a:schemeClr val="dk2"/>
                </a:solidFill>
                <a:latin typeface="Candara"/>
                <a:ea typeface="Candara"/>
                <a:cs typeface="Candara"/>
                <a:sym typeface="Candara"/>
              </a:defRPr>
            </a:lvl6pPr>
            <a:lvl7pPr marL="3200400" marR="0" lvl="6" indent="-317500" algn="l" rtl="0">
              <a:lnSpc>
                <a:spcPct val="100000"/>
              </a:lnSpc>
              <a:spcBef>
                <a:spcPts val="384"/>
              </a:spcBef>
              <a:spcAft>
                <a:spcPts val="0"/>
              </a:spcAft>
              <a:buClr>
                <a:schemeClr val="accent1"/>
              </a:buClr>
              <a:buSzPts val="1400"/>
              <a:buFont typeface="Noto Sans Symbols"/>
              <a:buChar char="●"/>
              <a:defRPr sz="1400" b="0" i="0" u="none" strike="noStrike" cap="none">
                <a:solidFill>
                  <a:schemeClr val="dk2"/>
                </a:solidFill>
                <a:latin typeface="Candara"/>
                <a:ea typeface="Candara"/>
                <a:cs typeface="Candara"/>
                <a:sym typeface="Candara"/>
              </a:defRPr>
            </a:lvl7pPr>
            <a:lvl8pPr marL="3657600" marR="0" lvl="7" indent="-317500" algn="l" rtl="0">
              <a:lnSpc>
                <a:spcPct val="100000"/>
              </a:lnSpc>
              <a:spcBef>
                <a:spcPts val="384"/>
              </a:spcBef>
              <a:spcAft>
                <a:spcPts val="0"/>
              </a:spcAft>
              <a:buClr>
                <a:schemeClr val="accent1"/>
              </a:buClr>
              <a:buSzPts val="1400"/>
              <a:buFont typeface="Noto Sans Symbols"/>
              <a:buChar char="●"/>
              <a:defRPr sz="1400" b="0" i="0" u="none" strike="noStrike" cap="none">
                <a:solidFill>
                  <a:schemeClr val="dk2"/>
                </a:solidFill>
                <a:latin typeface="Candara"/>
                <a:ea typeface="Candara"/>
                <a:cs typeface="Candara"/>
                <a:sym typeface="Candara"/>
              </a:defRPr>
            </a:lvl8pPr>
            <a:lvl9pPr marL="4114800" marR="0" lvl="8" indent="-317500" algn="l" rtl="0">
              <a:lnSpc>
                <a:spcPct val="100000"/>
              </a:lnSpc>
              <a:spcBef>
                <a:spcPts val="384"/>
              </a:spcBef>
              <a:spcAft>
                <a:spcPts val="0"/>
              </a:spcAft>
              <a:buClr>
                <a:schemeClr val="accent1"/>
              </a:buClr>
              <a:buSzPts val="1400"/>
              <a:buFont typeface="Noto Sans Symbols"/>
              <a:buChar char="●"/>
              <a:defRPr sz="1400" b="0" i="0" u="none" strike="noStrike" cap="none">
                <a:solidFill>
                  <a:schemeClr val="dk2"/>
                </a:solidFill>
                <a:latin typeface="Candara"/>
                <a:ea typeface="Candara"/>
                <a:cs typeface="Candara"/>
                <a:sym typeface="Candar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www.coursera.org/learn/intro-fpga-design-embedded-systems"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jpg"/><Relationship Id="rId5" Type="http://schemas.openxmlformats.org/officeDocument/2006/relationships/hyperlink" Target="https://ieeexplore.ieee.org/Xplore/home.jsp" TargetMode="External"/><Relationship Id="rId4" Type="http://schemas.openxmlformats.org/officeDocument/2006/relationships/hyperlink" Target="https://www.intel.com/content/www/us/en/products/details/fpga/find-fpga-boards.html#sort=%40title%20ascending"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mailto:omknan60@gmail.com"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ctrTitle"/>
          </p:nvPr>
        </p:nvSpPr>
        <p:spPr>
          <a:xfrm>
            <a:off x="800100" y="1485900"/>
            <a:ext cx="7696200" cy="9921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SzPct val="100000"/>
              <a:buNone/>
            </a:pPr>
            <a:r>
              <a:rPr lang="en-GB" sz="700"/>
              <a:t>:</a:t>
            </a:r>
            <a:br>
              <a:rPr lang="en-GB" sz="700"/>
            </a:br>
            <a:br>
              <a:rPr lang="en-GB" sz="4000"/>
            </a:br>
            <a:r>
              <a:rPr lang="en-GB" sz="3600"/>
              <a:t>BE-Project –I (01.09.21)</a:t>
            </a:r>
            <a:br>
              <a:rPr lang="en-GB" sz="3600"/>
            </a:br>
            <a:r>
              <a:rPr lang="en-GB" sz="3600"/>
              <a:t>Evaluation –PPT-Presentation </a:t>
            </a:r>
            <a:endParaRPr sz="3600"/>
          </a:p>
        </p:txBody>
      </p:sp>
      <p:sp>
        <p:nvSpPr>
          <p:cNvPr id="179" name="Google Shape;179;p25"/>
          <p:cNvSpPr txBox="1">
            <a:spLocks noGrp="1"/>
          </p:cNvSpPr>
          <p:nvPr>
            <p:ph type="subTitle" idx="1"/>
          </p:nvPr>
        </p:nvSpPr>
        <p:spPr>
          <a:xfrm>
            <a:off x="1371600" y="2667001"/>
            <a:ext cx="6400800" cy="11049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000"/>
              <a:buNone/>
            </a:pPr>
            <a:endParaRPr/>
          </a:p>
        </p:txBody>
      </p:sp>
      <p:pic>
        <p:nvPicPr>
          <p:cNvPr id="180" name="Google Shape;180;p25" descr="All Department Logo New"/>
          <p:cNvPicPr preferRelativeResize="0"/>
          <p:nvPr/>
        </p:nvPicPr>
        <p:blipFill rotWithShape="1">
          <a:blip r:embed="rId3">
            <a:alphaModFix/>
          </a:blip>
          <a:srcRect/>
          <a:stretch/>
        </p:blipFill>
        <p:spPr>
          <a:xfrm>
            <a:off x="152400" y="114300"/>
            <a:ext cx="8991599" cy="449580"/>
          </a:xfrm>
          <a:prstGeom prst="rect">
            <a:avLst/>
          </a:prstGeom>
          <a:noFill/>
          <a:ln>
            <a:noFill/>
          </a:ln>
        </p:spPr>
      </p:pic>
      <p:sp>
        <p:nvSpPr>
          <p:cNvPr id="181" name="Google Shape;181;p25"/>
          <p:cNvSpPr/>
          <p:nvPr/>
        </p:nvSpPr>
        <p:spPr>
          <a:xfrm>
            <a:off x="838200" y="628650"/>
            <a:ext cx="8001000" cy="857250"/>
          </a:xfrm>
          <a:prstGeom prst="roundRect">
            <a:avLst>
              <a:gd name="adj" fmla="val 16667"/>
            </a:avLst>
          </a:prstGeom>
          <a:solidFill>
            <a:schemeClr val="accent1"/>
          </a:solidFill>
          <a:ln w="15875" cap="flat" cmpd="sng">
            <a:solidFill>
              <a:srgbClr val="175B8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700"/>
              <a:buFont typeface="Arial"/>
              <a:buNone/>
            </a:pPr>
            <a:r>
              <a:rPr lang="en-GB" sz="2700" b="0" i="0" u="none" strike="noStrike" cap="none">
                <a:solidFill>
                  <a:srgbClr val="FFFFFF"/>
                </a:solidFill>
                <a:latin typeface="Candara"/>
                <a:ea typeface="Candara"/>
                <a:cs typeface="Candara"/>
                <a:sym typeface="Candara"/>
              </a:rPr>
              <a:t>Title of Project :- FPGA Based Blind Assistance System</a:t>
            </a:r>
            <a:br>
              <a:rPr lang="en-GB" sz="2700" b="0" i="0" u="none" strike="noStrike" cap="none">
                <a:solidFill>
                  <a:srgbClr val="FFFFFF"/>
                </a:solidFill>
                <a:latin typeface="Candara"/>
                <a:ea typeface="Candara"/>
                <a:cs typeface="Candara"/>
                <a:sym typeface="Candara"/>
              </a:rPr>
            </a:br>
            <a:r>
              <a:rPr lang="en-GB" sz="2700" b="0" i="0" u="none" strike="noStrike" cap="none">
                <a:solidFill>
                  <a:srgbClr val="FFFFFF"/>
                </a:solidFill>
                <a:latin typeface="Candara"/>
                <a:ea typeface="Candara"/>
                <a:cs typeface="Candara"/>
                <a:sym typeface="Candara"/>
              </a:rPr>
              <a:t>Domain :- Electronic Ckt &amp; System Design(ECSD)</a:t>
            </a:r>
            <a:br>
              <a:rPr lang="en-GB" sz="2700" b="0" i="0" u="none" strike="noStrike" cap="none">
                <a:solidFill>
                  <a:srgbClr val="FFFFFF"/>
                </a:solidFill>
                <a:latin typeface="Candara"/>
                <a:ea typeface="Candara"/>
                <a:cs typeface="Candara"/>
                <a:sym typeface="Candara"/>
              </a:rPr>
            </a:br>
            <a:r>
              <a:rPr lang="en-GB" sz="2700" b="0" i="0" u="none" strike="noStrike" cap="none">
                <a:solidFill>
                  <a:srgbClr val="FFFFFF"/>
                </a:solidFill>
                <a:latin typeface="Candara"/>
                <a:ea typeface="Candara"/>
                <a:cs typeface="Candara"/>
                <a:sym typeface="Candara"/>
              </a:rPr>
              <a:t>Category:-</a:t>
            </a:r>
            <a:endParaRPr sz="1800" b="0" i="0" u="none" strike="noStrike" cap="none">
              <a:solidFill>
                <a:schemeClr val="lt1"/>
              </a:solidFill>
              <a:latin typeface="Candara"/>
              <a:ea typeface="Candara"/>
              <a:cs typeface="Candara"/>
              <a:sym typeface="Candara"/>
            </a:endParaRPr>
          </a:p>
        </p:txBody>
      </p:sp>
      <p:sp>
        <p:nvSpPr>
          <p:cNvPr id="182" name="Google Shape;182;p25"/>
          <p:cNvSpPr/>
          <p:nvPr/>
        </p:nvSpPr>
        <p:spPr>
          <a:xfrm>
            <a:off x="762000" y="2796775"/>
            <a:ext cx="8001000" cy="1844400"/>
          </a:xfrm>
          <a:prstGeom prst="rect">
            <a:avLst/>
          </a:prstGeom>
          <a:solidFill>
            <a:schemeClr val="accent1"/>
          </a:solidFill>
          <a:ln w="15875" cap="flat" cmpd="sng">
            <a:solidFill>
              <a:srgbClr val="175B80"/>
            </a:solidFill>
            <a:prstDash val="solid"/>
            <a:round/>
            <a:headEnd type="none" w="sm" len="sm"/>
            <a:tailEnd type="none" w="sm" len="sm"/>
          </a:ln>
        </p:spPr>
        <p:txBody>
          <a:bodyPr spcFirstLastPara="1" wrap="square" lIns="91425" tIns="45700" rIns="91425" bIns="45700" anchor="ctr" anchorCtr="0">
            <a:noAutofit/>
          </a:bodyPr>
          <a:lstStyle/>
          <a:p>
            <a:pPr marL="0" marR="0" lvl="0" indent="457200" algn="l"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ndara"/>
                <a:ea typeface="Candara"/>
                <a:cs typeface="Candara"/>
                <a:sym typeface="Candara"/>
              </a:rPr>
              <a:t>Group No - 01  					Name of Guide : Dr. Sandhya Save</a:t>
            </a:r>
            <a:endParaRPr sz="1800" b="0" i="0" u="none" strike="noStrike" cap="none">
              <a:solidFill>
                <a:schemeClr val="lt1"/>
              </a:solidFill>
              <a:latin typeface="Candara"/>
              <a:ea typeface="Candara"/>
              <a:cs typeface="Candara"/>
              <a:sym typeface="Candara"/>
            </a:endParaRPr>
          </a:p>
          <a:p>
            <a:pPr marL="0" marR="0" lvl="0" indent="45720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ndara"/>
              <a:ea typeface="Candara"/>
              <a:cs typeface="Candara"/>
              <a:sym typeface="Candara"/>
            </a:endParaRPr>
          </a:p>
          <a:p>
            <a:pPr marL="4114800" marR="0" lvl="0" indent="457200" algn="l" rtl="0">
              <a:lnSpc>
                <a:spcPct val="100000"/>
              </a:lnSpc>
              <a:spcBef>
                <a:spcPts val="0"/>
              </a:spcBef>
              <a:spcAft>
                <a:spcPts val="0"/>
              </a:spcAft>
              <a:buClr>
                <a:schemeClr val="dk1"/>
              </a:buClr>
              <a:buSzPts val="1800"/>
              <a:buFont typeface="Arial"/>
              <a:buNone/>
            </a:pPr>
            <a:r>
              <a:rPr lang="en-GB" sz="1800" b="0" i="0" u="none" strike="noStrike" cap="none">
                <a:solidFill>
                  <a:schemeClr val="lt1"/>
                </a:solidFill>
                <a:latin typeface="Candara"/>
                <a:ea typeface="Candara"/>
                <a:cs typeface="Candara"/>
                <a:sym typeface="Candara"/>
              </a:rPr>
              <a:t>Name of Student:</a:t>
            </a:r>
            <a:endParaRPr sz="1400" b="0" i="0" u="none" strike="noStrike" cap="none">
              <a:solidFill>
                <a:srgbClr val="000000"/>
              </a:solidFill>
              <a:latin typeface="Arial"/>
              <a:ea typeface="Arial"/>
              <a:cs typeface="Arial"/>
              <a:sym typeface="Arial"/>
            </a:endParaRPr>
          </a:p>
          <a:p>
            <a:pPr marL="3657600" marR="0" lvl="0" indent="45720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ndara"/>
                <a:ea typeface="Candara"/>
                <a:cs typeface="Candara"/>
                <a:sym typeface="Candara"/>
              </a:rPr>
              <a:t>(1) Omkar Nandan Choudhary (06)</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ndara"/>
                <a:ea typeface="Candara"/>
                <a:cs typeface="Candara"/>
                <a:sym typeface="Candara"/>
              </a:rPr>
              <a:t> 								(2) Ishaan Anand Shinde (38)</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ndara"/>
                <a:ea typeface="Candara"/>
                <a:cs typeface="Candara"/>
                <a:sym typeface="Candara"/>
              </a:rPr>
              <a:t>                        </a:t>
            </a:r>
            <a:endParaRPr sz="1800" b="0" i="0" u="none" strike="noStrike" cap="none">
              <a:solidFill>
                <a:schemeClr val="lt1"/>
              </a:solidFill>
              <a:latin typeface="Candara"/>
              <a:ea typeface="Candara"/>
              <a:cs typeface="Candara"/>
              <a:sym typeface="Candara"/>
            </a:endParaRPr>
          </a:p>
          <a:p>
            <a:pPr marL="2743200" marR="0" lvl="0" indent="457200" algn="ctr"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ndara"/>
                <a:ea typeface="Candara"/>
                <a:cs typeface="Candara"/>
                <a:sym typeface="Candara"/>
              </a:rPr>
              <a:t>(3) Arun Kumar Singh (40)</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4"/>
          <p:cNvSpPr txBox="1">
            <a:spLocks noGrp="1"/>
          </p:cNvSpPr>
          <p:nvPr>
            <p:ph type="title"/>
          </p:nvPr>
        </p:nvSpPr>
        <p:spPr>
          <a:xfrm>
            <a:off x="457200" y="354208"/>
            <a:ext cx="8229600" cy="9396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GB"/>
              <a:t>Software Tools</a:t>
            </a:r>
            <a:endParaRPr/>
          </a:p>
        </p:txBody>
      </p:sp>
      <p:sp>
        <p:nvSpPr>
          <p:cNvPr id="261" name="Google Shape;261;p34"/>
          <p:cNvSpPr txBox="1"/>
          <p:nvPr/>
        </p:nvSpPr>
        <p:spPr>
          <a:xfrm>
            <a:off x="2319272" y="4489142"/>
            <a:ext cx="4661400" cy="30015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Candara"/>
                <a:ea typeface="Candara"/>
                <a:cs typeface="Candara"/>
                <a:sym typeface="Candara"/>
              </a:rPr>
              <a:t>List of Software platforms to be used</a:t>
            </a:r>
            <a:endParaRPr sz="1400" b="1" i="0" u="none" strike="noStrike" cap="none" dirty="0">
              <a:solidFill>
                <a:srgbClr val="000000"/>
              </a:solidFill>
              <a:latin typeface="Candara"/>
              <a:ea typeface="Candara"/>
              <a:cs typeface="Candara"/>
              <a:sym typeface="Candara"/>
            </a:endParaRPr>
          </a:p>
        </p:txBody>
      </p:sp>
      <p:pic>
        <p:nvPicPr>
          <p:cNvPr id="262" name="Google Shape;262;p34" descr="All Department Logo New"/>
          <p:cNvPicPr preferRelativeResize="0"/>
          <p:nvPr/>
        </p:nvPicPr>
        <p:blipFill rotWithShape="1">
          <a:blip r:embed="rId3">
            <a:alphaModFix/>
          </a:blip>
          <a:srcRect/>
          <a:stretch/>
        </p:blipFill>
        <p:spPr>
          <a:xfrm>
            <a:off x="76200" y="42769"/>
            <a:ext cx="8991599" cy="449580"/>
          </a:xfrm>
          <a:prstGeom prst="rect">
            <a:avLst/>
          </a:prstGeom>
          <a:noFill/>
          <a:ln>
            <a:noFill/>
          </a:ln>
        </p:spPr>
      </p:pic>
      <p:graphicFrame>
        <p:nvGraphicFramePr>
          <p:cNvPr id="2" name="Table 2">
            <a:extLst>
              <a:ext uri="{FF2B5EF4-FFF2-40B4-BE49-F238E27FC236}">
                <a16:creationId xmlns:a16="http://schemas.microsoft.com/office/drawing/2014/main" id="{E09EA0F1-5361-43C1-B01D-F004E0124520}"/>
              </a:ext>
            </a:extLst>
          </p:cNvPr>
          <p:cNvGraphicFramePr>
            <a:graphicFrameLocks noGrp="1"/>
          </p:cNvGraphicFramePr>
          <p:nvPr>
            <p:extLst>
              <p:ext uri="{D42A27DB-BD31-4B8C-83A1-F6EECF244321}">
                <p14:modId xmlns:p14="http://schemas.microsoft.com/office/powerpoint/2010/main" val="3954562960"/>
              </p:ext>
            </p:extLst>
          </p:nvPr>
        </p:nvGraphicFramePr>
        <p:xfrm>
          <a:off x="248093" y="2002283"/>
          <a:ext cx="8647812" cy="2047240"/>
        </p:xfrm>
        <a:graphic>
          <a:graphicData uri="http://schemas.openxmlformats.org/drawingml/2006/table">
            <a:tbl>
              <a:tblPr firstRow="1" bandRow="1">
                <a:tableStyleId>{D851C745-6F5F-49DE-900F-F4D196055A1C}</a:tableStyleId>
              </a:tblPr>
              <a:tblGrid>
                <a:gridCol w="687572">
                  <a:extLst>
                    <a:ext uri="{9D8B030D-6E8A-4147-A177-3AD203B41FA5}">
                      <a16:colId xmlns:a16="http://schemas.microsoft.com/office/drawing/2014/main" val="3432905459"/>
                    </a:ext>
                  </a:extLst>
                </a:gridCol>
                <a:gridCol w="2147777">
                  <a:extLst>
                    <a:ext uri="{9D8B030D-6E8A-4147-A177-3AD203B41FA5}">
                      <a16:colId xmlns:a16="http://schemas.microsoft.com/office/drawing/2014/main" val="451467355"/>
                    </a:ext>
                  </a:extLst>
                </a:gridCol>
                <a:gridCol w="3914524">
                  <a:extLst>
                    <a:ext uri="{9D8B030D-6E8A-4147-A177-3AD203B41FA5}">
                      <a16:colId xmlns:a16="http://schemas.microsoft.com/office/drawing/2014/main" val="185681167"/>
                    </a:ext>
                  </a:extLst>
                </a:gridCol>
                <a:gridCol w="1897939">
                  <a:extLst>
                    <a:ext uri="{9D8B030D-6E8A-4147-A177-3AD203B41FA5}">
                      <a16:colId xmlns:a16="http://schemas.microsoft.com/office/drawing/2014/main" val="3435331295"/>
                    </a:ext>
                  </a:extLst>
                </a:gridCol>
              </a:tblGrid>
              <a:tr h="370840">
                <a:tc>
                  <a:txBody>
                    <a:bodyPr/>
                    <a:lstStyle/>
                    <a:p>
                      <a:r>
                        <a:rPr lang="en-US" b="1" dirty="0"/>
                        <a:t>Sr. no</a:t>
                      </a:r>
                      <a:endParaRPr lang="en-IN" b="1" dirty="0"/>
                    </a:p>
                  </a:txBody>
                  <a:tcPr/>
                </a:tc>
                <a:tc>
                  <a:txBody>
                    <a:bodyPr/>
                    <a:lstStyle/>
                    <a:p>
                      <a:r>
                        <a:rPr lang="en-US" b="1" dirty="0"/>
                        <a:t>Software Application</a:t>
                      </a:r>
                      <a:endParaRPr lang="en-IN" b="1" dirty="0"/>
                    </a:p>
                  </a:txBody>
                  <a:tcPr/>
                </a:tc>
                <a:tc>
                  <a:txBody>
                    <a:bodyPr/>
                    <a:lstStyle/>
                    <a:p>
                      <a:r>
                        <a:rPr lang="en-US" b="1" dirty="0"/>
                        <a:t>Specification</a:t>
                      </a:r>
                      <a:endParaRPr lang="en-IN" b="1" dirty="0"/>
                    </a:p>
                  </a:txBody>
                  <a:tcPr/>
                </a:tc>
                <a:tc>
                  <a:txBody>
                    <a:bodyPr/>
                    <a:lstStyle/>
                    <a:p>
                      <a:r>
                        <a:rPr lang="en-US" b="1" dirty="0"/>
                        <a:t>Cost</a:t>
                      </a:r>
                      <a:endParaRPr lang="en-IN" b="1" dirty="0"/>
                    </a:p>
                  </a:txBody>
                  <a:tcPr/>
                </a:tc>
                <a:extLst>
                  <a:ext uri="{0D108BD9-81ED-4DB2-BD59-A6C34878D82A}">
                    <a16:rowId xmlns:a16="http://schemas.microsoft.com/office/drawing/2014/main" val="835336499"/>
                  </a:ext>
                </a:extLst>
              </a:tr>
              <a:tr h="370840">
                <a:tc>
                  <a:txBody>
                    <a:bodyPr/>
                    <a:lstStyle/>
                    <a:p>
                      <a:r>
                        <a:rPr lang="en-US" dirty="0"/>
                        <a:t>1</a:t>
                      </a:r>
                      <a:endParaRPr lang="en-IN" dirty="0"/>
                    </a:p>
                  </a:txBody>
                  <a:tcPr/>
                </a:tc>
                <a:tc>
                  <a:txBody>
                    <a:bodyPr/>
                    <a:lstStyle/>
                    <a:p>
                      <a:r>
                        <a:rPr lang="en-US" dirty="0"/>
                        <a:t>Xilinx Software Development Kit (XSDK)</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The </a:t>
                      </a:r>
                      <a:r>
                        <a:rPr lang="en-US" sz="1400" b="1" i="0" u="none" strike="noStrike" cap="none" dirty="0">
                          <a:solidFill>
                            <a:srgbClr val="000000"/>
                          </a:solidFill>
                          <a:effectLst/>
                          <a:latin typeface="Arial"/>
                          <a:ea typeface="Arial"/>
                          <a:cs typeface="Arial"/>
                          <a:sym typeface="Arial"/>
                        </a:rPr>
                        <a:t>Software</a:t>
                      </a:r>
                      <a:r>
                        <a:rPr lang="en-US" sz="1400" b="0" i="0" u="none" strike="noStrike" cap="none" dirty="0">
                          <a:solidFill>
                            <a:srgbClr val="000000"/>
                          </a:solidFill>
                          <a:effectLst/>
                          <a:latin typeface="Arial"/>
                          <a:ea typeface="Arial"/>
                          <a:cs typeface="Arial"/>
                          <a:sym typeface="Arial"/>
                        </a:rPr>
                        <a:t> Development Kit (SDK) is the </a:t>
                      </a:r>
                      <a:r>
                        <a:rPr lang="en-US" sz="1400" b="1" i="0" u="none" strike="noStrike" cap="none" dirty="0">
                          <a:solidFill>
                            <a:srgbClr val="000000"/>
                          </a:solidFill>
                          <a:effectLst/>
                          <a:latin typeface="Arial"/>
                          <a:ea typeface="Arial"/>
                          <a:cs typeface="Arial"/>
                          <a:sym typeface="Arial"/>
                        </a:rPr>
                        <a:t>Xilinx</a:t>
                      </a:r>
                      <a:r>
                        <a:rPr lang="en-US" sz="1400" b="0" i="0" u="none" strike="noStrike" cap="none" dirty="0">
                          <a:solidFill>
                            <a:srgbClr val="000000"/>
                          </a:solidFill>
                          <a:effectLst/>
                          <a:latin typeface="Arial"/>
                          <a:ea typeface="Arial"/>
                          <a:cs typeface="Arial"/>
                          <a:sym typeface="Arial"/>
                        </a:rPr>
                        <a:t> Integrated Design Environment for creating embedded applications on any microprocessors for </a:t>
                      </a:r>
                      <a:r>
                        <a:rPr lang="en-US" sz="1400" b="1" i="0" u="none" strike="noStrike" cap="none" dirty="0">
                          <a:solidFill>
                            <a:srgbClr val="000000"/>
                          </a:solidFill>
                          <a:effectLst/>
                          <a:latin typeface="Arial"/>
                          <a:ea typeface="Arial"/>
                          <a:cs typeface="Arial"/>
                          <a:sym typeface="Arial"/>
                        </a:rPr>
                        <a:t>Zynq</a:t>
                      </a:r>
                      <a:r>
                        <a:rPr lang="en-US" sz="1400" b="0" i="0" u="none" strike="noStrike" cap="none" dirty="0">
                          <a:solidFill>
                            <a:srgbClr val="000000"/>
                          </a:solidFill>
                          <a:effectLst/>
                          <a:latin typeface="Arial"/>
                          <a:ea typeface="Arial"/>
                          <a:cs typeface="Arial"/>
                          <a:sym typeface="Arial"/>
                        </a:rPr>
                        <a:t>®-</a:t>
                      </a:r>
                      <a:r>
                        <a:rPr lang="en-US" sz="1400" b="1" i="0" u="none" strike="noStrike" cap="none" dirty="0">
                          <a:solidFill>
                            <a:srgbClr val="000000"/>
                          </a:solidFill>
                          <a:effectLst/>
                          <a:latin typeface="Arial"/>
                          <a:ea typeface="Arial"/>
                          <a:cs typeface="Arial"/>
                          <a:sym typeface="Arial"/>
                        </a:rPr>
                        <a:t>7000</a:t>
                      </a:r>
                      <a:r>
                        <a:rPr lang="en-US" sz="1400" b="0" i="0" u="none" strike="noStrike" cap="none" dirty="0">
                          <a:solidFill>
                            <a:srgbClr val="000000"/>
                          </a:solidFill>
                          <a:effectLst/>
                          <a:latin typeface="Arial"/>
                          <a:ea typeface="Arial"/>
                          <a:cs typeface="Arial"/>
                          <a:sym typeface="Arial"/>
                        </a:rPr>
                        <a:t> SoCs</a:t>
                      </a:r>
                      <a:endParaRPr lang="en-IN" dirty="0"/>
                    </a:p>
                  </a:txBody>
                  <a:tcPr/>
                </a:tc>
                <a:tc>
                  <a:txBody>
                    <a:bodyPr/>
                    <a:lstStyle/>
                    <a:p>
                      <a:endParaRPr lang="en-IN" dirty="0"/>
                    </a:p>
                  </a:txBody>
                  <a:tcPr/>
                </a:tc>
                <a:extLst>
                  <a:ext uri="{0D108BD9-81ED-4DB2-BD59-A6C34878D82A}">
                    <a16:rowId xmlns:a16="http://schemas.microsoft.com/office/drawing/2014/main" val="3177766820"/>
                  </a:ext>
                </a:extLst>
              </a:tr>
              <a:tr h="370840">
                <a:tc>
                  <a:txBody>
                    <a:bodyPr/>
                    <a:lstStyle/>
                    <a:p>
                      <a:r>
                        <a:rPr lang="en-US" dirty="0"/>
                        <a:t>2</a:t>
                      </a:r>
                      <a:endParaRPr lang="en-IN" dirty="0"/>
                    </a:p>
                  </a:txBody>
                  <a:tcPr/>
                </a:tc>
                <a:tc>
                  <a:txBody>
                    <a:bodyPr/>
                    <a:lstStyle/>
                    <a:p>
                      <a:r>
                        <a:rPr lang="en-US" dirty="0" err="1"/>
                        <a:t>Matlab</a:t>
                      </a:r>
                      <a:endParaRPr lang="en-IN" dirty="0"/>
                    </a:p>
                  </a:txBody>
                  <a:tcPr/>
                </a:tc>
                <a:tc>
                  <a:txBody>
                    <a:bodyPr/>
                    <a:lstStyle/>
                    <a:p>
                      <a:r>
                        <a:rPr lang="en-US" dirty="0"/>
                        <a:t>MATLAB is a proprietary multi-paradigm programming language and numeric computing environment </a:t>
                      </a:r>
                      <a:endParaRPr lang="en-IN" dirty="0"/>
                    </a:p>
                  </a:txBody>
                  <a:tcPr/>
                </a:tc>
                <a:tc>
                  <a:txBody>
                    <a:bodyPr/>
                    <a:lstStyle/>
                    <a:p>
                      <a:r>
                        <a:rPr lang="en-US" dirty="0"/>
                        <a:t>Student trial version available</a:t>
                      </a:r>
                      <a:endParaRPr lang="en-IN" dirty="0"/>
                    </a:p>
                  </a:txBody>
                  <a:tcPr/>
                </a:tc>
                <a:extLst>
                  <a:ext uri="{0D108BD9-81ED-4DB2-BD59-A6C34878D82A}">
                    <a16:rowId xmlns:a16="http://schemas.microsoft.com/office/drawing/2014/main" val="116095839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5"/>
          <p:cNvSpPr txBox="1">
            <a:spLocks noGrp="1"/>
          </p:cNvSpPr>
          <p:nvPr>
            <p:ph type="body" idx="1"/>
          </p:nvPr>
        </p:nvSpPr>
        <p:spPr>
          <a:xfrm>
            <a:off x="867892" y="1920900"/>
            <a:ext cx="7408200" cy="2588100"/>
          </a:xfrm>
          <a:prstGeom prst="rect">
            <a:avLst/>
          </a:prstGeom>
          <a:noFill/>
          <a:ln>
            <a:noFill/>
          </a:ln>
        </p:spPr>
        <p:txBody>
          <a:bodyPr spcFirstLastPara="1" wrap="square" lIns="91425" tIns="45700" rIns="91425" bIns="45700" anchor="t" anchorCtr="0">
            <a:normAutofit fontScale="92500"/>
          </a:bodyPr>
          <a:lstStyle/>
          <a:p>
            <a:pPr marL="0" lvl="0" indent="0" algn="l" rtl="0">
              <a:lnSpc>
                <a:spcPct val="100000"/>
              </a:lnSpc>
              <a:spcBef>
                <a:spcPts val="360"/>
              </a:spcBef>
              <a:spcAft>
                <a:spcPts val="0"/>
              </a:spcAft>
              <a:buSzPts val="1800"/>
              <a:buNone/>
            </a:pPr>
            <a:r>
              <a:rPr lang="en-GB"/>
              <a:t>This project is focused on assisting a Visually Imapired individual in navigating their immediate surrounding. It will be able to detect stationary and moving objects and inform about these to the user using haptic feedback. This system will be embedded in cane. The handle of the cane will act as the user interface. The design of the cane will be such that it feels familiar to the cane the user is already used to.</a:t>
            </a:r>
            <a:endParaRPr/>
          </a:p>
        </p:txBody>
      </p:sp>
      <p:sp>
        <p:nvSpPr>
          <p:cNvPr id="269" name="Google Shape;269;p35"/>
          <p:cNvSpPr txBox="1">
            <a:spLocks noGrp="1"/>
          </p:cNvSpPr>
          <p:nvPr>
            <p:ph type="title"/>
          </p:nvPr>
        </p:nvSpPr>
        <p:spPr>
          <a:xfrm>
            <a:off x="457200" y="414490"/>
            <a:ext cx="8229600" cy="9396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GB"/>
              <a:t>Project Application</a:t>
            </a:r>
            <a:endParaRPr/>
          </a:p>
        </p:txBody>
      </p:sp>
      <p:pic>
        <p:nvPicPr>
          <p:cNvPr id="270" name="Google Shape;270;p35" descr="All Department Logo New"/>
          <p:cNvPicPr preferRelativeResize="0"/>
          <p:nvPr/>
        </p:nvPicPr>
        <p:blipFill rotWithShape="1">
          <a:blip r:embed="rId3">
            <a:alphaModFix/>
          </a:blip>
          <a:srcRect/>
          <a:stretch/>
        </p:blipFill>
        <p:spPr>
          <a:xfrm>
            <a:off x="152400" y="42788"/>
            <a:ext cx="8991599" cy="4495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a:spLocks noGrp="1"/>
          </p:cNvSpPr>
          <p:nvPr>
            <p:ph type="body" idx="1"/>
          </p:nvPr>
        </p:nvSpPr>
        <p:spPr>
          <a:xfrm>
            <a:off x="867900" y="1334001"/>
            <a:ext cx="7408200" cy="36288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SzPts val="1800"/>
              <a:buChar char="*"/>
            </a:pPr>
            <a:r>
              <a:rPr lang="en-GB" sz="1800"/>
              <a:t>FPGA Design course on Coursera: </a:t>
            </a:r>
            <a:r>
              <a:rPr lang="en-GB" sz="1800" u="sng">
                <a:solidFill>
                  <a:schemeClr val="hlink"/>
                </a:solidFill>
                <a:hlinkClick r:id="rId3"/>
              </a:rPr>
              <a:t>https://www.coursera.org/learn/intro-fpga-design-embedded-systems</a:t>
            </a:r>
            <a:endParaRPr sz="1800"/>
          </a:p>
          <a:p>
            <a:pPr marL="457200" lvl="0" indent="-342900" algn="l" rtl="0">
              <a:lnSpc>
                <a:spcPct val="100000"/>
              </a:lnSpc>
              <a:spcBef>
                <a:spcPts val="0"/>
              </a:spcBef>
              <a:spcAft>
                <a:spcPts val="0"/>
              </a:spcAft>
              <a:buSzPts val="1800"/>
              <a:buChar char="*"/>
            </a:pPr>
            <a:r>
              <a:rPr lang="en-GB" sz="1800"/>
              <a:t>Intel fpga board: </a:t>
            </a:r>
            <a:r>
              <a:rPr lang="en-GB" sz="1800" u="sng">
                <a:solidFill>
                  <a:schemeClr val="hlink"/>
                </a:solidFill>
                <a:hlinkClick r:id="rId4"/>
              </a:rPr>
              <a:t>https://www.intel.com/content/www/us/en/products/details/fpga/find-fpga-boards.html#sort=%40title%20ascending</a:t>
            </a:r>
            <a:endParaRPr sz="1800"/>
          </a:p>
          <a:p>
            <a:pPr marL="457200" lvl="0" indent="-342900" algn="l" rtl="0">
              <a:lnSpc>
                <a:spcPct val="100000"/>
              </a:lnSpc>
              <a:spcBef>
                <a:spcPts val="0"/>
              </a:spcBef>
              <a:spcAft>
                <a:spcPts val="0"/>
              </a:spcAft>
              <a:buSzPts val="1800"/>
              <a:buChar char="*"/>
            </a:pPr>
            <a:r>
              <a:rPr lang="en-GB" sz="1800"/>
              <a:t>IEEE XPLORE (literature Survey):</a:t>
            </a:r>
            <a:endParaRPr sz="1800"/>
          </a:p>
          <a:p>
            <a:pPr marL="457200" lvl="0" indent="0" algn="l" rtl="0">
              <a:lnSpc>
                <a:spcPct val="100000"/>
              </a:lnSpc>
              <a:spcBef>
                <a:spcPts val="360"/>
              </a:spcBef>
              <a:spcAft>
                <a:spcPts val="0"/>
              </a:spcAft>
              <a:buSzPts val="1800"/>
              <a:buNone/>
            </a:pPr>
            <a:r>
              <a:rPr lang="en-GB" sz="1800" u="sng">
                <a:solidFill>
                  <a:schemeClr val="hlink"/>
                </a:solidFill>
                <a:hlinkClick r:id="rId5"/>
              </a:rPr>
              <a:t>https://ieeexplore.ieee.org/Xplore/home.jsp</a:t>
            </a:r>
            <a:endParaRPr sz="1800"/>
          </a:p>
          <a:p>
            <a:pPr marL="457200" lvl="0" indent="-342900" algn="l" rtl="0">
              <a:lnSpc>
                <a:spcPct val="100000"/>
              </a:lnSpc>
              <a:spcBef>
                <a:spcPts val="360"/>
              </a:spcBef>
              <a:spcAft>
                <a:spcPts val="0"/>
              </a:spcAft>
              <a:buSzPts val="1800"/>
              <a:buChar char="*"/>
            </a:pPr>
            <a:r>
              <a:rPr lang="en-GB" sz="1800"/>
              <a:t>Design Recipes for FPGAs, Peter Wilson</a:t>
            </a:r>
            <a:endParaRPr sz="1800"/>
          </a:p>
          <a:p>
            <a:pPr marL="457200" lvl="0" indent="-342900" algn="l" rtl="0">
              <a:lnSpc>
                <a:spcPct val="100000"/>
              </a:lnSpc>
              <a:spcBef>
                <a:spcPts val="0"/>
              </a:spcBef>
              <a:spcAft>
                <a:spcPts val="0"/>
              </a:spcAft>
              <a:buSzPts val="1800"/>
              <a:buChar char="*"/>
            </a:pPr>
            <a:r>
              <a:rPr lang="en-GB" sz="1800"/>
              <a:t>Introduction to Embedded System Design Using Field Programmable Gate Arrays, Rahul Dubey</a:t>
            </a:r>
            <a:endParaRPr sz="1800"/>
          </a:p>
          <a:p>
            <a:pPr marL="457200" lvl="0" indent="-342900" algn="l" rtl="0">
              <a:lnSpc>
                <a:spcPct val="100000"/>
              </a:lnSpc>
              <a:spcBef>
                <a:spcPts val="0"/>
              </a:spcBef>
              <a:spcAft>
                <a:spcPts val="0"/>
              </a:spcAft>
              <a:buSzPts val="1800"/>
              <a:buChar char="*"/>
            </a:pPr>
            <a:r>
              <a:rPr lang="en-GB" sz="1800"/>
              <a:t>Embedded Systems Design with FPGAs, Peter Athanas, Dionisios Pnevmatikatos, Nicolas Sklavos</a:t>
            </a:r>
            <a:endParaRPr/>
          </a:p>
        </p:txBody>
      </p:sp>
      <p:sp>
        <p:nvSpPr>
          <p:cNvPr id="277" name="Google Shape;277;p36"/>
          <p:cNvSpPr txBox="1">
            <a:spLocks noGrp="1"/>
          </p:cNvSpPr>
          <p:nvPr>
            <p:ph type="title"/>
          </p:nvPr>
        </p:nvSpPr>
        <p:spPr>
          <a:xfrm>
            <a:off x="457200" y="394390"/>
            <a:ext cx="8229600" cy="9396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GB"/>
              <a:t>References</a:t>
            </a:r>
            <a:endParaRPr/>
          </a:p>
        </p:txBody>
      </p:sp>
      <p:pic>
        <p:nvPicPr>
          <p:cNvPr id="278" name="Google Shape;278;p36" descr="All Department Logo New"/>
          <p:cNvPicPr preferRelativeResize="0"/>
          <p:nvPr/>
        </p:nvPicPr>
        <p:blipFill rotWithShape="1">
          <a:blip r:embed="rId6">
            <a:alphaModFix/>
          </a:blip>
          <a:srcRect/>
          <a:stretch/>
        </p:blipFill>
        <p:spPr>
          <a:xfrm>
            <a:off x="76200" y="62869"/>
            <a:ext cx="8991599" cy="4495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7"/>
          <p:cNvSpPr txBox="1">
            <a:spLocks noGrp="1"/>
          </p:cNvSpPr>
          <p:nvPr>
            <p:ph type="body" idx="1"/>
          </p:nvPr>
        </p:nvSpPr>
        <p:spPr>
          <a:xfrm>
            <a:off x="309875" y="1956394"/>
            <a:ext cx="2565000" cy="258795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fontScale="92500" lnSpcReduction="10000"/>
          </a:bodyPr>
          <a:lstStyle/>
          <a:p>
            <a:pPr marL="0" lvl="0" indent="0" algn="l" rtl="0">
              <a:lnSpc>
                <a:spcPct val="100000"/>
              </a:lnSpc>
              <a:spcBef>
                <a:spcPts val="360"/>
              </a:spcBef>
              <a:spcAft>
                <a:spcPts val="0"/>
              </a:spcAft>
              <a:buSzPts val="1800"/>
              <a:buNone/>
            </a:pPr>
            <a:r>
              <a:rPr lang="en-GB" sz="1800" u="sng"/>
              <a:t>Omkar Nandan Choudhary</a:t>
            </a:r>
            <a:endParaRPr sz="1800" u="sng"/>
          </a:p>
          <a:p>
            <a:pPr marL="0" lvl="0" indent="0" algn="l" rtl="0">
              <a:lnSpc>
                <a:spcPct val="100000"/>
              </a:lnSpc>
              <a:spcBef>
                <a:spcPts val="360"/>
              </a:spcBef>
              <a:spcAft>
                <a:spcPts val="0"/>
              </a:spcAft>
              <a:buSzPts val="1800"/>
              <a:buNone/>
            </a:pPr>
            <a:r>
              <a:rPr lang="en-GB" sz="1800" u="sng"/>
              <a:t>Tel</a:t>
            </a:r>
            <a:r>
              <a:rPr lang="en-GB" sz="1800"/>
              <a:t>: +91 7875336344</a:t>
            </a:r>
            <a:endParaRPr sz="1800"/>
          </a:p>
          <a:p>
            <a:pPr marL="0" lvl="0" indent="0" algn="l" rtl="0">
              <a:lnSpc>
                <a:spcPct val="100000"/>
              </a:lnSpc>
              <a:spcBef>
                <a:spcPts val="360"/>
              </a:spcBef>
              <a:spcAft>
                <a:spcPts val="0"/>
              </a:spcAft>
              <a:buSzPts val="1800"/>
              <a:buNone/>
            </a:pPr>
            <a:r>
              <a:rPr lang="en-GB" sz="1800" u="sng"/>
              <a:t>Email</a:t>
            </a:r>
            <a:r>
              <a:rPr lang="en-GB" sz="1800"/>
              <a:t>: </a:t>
            </a:r>
            <a:r>
              <a:rPr lang="en-GB" sz="1800" u="sng">
                <a:solidFill>
                  <a:schemeClr val="hlink"/>
                </a:solidFill>
                <a:hlinkClick r:id="rId3"/>
              </a:rPr>
              <a:t>omknan60@gmail.com</a:t>
            </a:r>
            <a:endParaRPr sz="1800"/>
          </a:p>
          <a:p>
            <a:pPr marL="0" lvl="0" indent="0" algn="l" rtl="0">
              <a:lnSpc>
                <a:spcPct val="100000"/>
              </a:lnSpc>
              <a:spcBef>
                <a:spcPts val="360"/>
              </a:spcBef>
              <a:spcAft>
                <a:spcPts val="0"/>
              </a:spcAft>
              <a:buSzPts val="1800"/>
              <a:buNone/>
            </a:pPr>
            <a:r>
              <a:rPr lang="en-GB" sz="1800" u="sng"/>
              <a:t>Address</a:t>
            </a:r>
            <a:r>
              <a:rPr lang="en-GB" sz="1800"/>
              <a:t>:</a:t>
            </a:r>
            <a:endParaRPr sz="1800"/>
          </a:p>
          <a:p>
            <a:pPr marL="0" lvl="0" indent="0" algn="l" rtl="0">
              <a:lnSpc>
                <a:spcPct val="100000"/>
              </a:lnSpc>
              <a:spcBef>
                <a:spcPts val="360"/>
              </a:spcBef>
              <a:spcAft>
                <a:spcPts val="0"/>
              </a:spcAft>
              <a:buSzPts val="1800"/>
              <a:buNone/>
            </a:pPr>
            <a:r>
              <a:rPr lang="en-GB" sz="1800"/>
              <a:t>23/A, Vrindavan 2, Naigaon (EAST)</a:t>
            </a:r>
            <a:endParaRPr sz="1800"/>
          </a:p>
          <a:p>
            <a:pPr marL="0" lvl="0" indent="0" algn="l" rtl="0">
              <a:lnSpc>
                <a:spcPct val="100000"/>
              </a:lnSpc>
              <a:spcBef>
                <a:spcPts val="360"/>
              </a:spcBef>
              <a:spcAft>
                <a:spcPts val="0"/>
              </a:spcAft>
              <a:buSzPts val="1800"/>
              <a:buNone/>
            </a:pPr>
            <a:r>
              <a:rPr lang="en-GB" sz="1800"/>
              <a:t> </a:t>
            </a:r>
            <a:endParaRPr sz="1800"/>
          </a:p>
        </p:txBody>
      </p:sp>
      <p:sp>
        <p:nvSpPr>
          <p:cNvPr id="285" name="Google Shape;285;p37"/>
          <p:cNvSpPr txBox="1">
            <a:spLocks noGrp="1"/>
          </p:cNvSpPr>
          <p:nvPr>
            <p:ph type="title"/>
          </p:nvPr>
        </p:nvSpPr>
        <p:spPr>
          <a:xfrm>
            <a:off x="457200" y="253746"/>
            <a:ext cx="8229600" cy="9396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GB"/>
              <a:t>Information of Students</a:t>
            </a:r>
            <a:endParaRPr/>
          </a:p>
        </p:txBody>
      </p:sp>
      <p:sp>
        <p:nvSpPr>
          <p:cNvPr id="286" name="Google Shape;286;p37"/>
          <p:cNvSpPr txBox="1">
            <a:spLocks noGrp="1"/>
          </p:cNvSpPr>
          <p:nvPr>
            <p:ph type="body" idx="1"/>
          </p:nvPr>
        </p:nvSpPr>
        <p:spPr>
          <a:xfrm>
            <a:off x="3312900" y="1956394"/>
            <a:ext cx="2565000" cy="258795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fontScale="92500" lnSpcReduction="10000"/>
          </a:bodyPr>
          <a:lstStyle/>
          <a:p>
            <a:pPr marL="0" lvl="0" indent="0" algn="l" rtl="0">
              <a:lnSpc>
                <a:spcPct val="100000"/>
              </a:lnSpc>
              <a:spcBef>
                <a:spcPts val="360"/>
              </a:spcBef>
              <a:spcAft>
                <a:spcPts val="0"/>
              </a:spcAft>
              <a:buSzPts val="1800"/>
              <a:buNone/>
            </a:pPr>
            <a:r>
              <a:rPr lang="en-GB" sz="1800" u="sng"/>
              <a:t>Ishaan Anand Shinde</a:t>
            </a:r>
            <a:endParaRPr sz="1800" u="sng"/>
          </a:p>
          <a:p>
            <a:pPr marL="0" lvl="0" indent="0" algn="l" rtl="0">
              <a:lnSpc>
                <a:spcPct val="100000"/>
              </a:lnSpc>
              <a:spcBef>
                <a:spcPts val="360"/>
              </a:spcBef>
              <a:spcAft>
                <a:spcPts val="0"/>
              </a:spcAft>
              <a:buSzPts val="1800"/>
              <a:buNone/>
            </a:pPr>
            <a:r>
              <a:rPr lang="en-GB" sz="1800" u="sng"/>
              <a:t>Tel</a:t>
            </a:r>
            <a:r>
              <a:rPr lang="en-GB" sz="1800"/>
              <a:t>: +91 9664859323</a:t>
            </a:r>
            <a:endParaRPr sz="1800"/>
          </a:p>
          <a:p>
            <a:pPr marL="0" lvl="0" indent="0" algn="l" rtl="0">
              <a:lnSpc>
                <a:spcPct val="100000"/>
              </a:lnSpc>
              <a:spcBef>
                <a:spcPts val="360"/>
              </a:spcBef>
              <a:spcAft>
                <a:spcPts val="0"/>
              </a:spcAft>
              <a:buSzPts val="1800"/>
              <a:buNone/>
            </a:pPr>
            <a:r>
              <a:rPr lang="en-GB" sz="1800" u="sng"/>
              <a:t>Email</a:t>
            </a:r>
            <a:r>
              <a:rPr lang="en-GB" sz="1800"/>
              <a:t>: ishaan.shnd@gmail.com</a:t>
            </a:r>
            <a:endParaRPr sz="1800"/>
          </a:p>
          <a:p>
            <a:pPr marL="0" lvl="0" indent="0" algn="l" rtl="0">
              <a:lnSpc>
                <a:spcPct val="100000"/>
              </a:lnSpc>
              <a:spcBef>
                <a:spcPts val="360"/>
              </a:spcBef>
              <a:spcAft>
                <a:spcPts val="0"/>
              </a:spcAft>
              <a:buSzPts val="1800"/>
              <a:buNone/>
            </a:pPr>
            <a:r>
              <a:rPr lang="en-GB" sz="1800" u="sng"/>
              <a:t>Address</a:t>
            </a:r>
            <a:r>
              <a:rPr lang="en-GB" sz="1800"/>
              <a:t>:</a:t>
            </a:r>
            <a:endParaRPr sz="1800"/>
          </a:p>
          <a:p>
            <a:pPr marL="0" lvl="0" indent="0" algn="l" rtl="0">
              <a:lnSpc>
                <a:spcPct val="100000"/>
              </a:lnSpc>
              <a:spcBef>
                <a:spcPts val="360"/>
              </a:spcBef>
              <a:spcAft>
                <a:spcPts val="0"/>
              </a:spcAft>
              <a:buSzPts val="1800"/>
              <a:buNone/>
            </a:pPr>
            <a:r>
              <a:rPr lang="en-GB" sz="1800"/>
              <a:t>1/A-802, Suncity ph-1, Thakur Village, Kandivali (East), Mumbai 400101</a:t>
            </a:r>
            <a:endParaRPr sz="1800"/>
          </a:p>
          <a:p>
            <a:pPr marL="0" lvl="0" indent="0" algn="l" rtl="0">
              <a:lnSpc>
                <a:spcPct val="100000"/>
              </a:lnSpc>
              <a:spcBef>
                <a:spcPts val="360"/>
              </a:spcBef>
              <a:spcAft>
                <a:spcPts val="0"/>
              </a:spcAft>
              <a:buSzPts val="1800"/>
              <a:buNone/>
            </a:pPr>
            <a:r>
              <a:rPr lang="en-GB" sz="1800"/>
              <a:t> </a:t>
            </a:r>
            <a:endParaRPr sz="1800"/>
          </a:p>
        </p:txBody>
      </p:sp>
      <p:sp>
        <p:nvSpPr>
          <p:cNvPr id="287" name="Google Shape;287;p37"/>
          <p:cNvSpPr txBox="1">
            <a:spLocks noGrp="1"/>
          </p:cNvSpPr>
          <p:nvPr>
            <p:ph type="body" idx="1"/>
          </p:nvPr>
        </p:nvSpPr>
        <p:spPr>
          <a:xfrm>
            <a:off x="6315900" y="1956394"/>
            <a:ext cx="2565000" cy="258795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fontScale="32500" lnSpcReduction="20000"/>
          </a:bodyPr>
          <a:lstStyle/>
          <a:p>
            <a:pPr marL="0" lvl="0" indent="0" algn="l" rtl="0">
              <a:lnSpc>
                <a:spcPct val="100000"/>
              </a:lnSpc>
              <a:spcBef>
                <a:spcPts val="360"/>
              </a:spcBef>
              <a:spcAft>
                <a:spcPts val="0"/>
              </a:spcAft>
              <a:buSzPct val="32421"/>
              <a:buNone/>
            </a:pPr>
            <a:r>
              <a:rPr lang="en-GB" sz="5551" u="sng"/>
              <a:t>Arun Kumar Singh</a:t>
            </a:r>
            <a:endParaRPr sz="5551" u="sng"/>
          </a:p>
          <a:p>
            <a:pPr marL="0" lvl="0" indent="0" algn="l" rtl="0">
              <a:lnSpc>
                <a:spcPct val="100000"/>
              </a:lnSpc>
              <a:spcBef>
                <a:spcPts val="360"/>
              </a:spcBef>
              <a:spcAft>
                <a:spcPts val="0"/>
              </a:spcAft>
              <a:buSzPct val="32421"/>
              <a:buNone/>
            </a:pPr>
            <a:r>
              <a:rPr lang="en-GB" sz="5551" u="sng"/>
              <a:t>Tel</a:t>
            </a:r>
            <a:r>
              <a:rPr lang="en-GB" sz="5551"/>
              <a:t>: +91 8369388277</a:t>
            </a:r>
            <a:endParaRPr sz="5551"/>
          </a:p>
          <a:p>
            <a:pPr marL="0" lvl="0" indent="0" algn="l" rtl="0">
              <a:lnSpc>
                <a:spcPct val="100000"/>
              </a:lnSpc>
              <a:spcBef>
                <a:spcPts val="360"/>
              </a:spcBef>
              <a:spcAft>
                <a:spcPts val="0"/>
              </a:spcAft>
              <a:buSzPct val="32421"/>
              <a:buNone/>
            </a:pPr>
            <a:r>
              <a:rPr lang="en-GB" sz="5551" u="sng"/>
              <a:t>Email</a:t>
            </a:r>
            <a:r>
              <a:rPr lang="en-GB" sz="5551"/>
              <a:t>: arunks2902@gmail.com</a:t>
            </a:r>
            <a:endParaRPr sz="5551"/>
          </a:p>
          <a:p>
            <a:pPr marL="0" lvl="0" indent="0" algn="l" rtl="0">
              <a:lnSpc>
                <a:spcPct val="100000"/>
              </a:lnSpc>
              <a:spcBef>
                <a:spcPts val="360"/>
              </a:spcBef>
              <a:spcAft>
                <a:spcPts val="0"/>
              </a:spcAft>
              <a:buSzPct val="32421"/>
              <a:buNone/>
            </a:pPr>
            <a:r>
              <a:rPr lang="en-GB" sz="5551" u="sng"/>
              <a:t>Address</a:t>
            </a:r>
            <a:r>
              <a:rPr lang="en-GB" sz="5551"/>
              <a:t>:</a:t>
            </a:r>
            <a:endParaRPr sz="5551"/>
          </a:p>
          <a:p>
            <a:pPr marL="0" lvl="0" indent="0" algn="l" rtl="0">
              <a:lnSpc>
                <a:spcPct val="100000"/>
              </a:lnSpc>
              <a:spcBef>
                <a:spcPts val="360"/>
              </a:spcBef>
              <a:spcAft>
                <a:spcPts val="0"/>
              </a:spcAft>
              <a:buSzPct val="32421"/>
              <a:buNone/>
            </a:pPr>
            <a:r>
              <a:rPr lang="en-GB" sz="5551"/>
              <a:t>A/302 Abhishek apt, Shanti Park, Mira Road(East), Thane- 401107</a:t>
            </a:r>
            <a:endParaRPr sz="5551"/>
          </a:p>
          <a:p>
            <a:pPr marL="0" lvl="0" indent="0" algn="l" rtl="0">
              <a:lnSpc>
                <a:spcPct val="100000"/>
              </a:lnSpc>
              <a:spcBef>
                <a:spcPts val="360"/>
              </a:spcBef>
              <a:spcAft>
                <a:spcPts val="0"/>
              </a:spcAft>
              <a:buSzPct val="100000"/>
              <a:buNone/>
            </a:pPr>
            <a:endParaRPr sz="1800"/>
          </a:p>
          <a:p>
            <a:pPr marL="0" lvl="0" indent="0" algn="l" rtl="0">
              <a:lnSpc>
                <a:spcPct val="100000"/>
              </a:lnSpc>
              <a:spcBef>
                <a:spcPts val="360"/>
              </a:spcBef>
              <a:spcAft>
                <a:spcPts val="0"/>
              </a:spcAft>
              <a:buSzPct val="100000"/>
              <a:buNone/>
            </a:pPr>
            <a:r>
              <a:rPr lang="en-GB" sz="1800"/>
              <a:t> </a:t>
            </a:r>
            <a:endParaRPr sz="1800"/>
          </a:p>
        </p:txBody>
      </p:sp>
      <p:pic>
        <p:nvPicPr>
          <p:cNvPr id="288" name="Google Shape;288;p37" descr="All Department Logo New"/>
          <p:cNvPicPr preferRelativeResize="0"/>
          <p:nvPr/>
        </p:nvPicPr>
        <p:blipFill rotWithShape="1">
          <a:blip r:embed="rId4">
            <a:alphaModFix/>
          </a:blip>
          <a:srcRect/>
          <a:stretch/>
        </p:blipFill>
        <p:spPr>
          <a:xfrm>
            <a:off x="152400" y="52819"/>
            <a:ext cx="8991599" cy="4495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type="body" idx="1"/>
          </p:nvPr>
        </p:nvSpPr>
        <p:spPr>
          <a:xfrm>
            <a:off x="872067" y="2006600"/>
            <a:ext cx="7408200" cy="25879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800"/>
              <a:buNone/>
            </a:pPr>
            <a:r>
              <a:rPr lang="en-GB" sz="2800"/>
              <a:t>Around 62 million people in India are visually impaired, for them performing even basic daily tasks is a challenge. The aim of this project is to design a system that provides them a means of navigation and assistance.</a:t>
            </a:r>
            <a:r>
              <a:rPr lang="en-GB" sz="2700"/>
              <a:t> </a:t>
            </a:r>
            <a:endParaRPr sz="2700"/>
          </a:p>
        </p:txBody>
      </p:sp>
      <p:sp>
        <p:nvSpPr>
          <p:cNvPr id="189" name="Google Shape;189;p26"/>
          <p:cNvSpPr txBox="1">
            <a:spLocks noGrp="1"/>
          </p:cNvSpPr>
          <p:nvPr>
            <p:ph type="title"/>
          </p:nvPr>
        </p:nvSpPr>
        <p:spPr>
          <a:xfrm>
            <a:off x="461375" y="384358"/>
            <a:ext cx="8229600" cy="939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5454"/>
              <a:buNone/>
            </a:pPr>
            <a:r>
              <a:rPr lang="en-GB"/>
              <a:t>Problem Objective and Motivation</a:t>
            </a:r>
            <a:endParaRPr/>
          </a:p>
        </p:txBody>
      </p:sp>
      <p:pic>
        <p:nvPicPr>
          <p:cNvPr id="190" name="Google Shape;190;p26" descr="All Department Logo New"/>
          <p:cNvPicPr preferRelativeResize="0"/>
          <p:nvPr/>
        </p:nvPicPr>
        <p:blipFill rotWithShape="1">
          <a:blip r:embed="rId3">
            <a:alphaModFix/>
          </a:blip>
          <a:srcRect/>
          <a:stretch/>
        </p:blipFill>
        <p:spPr>
          <a:xfrm>
            <a:off x="152400" y="114300"/>
            <a:ext cx="8991599" cy="4495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7"/>
          <p:cNvSpPr txBox="1">
            <a:spLocks noGrp="1"/>
          </p:cNvSpPr>
          <p:nvPr>
            <p:ph type="body" idx="1"/>
          </p:nvPr>
        </p:nvSpPr>
        <p:spPr>
          <a:xfrm>
            <a:off x="872067" y="2006600"/>
            <a:ext cx="7408200" cy="2587950"/>
          </a:xfrm>
          <a:prstGeom prst="rect">
            <a:avLst/>
          </a:prstGeom>
          <a:noFill/>
          <a:ln>
            <a:noFill/>
          </a:ln>
        </p:spPr>
        <p:txBody>
          <a:bodyPr spcFirstLastPara="1" wrap="square" lIns="91425" tIns="45700" rIns="91425" bIns="45700" anchor="t" anchorCtr="0">
            <a:normAutofit fontScale="92500"/>
          </a:bodyPr>
          <a:lstStyle/>
          <a:p>
            <a:pPr marL="0" lvl="0" indent="0" algn="l" rtl="0">
              <a:lnSpc>
                <a:spcPct val="100000"/>
              </a:lnSpc>
              <a:spcBef>
                <a:spcPts val="360"/>
              </a:spcBef>
              <a:spcAft>
                <a:spcPts val="0"/>
              </a:spcAft>
              <a:buSzPts val="1800"/>
              <a:buNone/>
            </a:pPr>
            <a:r>
              <a:rPr lang="en-GB" sz="2600"/>
              <a:t>Developing a means of micro-navigation which is able to provide haptic feedback to the user. It needs to have low latency, this ensures safety of the user and it provides ample time to react to incoming obstacles. It should have a mechanism for tactile feedback indicating to the user location of the obstacles.</a:t>
            </a:r>
            <a:endParaRPr sz="2600"/>
          </a:p>
        </p:txBody>
      </p:sp>
      <p:sp>
        <p:nvSpPr>
          <p:cNvPr id="197" name="Google Shape;197;p27"/>
          <p:cNvSpPr txBox="1">
            <a:spLocks noGrp="1"/>
          </p:cNvSpPr>
          <p:nvPr>
            <p:ph type="title"/>
          </p:nvPr>
        </p:nvSpPr>
        <p:spPr>
          <a:xfrm>
            <a:off x="457200" y="444621"/>
            <a:ext cx="8229600" cy="9396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GB"/>
              <a:t>Problem Definition</a:t>
            </a:r>
            <a:endParaRPr/>
          </a:p>
        </p:txBody>
      </p:sp>
      <p:pic>
        <p:nvPicPr>
          <p:cNvPr id="198" name="Google Shape;198;p27" descr="All Department Logo New"/>
          <p:cNvPicPr preferRelativeResize="0"/>
          <p:nvPr/>
        </p:nvPicPr>
        <p:blipFill rotWithShape="1">
          <a:blip r:embed="rId3">
            <a:alphaModFix/>
          </a:blip>
          <a:srcRect/>
          <a:stretch/>
        </p:blipFill>
        <p:spPr>
          <a:xfrm>
            <a:off x="152400" y="62869"/>
            <a:ext cx="8991599" cy="4495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8"/>
          <p:cNvSpPr txBox="1">
            <a:spLocks noGrp="1"/>
          </p:cNvSpPr>
          <p:nvPr>
            <p:ph type="title"/>
          </p:nvPr>
        </p:nvSpPr>
        <p:spPr>
          <a:xfrm>
            <a:off x="461375" y="444621"/>
            <a:ext cx="8229600" cy="9396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GB"/>
              <a:t>Problem Statement and Solution</a:t>
            </a:r>
            <a:endParaRPr/>
          </a:p>
        </p:txBody>
      </p:sp>
      <p:sp>
        <p:nvSpPr>
          <p:cNvPr id="205" name="Google Shape;205;p28"/>
          <p:cNvSpPr txBox="1">
            <a:spLocks noGrp="1"/>
          </p:cNvSpPr>
          <p:nvPr>
            <p:ph type="body" idx="1"/>
          </p:nvPr>
        </p:nvSpPr>
        <p:spPr>
          <a:xfrm>
            <a:off x="872067" y="2006600"/>
            <a:ext cx="7408200" cy="2587950"/>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90000"/>
              </a:lnSpc>
              <a:spcBef>
                <a:spcPts val="1000"/>
              </a:spcBef>
              <a:spcAft>
                <a:spcPts val="0"/>
              </a:spcAft>
              <a:buClr>
                <a:schemeClr val="dk1"/>
              </a:buClr>
              <a:buSzPct val="39285"/>
              <a:buFont typeface="Arial"/>
              <a:buNone/>
            </a:pPr>
            <a:r>
              <a:rPr lang="en-GB" sz="2800"/>
              <a:t>Visually impaired face many hindrances in performing daily tasks, this project aims to help them navigate unknown environment with ease. This project is focused on detecting obstacles with a radius of 5-7 meters. To implement this sensors will be integrated to a FPGA board to detect any obstacles in the surrounding and these details will be relayed back to the user using tactile feedback.</a:t>
            </a:r>
            <a:endParaRPr sz="2800"/>
          </a:p>
          <a:p>
            <a:pPr marL="0" lvl="0" indent="0" algn="l" rtl="0">
              <a:lnSpc>
                <a:spcPct val="100000"/>
              </a:lnSpc>
              <a:spcBef>
                <a:spcPts val="360"/>
              </a:spcBef>
              <a:spcAft>
                <a:spcPts val="0"/>
              </a:spcAft>
              <a:buSzPct val="81081"/>
              <a:buNone/>
            </a:pPr>
            <a:endParaRPr/>
          </a:p>
        </p:txBody>
      </p:sp>
      <p:pic>
        <p:nvPicPr>
          <p:cNvPr id="206" name="Google Shape;206;p28" descr="All Department Logo New"/>
          <p:cNvPicPr preferRelativeResize="0"/>
          <p:nvPr/>
        </p:nvPicPr>
        <p:blipFill rotWithShape="1">
          <a:blip r:embed="rId3">
            <a:alphaModFix/>
          </a:blip>
          <a:srcRect/>
          <a:stretch/>
        </p:blipFill>
        <p:spPr>
          <a:xfrm>
            <a:off x="152400" y="93000"/>
            <a:ext cx="8991599" cy="4495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9"/>
          <p:cNvSpPr txBox="1">
            <a:spLocks noGrp="1"/>
          </p:cNvSpPr>
          <p:nvPr>
            <p:ph type="title"/>
          </p:nvPr>
        </p:nvSpPr>
        <p:spPr>
          <a:xfrm>
            <a:off x="457200" y="314027"/>
            <a:ext cx="8229600" cy="9396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GB"/>
              <a:t>Literature Survey - 1</a:t>
            </a:r>
            <a:endParaRPr/>
          </a:p>
        </p:txBody>
      </p:sp>
      <p:pic>
        <p:nvPicPr>
          <p:cNvPr id="213" name="Google Shape;213;p29" descr="All Department Logo New"/>
          <p:cNvPicPr preferRelativeResize="0"/>
          <p:nvPr/>
        </p:nvPicPr>
        <p:blipFill rotWithShape="1">
          <a:blip r:embed="rId3">
            <a:alphaModFix/>
          </a:blip>
          <a:srcRect/>
          <a:stretch/>
        </p:blipFill>
        <p:spPr>
          <a:xfrm>
            <a:off x="152400" y="82969"/>
            <a:ext cx="8991599" cy="449580"/>
          </a:xfrm>
          <a:prstGeom prst="rect">
            <a:avLst/>
          </a:prstGeom>
          <a:noFill/>
          <a:ln>
            <a:noFill/>
          </a:ln>
        </p:spPr>
      </p:pic>
      <p:graphicFrame>
        <p:nvGraphicFramePr>
          <p:cNvPr id="214" name="Google Shape;214;p29"/>
          <p:cNvGraphicFramePr/>
          <p:nvPr/>
        </p:nvGraphicFramePr>
        <p:xfrm>
          <a:off x="107150" y="1645416"/>
          <a:ext cx="8929700" cy="2780425"/>
        </p:xfrm>
        <a:graphic>
          <a:graphicData uri="http://schemas.openxmlformats.org/drawingml/2006/table">
            <a:tbl>
              <a:tblPr>
                <a:noFill/>
                <a:tableStyleId>{D851C745-6F5F-49DE-900F-F4D196055A1C}</a:tableStyleId>
              </a:tblPr>
              <a:tblGrid>
                <a:gridCol w="485775">
                  <a:extLst>
                    <a:ext uri="{9D8B030D-6E8A-4147-A177-3AD203B41FA5}">
                      <a16:colId xmlns:a16="http://schemas.microsoft.com/office/drawing/2014/main" val="20000"/>
                    </a:ext>
                  </a:extLst>
                </a:gridCol>
                <a:gridCol w="1476375">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657225">
                  <a:extLst>
                    <a:ext uri="{9D8B030D-6E8A-4147-A177-3AD203B41FA5}">
                      <a16:colId xmlns:a16="http://schemas.microsoft.com/office/drawing/2014/main" val="20004"/>
                    </a:ext>
                  </a:extLst>
                </a:gridCol>
                <a:gridCol w="2276475">
                  <a:extLst>
                    <a:ext uri="{9D8B030D-6E8A-4147-A177-3AD203B41FA5}">
                      <a16:colId xmlns:a16="http://schemas.microsoft.com/office/drawing/2014/main" val="20005"/>
                    </a:ext>
                  </a:extLst>
                </a:gridCol>
                <a:gridCol w="2052650">
                  <a:extLst>
                    <a:ext uri="{9D8B030D-6E8A-4147-A177-3AD203B41FA5}">
                      <a16:colId xmlns:a16="http://schemas.microsoft.com/office/drawing/2014/main" val="20006"/>
                    </a:ext>
                  </a:extLst>
                </a:gridCol>
              </a:tblGrid>
              <a:tr h="102375">
                <a:tc rowSpan="2">
                  <a:txBody>
                    <a:bodyPr/>
                    <a:lstStyle/>
                    <a:p>
                      <a:pPr marL="0" marR="0" lvl="0" indent="0" algn="ctr" rtl="0">
                        <a:lnSpc>
                          <a:spcPct val="115000"/>
                        </a:lnSpc>
                        <a:spcBef>
                          <a:spcPts val="0"/>
                        </a:spcBef>
                        <a:spcAft>
                          <a:spcPts val="0"/>
                        </a:spcAft>
                        <a:buClr>
                          <a:srgbClr val="000000"/>
                        </a:buClr>
                        <a:buSzPts val="800"/>
                        <a:buFont typeface="Arial"/>
                        <a:buNone/>
                      </a:pPr>
                      <a:r>
                        <a:rPr lang="en-GB" sz="800" b="1" u="none" strike="noStrike" cap="none">
                          <a:latin typeface="Calibri"/>
                          <a:ea typeface="Calibri"/>
                          <a:cs typeface="Calibri"/>
                          <a:sym typeface="Calibri"/>
                        </a:rPr>
                        <a:t>sr no.</a:t>
                      </a:r>
                      <a:endParaRPr sz="800" b="1" u="none" strike="noStrike" cap="none">
                        <a:latin typeface="Calibri"/>
                        <a:ea typeface="Calibri"/>
                        <a:cs typeface="Calibri"/>
                        <a:sym typeface="Calibri"/>
                      </a:endParaRPr>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rowSpan="2">
                  <a:txBody>
                    <a:bodyPr/>
                    <a:lstStyle/>
                    <a:p>
                      <a:pPr marL="0" marR="0" lvl="0" indent="0" algn="ctr" rtl="0">
                        <a:lnSpc>
                          <a:spcPct val="115000"/>
                        </a:lnSpc>
                        <a:spcBef>
                          <a:spcPts val="0"/>
                        </a:spcBef>
                        <a:spcAft>
                          <a:spcPts val="0"/>
                        </a:spcAft>
                        <a:buClr>
                          <a:srgbClr val="000000"/>
                        </a:buClr>
                        <a:buSzPts val="800"/>
                        <a:buFont typeface="Arial"/>
                        <a:buNone/>
                      </a:pPr>
                      <a:r>
                        <a:rPr lang="en-GB" sz="800" b="1" u="none" strike="noStrike" cap="none">
                          <a:latin typeface="Calibri"/>
                          <a:ea typeface="Calibri"/>
                          <a:cs typeface="Calibri"/>
                          <a:sym typeface="Calibri"/>
                        </a:rPr>
                        <a:t>Title</a:t>
                      </a:r>
                      <a:endParaRPr sz="800" b="1" u="none" strike="noStrike" cap="none">
                        <a:latin typeface="Calibri"/>
                        <a:ea typeface="Calibri"/>
                        <a:cs typeface="Calibri"/>
                        <a:sym typeface="Calibri"/>
                      </a:endParaRPr>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rowSpan="2">
                  <a:txBody>
                    <a:bodyPr/>
                    <a:lstStyle/>
                    <a:p>
                      <a:pPr marL="0" marR="0" lvl="0" indent="0" algn="ctr" rtl="0">
                        <a:lnSpc>
                          <a:spcPct val="115000"/>
                        </a:lnSpc>
                        <a:spcBef>
                          <a:spcPts val="0"/>
                        </a:spcBef>
                        <a:spcAft>
                          <a:spcPts val="0"/>
                        </a:spcAft>
                        <a:buClr>
                          <a:srgbClr val="000000"/>
                        </a:buClr>
                        <a:buSzPts val="800"/>
                        <a:buFont typeface="Arial"/>
                        <a:buNone/>
                      </a:pPr>
                      <a:r>
                        <a:rPr lang="en-GB" sz="800" b="1" u="none" strike="noStrike" cap="none">
                          <a:latin typeface="Calibri"/>
                          <a:ea typeface="Calibri"/>
                          <a:cs typeface="Calibri"/>
                          <a:sym typeface="Calibri"/>
                        </a:rPr>
                        <a:t>Author</a:t>
                      </a:r>
                      <a:endParaRPr sz="800" b="1" u="none" strike="noStrike" cap="none">
                        <a:latin typeface="Calibri"/>
                        <a:ea typeface="Calibri"/>
                        <a:cs typeface="Calibri"/>
                        <a:sym typeface="Calibri"/>
                      </a:endParaRPr>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rowSpan="2">
                  <a:txBody>
                    <a:bodyPr/>
                    <a:lstStyle/>
                    <a:p>
                      <a:pPr marL="0" marR="0" lvl="0" indent="0" algn="ctr" rtl="0">
                        <a:lnSpc>
                          <a:spcPct val="115000"/>
                        </a:lnSpc>
                        <a:spcBef>
                          <a:spcPts val="0"/>
                        </a:spcBef>
                        <a:spcAft>
                          <a:spcPts val="0"/>
                        </a:spcAft>
                        <a:buClr>
                          <a:srgbClr val="000000"/>
                        </a:buClr>
                        <a:buSzPts val="800"/>
                        <a:buFont typeface="Arial"/>
                        <a:buNone/>
                      </a:pPr>
                      <a:r>
                        <a:rPr lang="en-GB" sz="800" b="1" u="none" strike="noStrike" cap="none">
                          <a:latin typeface="Calibri"/>
                          <a:ea typeface="Calibri"/>
                          <a:cs typeface="Calibri"/>
                          <a:sym typeface="Calibri"/>
                        </a:rPr>
                        <a:t>Conference</a:t>
                      </a:r>
                      <a:endParaRPr sz="800" b="1" u="none" strike="noStrike" cap="none">
                        <a:latin typeface="Calibri"/>
                        <a:ea typeface="Calibri"/>
                        <a:cs typeface="Calibri"/>
                        <a:sym typeface="Calibri"/>
                      </a:endParaRPr>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rowSpan="2">
                  <a:txBody>
                    <a:bodyPr/>
                    <a:lstStyle/>
                    <a:p>
                      <a:pPr marL="0" marR="0" lvl="0" indent="0" algn="ctr" rtl="0">
                        <a:lnSpc>
                          <a:spcPct val="115000"/>
                        </a:lnSpc>
                        <a:spcBef>
                          <a:spcPts val="0"/>
                        </a:spcBef>
                        <a:spcAft>
                          <a:spcPts val="0"/>
                        </a:spcAft>
                        <a:buClr>
                          <a:srgbClr val="000000"/>
                        </a:buClr>
                        <a:buSzPts val="800"/>
                        <a:buFont typeface="Arial"/>
                        <a:buNone/>
                      </a:pPr>
                      <a:r>
                        <a:rPr lang="en-GB" sz="800" b="1" u="none" strike="noStrike" cap="none">
                          <a:latin typeface="Calibri"/>
                          <a:ea typeface="Calibri"/>
                          <a:cs typeface="Calibri"/>
                          <a:sym typeface="Calibri"/>
                        </a:rPr>
                        <a:t>Year of Publishing</a:t>
                      </a:r>
                      <a:endParaRPr sz="800" b="1" u="none" strike="noStrike" cap="none">
                        <a:latin typeface="Calibri"/>
                        <a:ea typeface="Calibri"/>
                        <a:cs typeface="Calibri"/>
                        <a:sym typeface="Calibri"/>
                      </a:endParaRPr>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rowSpan="2">
                  <a:txBody>
                    <a:bodyPr/>
                    <a:lstStyle/>
                    <a:p>
                      <a:pPr marL="0" marR="0" lvl="0" indent="0" algn="ctr" rtl="0">
                        <a:lnSpc>
                          <a:spcPct val="115000"/>
                        </a:lnSpc>
                        <a:spcBef>
                          <a:spcPts val="0"/>
                        </a:spcBef>
                        <a:spcAft>
                          <a:spcPts val="0"/>
                        </a:spcAft>
                        <a:buClr>
                          <a:srgbClr val="000000"/>
                        </a:buClr>
                        <a:buSzPts val="800"/>
                        <a:buFont typeface="Arial"/>
                        <a:buNone/>
                      </a:pPr>
                      <a:r>
                        <a:rPr lang="en-GB" sz="800" b="1" u="none" strike="noStrike" cap="none">
                          <a:latin typeface="Calibri"/>
                          <a:ea typeface="Calibri"/>
                          <a:cs typeface="Calibri"/>
                          <a:sym typeface="Calibri"/>
                        </a:rPr>
                        <a:t>Contribution of the Paper</a:t>
                      </a:r>
                      <a:endParaRPr sz="800" b="1" u="none" strike="noStrike" cap="none">
                        <a:latin typeface="Calibri"/>
                        <a:ea typeface="Calibri"/>
                        <a:cs typeface="Calibri"/>
                        <a:sym typeface="Calibri"/>
                      </a:endParaRPr>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rowSpan="2">
                  <a:txBody>
                    <a:bodyPr/>
                    <a:lstStyle/>
                    <a:p>
                      <a:pPr marL="0" marR="0" lvl="0" indent="0" algn="ctr" rtl="0">
                        <a:lnSpc>
                          <a:spcPct val="115000"/>
                        </a:lnSpc>
                        <a:spcBef>
                          <a:spcPts val="0"/>
                        </a:spcBef>
                        <a:spcAft>
                          <a:spcPts val="0"/>
                        </a:spcAft>
                        <a:buClr>
                          <a:srgbClr val="000000"/>
                        </a:buClr>
                        <a:buSzPts val="800"/>
                        <a:buFont typeface="Arial"/>
                        <a:buNone/>
                      </a:pPr>
                      <a:r>
                        <a:rPr lang="en-GB" sz="800" b="1" u="none" strike="noStrike" cap="none">
                          <a:latin typeface="Calibri"/>
                          <a:ea typeface="Calibri"/>
                          <a:cs typeface="Calibri"/>
                          <a:sym typeface="Calibri"/>
                        </a:rPr>
                        <a:t>Remark</a:t>
                      </a:r>
                      <a:endParaRPr sz="800" b="1" u="none" strike="noStrike" cap="none">
                        <a:latin typeface="Calibri"/>
                        <a:ea typeface="Calibri"/>
                        <a:cs typeface="Calibri"/>
                        <a:sym typeface="Calibri"/>
                      </a:endParaRPr>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788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409550">
                <a:tc rowSpan="8">
                  <a:txBody>
                    <a:bodyPr/>
                    <a:lstStyle/>
                    <a:p>
                      <a:pPr marL="0" marR="0" lvl="0" indent="0" algn="ctr" rtl="0">
                        <a:lnSpc>
                          <a:spcPct val="115000"/>
                        </a:lnSpc>
                        <a:spcBef>
                          <a:spcPts val="0"/>
                        </a:spcBef>
                        <a:spcAft>
                          <a:spcPts val="0"/>
                        </a:spcAft>
                        <a:buClr>
                          <a:srgbClr val="000000"/>
                        </a:buClr>
                        <a:buSzPts val="800"/>
                        <a:buFont typeface="Arial"/>
                        <a:buNone/>
                      </a:pPr>
                      <a:r>
                        <a:rPr lang="en-GB" sz="800" u="none" strike="noStrike" cap="none">
                          <a:latin typeface="Calibri"/>
                          <a:ea typeface="Calibri"/>
                          <a:cs typeface="Calibri"/>
                          <a:sym typeface="Calibri"/>
                        </a:rPr>
                        <a:t>1</a:t>
                      </a:r>
                      <a:endParaRPr sz="800" u="none" strike="noStrike" cap="none">
                        <a:latin typeface="Calibri"/>
                        <a:ea typeface="Calibri"/>
                        <a:cs typeface="Calibri"/>
                        <a:sym typeface="Calibri"/>
                      </a:endParaRPr>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rowSpan="8">
                  <a:txBody>
                    <a:bodyPr/>
                    <a:lstStyle/>
                    <a:p>
                      <a:pPr marL="0" marR="0" lvl="0" indent="0" algn="ctr" rtl="0">
                        <a:lnSpc>
                          <a:spcPct val="115000"/>
                        </a:lnSpc>
                        <a:spcBef>
                          <a:spcPts val="0"/>
                        </a:spcBef>
                        <a:spcAft>
                          <a:spcPts val="0"/>
                        </a:spcAft>
                        <a:buClr>
                          <a:srgbClr val="000000"/>
                        </a:buClr>
                        <a:buSzPts val="800"/>
                        <a:buFont typeface="Arial"/>
                        <a:buNone/>
                      </a:pPr>
                      <a:r>
                        <a:rPr lang="en-GB" sz="800" b="1" i="1" u="none" strike="noStrike" cap="none" dirty="0">
                          <a:latin typeface="Calibri"/>
                          <a:ea typeface="Calibri"/>
                          <a:cs typeface="Calibri"/>
                          <a:sym typeface="Calibri"/>
                        </a:rPr>
                        <a:t>Smart Cane for Blind and Visually Impaired Persons</a:t>
                      </a:r>
                      <a:endParaRPr sz="800" b="1" i="1" u="none" strike="noStrike" cap="none" dirty="0">
                        <a:latin typeface="Calibri"/>
                        <a:ea typeface="Calibri"/>
                        <a:cs typeface="Calibri"/>
                        <a:sym typeface="Calibri"/>
                      </a:endParaRPr>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rowSpan="8">
                  <a:txBody>
                    <a:bodyPr/>
                    <a:lstStyle/>
                    <a:p>
                      <a:pPr marL="0" marR="0" lvl="0" indent="0" algn="ctr" rtl="0">
                        <a:lnSpc>
                          <a:spcPct val="115000"/>
                        </a:lnSpc>
                        <a:spcBef>
                          <a:spcPts val="0"/>
                        </a:spcBef>
                        <a:spcAft>
                          <a:spcPts val="0"/>
                        </a:spcAft>
                        <a:buClr>
                          <a:srgbClr val="000000"/>
                        </a:buClr>
                        <a:buSzPts val="800"/>
                        <a:buFont typeface="Arial"/>
                        <a:buNone/>
                      </a:pPr>
                      <a:r>
                        <a:rPr lang="en-GB" sz="800" u="none" strike="noStrike" cap="none">
                          <a:latin typeface="Calibri"/>
                          <a:ea typeface="Calibri"/>
                          <a:cs typeface="Calibri"/>
                          <a:sym typeface="Calibri"/>
                        </a:rPr>
                        <a:t>Alex Y, Shilpa Shyam</a:t>
                      </a:r>
                      <a:endParaRPr sz="800" u="none" strike="noStrike" cap="none">
                        <a:latin typeface="Calibri"/>
                        <a:ea typeface="Calibri"/>
                        <a:cs typeface="Calibri"/>
                        <a:sym typeface="Calibri"/>
                      </a:endParaRPr>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rowSpan="8">
                  <a:txBody>
                    <a:bodyPr/>
                    <a:lstStyle/>
                    <a:p>
                      <a:pPr marL="0" marR="0" lvl="0" indent="0" algn="ctr" rtl="0">
                        <a:lnSpc>
                          <a:spcPct val="115000"/>
                        </a:lnSpc>
                        <a:spcBef>
                          <a:spcPts val="0"/>
                        </a:spcBef>
                        <a:spcAft>
                          <a:spcPts val="0"/>
                        </a:spcAft>
                        <a:buClr>
                          <a:srgbClr val="000000"/>
                        </a:buClr>
                        <a:buSzPts val="800"/>
                        <a:buFont typeface="Arial"/>
                        <a:buNone/>
                      </a:pPr>
                      <a:r>
                        <a:rPr lang="en-GB" sz="800" u="none" strike="noStrike" cap="none">
                          <a:latin typeface="Calibri"/>
                          <a:ea typeface="Calibri"/>
                          <a:cs typeface="Calibri"/>
                          <a:sym typeface="Calibri"/>
                        </a:rPr>
                        <a:t>International Journal of Creative Research Thoughts (IJCRT)</a:t>
                      </a:r>
                      <a:endParaRPr sz="800" u="none" strike="noStrike" cap="none">
                        <a:latin typeface="Calibri"/>
                        <a:ea typeface="Calibri"/>
                        <a:cs typeface="Calibri"/>
                        <a:sym typeface="Calibri"/>
                      </a:endParaRPr>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rowSpan="8">
                  <a:txBody>
                    <a:bodyPr/>
                    <a:lstStyle/>
                    <a:p>
                      <a:pPr marL="0" marR="0" lvl="0" indent="0" algn="ctr" rtl="0">
                        <a:lnSpc>
                          <a:spcPct val="115000"/>
                        </a:lnSpc>
                        <a:spcBef>
                          <a:spcPts val="0"/>
                        </a:spcBef>
                        <a:spcAft>
                          <a:spcPts val="0"/>
                        </a:spcAft>
                        <a:buClr>
                          <a:srgbClr val="000000"/>
                        </a:buClr>
                        <a:buSzPts val="800"/>
                        <a:buFont typeface="Arial"/>
                        <a:buNone/>
                      </a:pPr>
                      <a:r>
                        <a:rPr lang="en-GB" sz="800" u="none" strike="noStrike" cap="none">
                          <a:latin typeface="Calibri"/>
                          <a:ea typeface="Calibri"/>
                          <a:cs typeface="Calibri"/>
                          <a:sym typeface="Calibri"/>
                        </a:rPr>
                        <a:t>May, 2020</a:t>
                      </a:r>
                      <a:endParaRPr sz="800" u="none" strike="noStrike" cap="none">
                        <a:latin typeface="Calibri"/>
                        <a:ea typeface="Calibri"/>
                        <a:cs typeface="Calibri"/>
                        <a:sym typeface="Calibri"/>
                      </a:endParaRPr>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rowSpan="8">
                  <a:txBody>
                    <a:bodyPr/>
                    <a:lstStyle/>
                    <a:p>
                      <a:pPr marL="0" marR="0" lvl="0" indent="0" algn="l" rtl="0">
                        <a:lnSpc>
                          <a:spcPct val="115000"/>
                        </a:lnSpc>
                        <a:spcBef>
                          <a:spcPts val="0"/>
                        </a:spcBef>
                        <a:spcAft>
                          <a:spcPts val="0"/>
                        </a:spcAft>
                        <a:buClr>
                          <a:srgbClr val="000000"/>
                        </a:buClr>
                        <a:buSzPts val="800"/>
                        <a:buFont typeface="Arial"/>
                        <a:buNone/>
                      </a:pPr>
                      <a:r>
                        <a:rPr lang="en-GB" sz="800" u="none" strike="noStrike" cap="none">
                          <a:latin typeface="Calibri"/>
                          <a:ea typeface="Calibri"/>
                          <a:cs typeface="Calibri"/>
                          <a:sym typeface="Calibri"/>
                        </a:rPr>
                        <a:t>*The proposed work includes the design of a smart cane with multiple sensors connected to an Arduino board.</a:t>
                      </a:r>
                      <a:endParaRPr sz="800" u="none" strike="noStrike" cap="none">
                        <a:latin typeface="Calibri"/>
                        <a:ea typeface="Calibri"/>
                        <a:cs typeface="Calibri"/>
                        <a:sym typeface="Calibri"/>
                      </a:endParaRPr>
                    </a:p>
                    <a:p>
                      <a:pPr marL="0" marR="0" lvl="0" indent="0" algn="l" rtl="0">
                        <a:lnSpc>
                          <a:spcPct val="115000"/>
                        </a:lnSpc>
                        <a:spcBef>
                          <a:spcPts val="0"/>
                        </a:spcBef>
                        <a:spcAft>
                          <a:spcPts val="0"/>
                        </a:spcAft>
                        <a:buClr>
                          <a:srgbClr val="000000"/>
                        </a:buClr>
                        <a:buSzPts val="800"/>
                        <a:buFont typeface="Arial"/>
                        <a:buNone/>
                      </a:pPr>
                      <a:r>
                        <a:rPr lang="en-GB" sz="800" u="none" strike="noStrike" cap="none">
                          <a:latin typeface="Calibri"/>
                          <a:ea typeface="Calibri"/>
                          <a:cs typeface="Calibri"/>
                          <a:sym typeface="Calibri"/>
                        </a:rPr>
                        <a:t>*ultrasonic and infrared</a:t>
                      </a:r>
                      <a:endParaRPr sz="800" u="none" strike="noStrike" cap="none">
                        <a:latin typeface="Calibri"/>
                        <a:ea typeface="Calibri"/>
                        <a:cs typeface="Calibri"/>
                        <a:sym typeface="Calibri"/>
                      </a:endParaRPr>
                    </a:p>
                    <a:p>
                      <a:pPr marL="0" marR="0" lvl="0" indent="0" algn="l" rtl="0">
                        <a:lnSpc>
                          <a:spcPct val="115000"/>
                        </a:lnSpc>
                        <a:spcBef>
                          <a:spcPts val="0"/>
                        </a:spcBef>
                        <a:spcAft>
                          <a:spcPts val="0"/>
                        </a:spcAft>
                        <a:buClr>
                          <a:srgbClr val="000000"/>
                        </a:buClr>
                        <a:buSzPts val="800"/>
                        <a:buFont typeface="Arial"/>
                        <a:buNone/>
                      </a:pPr>
                      <a:r>
                        <a:rPr lang="en-GB" sz="800" u="none" strike="noStrike" cap="none">
                          <a:latin typeface="Calibri"/>
                          <a:ea typeface="Calibri"/>
                          <a:cs typeface="Calibri"/>
                          <a:sym typeface="Calibri"/>
                        </a:rPr>
                        <a:t>sensors are mounted at appropriate locations to detect obstacles.</a:t>
                      </a:r>
                      <a:endParaRPr sz="800" u="none" strike="noStrike" cap="none">
                        <a:latin typeface="Calibri"/>
                        <a:ea typeface="Calibri"/>
                        <a:cs typeface="Calibri"/>
                        <a:sym typeface="Calibri"/>
                      </a:endParaRPr>
                    </a:p>
                    <a:p>
                      <a:pPr marL="0" marR="0" lvl="0" indent="0" algn="l" rtl="0">
                        <a:lnSpc>
                          <a:spcPct val="115000"/>
                        </a:lnSpc>
                        <a:spcBef>
                          <a:spcPts val="0"/>
                        </a:spcBef>
                        <a:spcAft>
                          <a:spcPts val="0"/>
                        </a:spcAft>
                        <a:buClr>
                          <a:srgbClr val="000000"/>
                        </a:buClr>
                        <a:buSzPts val="800"/>
                        <a:buFont typeface="Arial"/>
                        <a:buNone/>
                      </a:pPr>
                      <a:r>
                        <a:rPr lang="en-GB" sz="800" u="none" strike="noStrike" cap="none">
                          <a:latin typeface="Calibri"/>
                          <a:ea typeface="Calibri"/>
                          <a:cs typeface="Calibri"/>
                          <a:sym typeface="Calibri"/>
                        </a:rPr>
                        <a:t>*A buzzer, vibrator and some recorded audio clips to navigate the</a:t>
                      </a:r>
                      <a:endParaRPr sz="800" u="none" strike="noStrike" cap="none">
                        <a:latin typeface="Calibri"/>
                        <a:ea typeface="Calibri"/>
                        <a:cs typeface="Calibri"/>
                        <a:sym typeface="Calibri"/>
                      </a:endParaRPr>
                    </a:p>
                    <a:p>
                      <a:pPr marL="0" marR="0" lvl="0" indent="0" algn="l" rtl="0">
                        <a:lnSpc>
                          <a:spcPct val="115000"/>
                        </a:lnSpc>
                        <a:spcBef>
                          <a:spcPts val="0"/>
                        </a:spcBef>
                        <a:spcAft>
                          <a:spcPts val="0"/>
                        </a:spcAft>
                        <a:buClr>
                          <a:srgbClr val="000000"/>
                        </a:buClr>
                        <a:buSzPts val="800"/>
                        <a:buFont typeface="Arial"/>
                        <a:buNone/>
                      </a:pPr>
                      <a:r>
                        <a:rPr lang="en-GB" sz="800" u="none" strike="noStrike" cap="none">
                          <a:latin typeface="Calibri"/>
                          <a:ea typeface="Calibri"/>
                          <a:cs typeface="Calibri"/>
                          <a:sym typeface="Calibri"/>
                        </a:rPr>
                        <a:t>blind people safely.</a:t>
                      </a:r>
                      <a:endParaRPr sz="800" u="none" strike="noStrike" cap="none">
                        <a:latin typeface="Calibri"/>
                        <a:ea typeface="Calibri"/>
                        <a:cs typeface="Calibri"/>
                        <a:sym typeface="Calibri"/>
                      </a:endParaRPr>
                    </a:p>
                  </a:txBody>
                  <a:tcPr marL="28575" marR="28575" marT="14300" marB="143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rowSpan="8">
                  <a:txBody>
                    <a:bodyPr/>
                    <a:lstStyle/>
                    <a:p>
                      <a:pPr marL="0" marR="0" lvl="0" indent="0" algn="l" rtl="0">
                        <a:lnSpc>
                          <a:spcPct val="115000"/>
                        </a:lnSpc>
                        <a:spcBef>
                          <a:spcPts val="0"/>
                        </a:spcBef>
                        <a:spcAft>
                          <a:spcPts val="0"/>
                        </a:spcAft>
                        <a:buClr>
                          <a:srgbClr val="000000"/>
                        </a:buClr>
                        <a:buSzPts val="800"/>
                        <a:buFont typeface="Arial"/>
                        <a:buNone/>
                      </a:pPr>
                      <a:r>
                        <a:rPr lang="en-GB" sz="800" u="none" strike="noStrike" cap="none">
                          <a:latin typeface="Calibri"/>
                          <a:ea typeface="Calibri"/>
                          <a:cs typeface="Calibri"/>
                          <a:sym typeface="Calibri"/>
                        </a:rPr>
                        <a:t>*A detailed Study on the design of a smart cane, considering the average body dimensions.</a:t>
                      </a:r>
                      <a:endParaRPr sz="800" u="none" strike="noStrike" cap="none">
                        <a:latin typeface="Calibri"/>
                        <a:ea typeface="Calibri"/>
                        <a:cs typeface="Calibri"/>
                        <a:sym typeface="Calibri"/>
                      </a:endParaRPr>
                    </a:p>
                    <a:p>
                      <a:pPr marL="0" marR="0" lvl="0" indent="0" algn="l" rtl="0">
                        <a:lnSpc>
                          <a:spcPct val="115000"/>
                        </a:lnSpc>
                        <a:spcBef>
                          <a:spcPts val="0"/>
                        </a:spcBef>
                        <a:spcAft>
                          <a:spcPts val="0"/>
                        </a:spcAft>
                        <a:buClr>
                          <a:srgbClr val="000000"/>
                        </a:buClr>
                        <a:buSzPts val="800"/>
                        <a:buFont typeface="Arial"/>
                        <a:buNone/>
                      </a:pPr>
                      <a:r>
                        <a:rPr lang="en-GB" sz="800" u="none" strike="noStrike" cap="none">
                          <a:latin typeface="Calibri"/>
                          <a:ea typeface="Calibri"/>
                          <a:cs typeface="Calibri"/>
                          <a:sym typeface="Calibri"/>
                        </a:rPr>
                        <a:t>*Mounting of the sensors to get the optimum data.</a:t>
                      </a:r>
                      <a:endParaRPr sz="800" u="none" strike="noStrike" cap="none">
                        <a:latin typeface="Calibri"/>
                        <a:ea typeface="Calibri"/>
                        <a:cs typeface="Calibri"/>
                        <a:sym typeface="Calibri"/>
                      </a:endParaRPr>
                    </a:p>
                    <a:p>
                      <a:pPr marL="0" marR="0" lvl="0" indent="0" algn="l" rtl="0">
                        <a:lnSpc>
                          <a:spcPct val="115000"/>
                        </a:lnSpc>
                        <a:spcBef>
                          <a:spcPts val="0"/>
                        </a:spcBef>
                        <a:spcAft>
                          <a:spcPts val="0"/>
                        </a:spcAft>
                        <a:buClr>
                          <a:srgbClr val="000000"/>
                        </a:buClr>
                        <a:buSzPts val="800"/>
                        <a:buFont typeface="Arial"/>
                        <a:buNone/>
                      </a:pPr>
                      <a:r>
                        <a:rPr lang="en-GB" sz="800" u="none" strike="noStrike" cap="none">
                          <a:latin typeface="Calibri"/>
                          <a:ea typeface="Calibri"/>
                          <a:cs typeface="Calibri"/>
                          <a:sym typeface="Calibri"/>
                        </a:rPr>
                        <a:t>*Elements like buzzers, speakers and vibration motors that can be used to alert the user effectively.</a:t>
                      </a:r>
                      <a:endParaRPr sz="800" u="none" strike="noStrike" cap="none">
                        <a:latin typeface="Calibri"/>
                        <a:ea typeface="Calibri"/>
                        <a:cs typeface="Calibri"/>
                        <a:sym typeface="Calibri"/>
                      </a:endParaRPr>
                    </a:p>
                  </a:txBody>
                  <a:tcPr marL="28575" marR="28575" marT="14300" marB="143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2187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12187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12187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r h="12187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12187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12187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1629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9"/>
                  </a:ext>
                </a:extLst>
              </a:tr>
              <a:tr h="1175900">
                <a:tc>
                  <a:txBody>
                    <a:bodyPr/>
                    <a:lstStyle/>
                    <a:p>
                      <a:pPr marL="0" marR="0" lvl="0" indent="0" algn="ctr" rtl="0">
                        <a:lnSpc>
                          <a:spcPct val="115000"/>
                        </a:lnSpc>
                        <a:spcBef>
                          <a:spcPts val="0"/>
                        </a:spcBef>
                        <a:spcAft>
                          <a:spcPts val="0"/>
                        </a:spcAft>
                        <a:buClr>
                          <a:srgbClr val="000000"/>
                        </a:buClr>
                        <a:buSzPts val="800"/>
                        <a:buFont typeface="Arial"/>
                        <a:buNone/>
                      </a:pPr>
                      <a:r>
                        <a:rPr lang="en-GB" sz="800" u="none" strike="noStrike" cap="none">
                          <a:latin typeface="Calibri"/>
                          <a:ea typeface="Calibri"/>
                          <a:cs typeface="Calibri"/>
                          <a:sym typeface="Calibri"/>
                        </a:rPr>
                        <a:t>2</a:t>
                      </a:r>
                      <a:endParaRPr sz="800" u="none" strike="noStrike" cap="none">
                        <a:latin typeface="Calibri"/>
                        <a:ea typeface="Calibri"/>
                        <a:cs typeface="Calibri"/>
                        <a:sym typeface="Calibri"/>
                      </a:endParaRPr>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800"/>
                        <a:buFont typeface="Arial"/>
                        <a:buNone/>
                      </a:pPr>
                      <a:r>
                        <a:rPr lang="en-GB" sz="800" b="1" i="1" u="none" strike="noStrike" cap="none">
                          <a:latin typeface="Calibri"/>
                          <a:ea typeface="Calibri"/>
                          <a:cs typeface="Calibri"/>
                          <a:sym typeface="Calibri"/>
                        </a:rPr>
                        <a:t>Design and Implementation of Mobility Aid for Blind People</a:t>
                      </a:r>
                      <a:endParaRPr sz="800" b="1" i="1" u="none" strike="noStrike" cap="none">
                        <a:latin typeface="Calibri"/>
                        <a:ea typeface="Calibri"/>
                        <a:cs typeface="Calibri"/>
                        <a:sym typeface="Calibri"/>
                      </a:endParaRPr>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800"/>
                        <a:buFont typeface="Arial"/>
                        <a:buNone/>
                      </a:pPr>
                      <a:r>
                        <a:rPr lang="en-GB" sz="800" u="none" strike="noStrike" cap="none">
                          <a:latin typeface="Calibri"/>
                          <a:ea typeface="Calibri"/>
                          <a:cs typeface="Calibri"/>
                          <a:sym typeface="Calibri"/>
                        </a:rPr>
                        <a:t>B.S. Sourab, Ranganatha Chakravarthy H.S, Sachith D’Souza</a:t>
                      </a:r>
                      <a:endParaRPr sz="800" u="none" strike="noStrike" cap="none">
                        <a:latin typeface="Calibri"/>
                        <a:ea typeface="Calibri"/>
                        <a:cs typeface="Calibri"/>
                        <a:sym typeface="Calibri"/>
                      </a:endParaRPr>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800"/>
                        <a:buFont typeface="Arial"/>
                        <a:buNone/>
                      </a:pPr>
                      <a:r>
                        <a:rPr lang="en-GB" sz="800" u="none" strike="noStrike" cap="none">
                          <a:latin typeface="Calibri"/>
                          <a:ea typeface="Calibri"/>
                          <a:cs typeface="Calibri"/>
                          <a:sym typeface="Calibri"/>
                        </a:rPr>
                        <a:t>2015 International Conference on Power and Advanced Control Engineering (ICPACE)</a:t>
                      </a:r>
                      <a:endParaRPr sz="800" u="none" strike="noStrike" cap="none">
                        <a:latin typeface="Calibri"/>
                        <a:ea typeface="Calibri"/>
                        <a:cs typeface="Calibri"/>
                        <a:sym typeface="Calibri"/>
                      </a:endParaRPr>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800"/>
                        <a:buFont typeface="Arial"/>
                        <a:buNone/>
                      </a:pPr>
                      <a:r>
                        <a:rPr lang="en-GB" sz="800" u="none" strike="noStrike" cap="none">
                          <a:latin typeface="Calibri"/>
                          <a:ea typeface="Calibri"/>
                          <a:cs typeface="Calibri"/>
                          <a:sym typeface="Calibri"/>
                        </a:rPr>
                        <a:t>August, 2015</a:t>
                      </a:r>
                      <a:endParaRPr sz="800" u="none" strike="noStrike" cap="none">
                        <a:latin typeface="Calibri"/>
                        <a:ea typeface="Calibri"/>
                        <a:cs typeface="Calibri"/>
                        <a:sym typeface="Calibri"/>
                      </a:endParaRPr>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800"/>
                        <a:buFont typeface="Arial"/>
                        <a:buNone/>
                      </a:pPr>
                      <a:r>
                        <a:rPr lang="en-GB" sz="800" u="none" strike="noStrike" cap="none">
                          <a:latin typeface="Calibri"/>
                          <a:ea typeface="Calibri"/>
                          <a:cs typeface="Calibri"/>
                          <a:sym typeface="Calibri"/>
                        </a:rPr>
                        <a:t>*Draws attention to the shortcomings of already existing solutions.</a:t>
                      </a:r>
                      <a:endParaRPr sz="800" u="none" strike="noStrike" cap="none">
                        <a:latin typeface="Calibri"/>
                        <a:ea typeface="Calibri"/>
                        <a:cs typeface="Calibri"/>
                        <a:sym typeface="Calibri"/>
                      </a:endParaRPr>
                    </a:p>
                    <a:p>
                      <a:pPr marL="0" marR="0" lvl="0" indent="0" algn="l" rtl="0">
                        <a:lnSpc>
                          <a:spcPct val="115000"/>
                        </a:lnSpc>
                        <a:spcBef>
                          <a:spcPts val="0"/>
                        </a:spcBef>
                        <a:spcAft>
                          <a:spcPts val="0"/>
                        </a:spcAft>
                        <a:buClr>
                          <a:srgbClr val="000000"/>
                        </a:buClr>
                        <a:buSzPts val="800"/>
                        <a:buFont typeface="Arial"/>
                        <a:buNone/>
                      </a:pPr>
                      <a:r>
                        <a:rPr lang="en-GB" sz="800" u="none" strike="noStrike" cap="none">
                          <a:latin typeface="Calibri"/>
                          <a:ea typeface="Calibri"/>
                          <a:cs typeface="Calibri"/>
                          <a:sym typeface="Calibri"/>
                        </a:rPr>
                        <a:t>*The proposed solution is a Jacket which has to be worn by the visually Impaired.</a:t>
                      </a:r>
                      <a:endParaRPr sz="800" u="none" strike="noStrike" cap="none">
                        <a:latin typeface="Calibri"/>
                        <a:ea typeface="Calibri"/>
                        <a:cs typeface="Calibri"/>
                        <a:sym typeface="Calibri"/>
                      </a:endParaRPr>
                    </a:p>
                    <a:p>
                      <a:pPr marL="0" marR="0" lvl="0" indent="0" algn="l" rtl="0">
                        <a:lnSpc>
                          <a:spcPct val="115000"/>
                        </a:lnSpc>
                        <a:spcBef>
                          <a:spcPts val="0"/>
                        </a:spcBef>
                        <a:spcAft>
                          <a:spcPts val="0"/>
                        </a:spcAft>
                        <a:buClr>
                          <a:srgbClr val="000000"/>
                        </a:buClr>
                        <a:buSzPts val="800"/>
                        <a:buFont typeface="Arial"/>
                        <a:buNone/>
                      </a:pPr>
                      <a:r>
                        <a:rPr lang="en-GB" sz="800" u="none" strike="noStrike" cap="none">
                          <a:latin typeface="Calibri"/>
                          <a:ea typeface="Calibri"/>
                          <a:cs typeface="Calibri"/>
                          <a:sym typeface="Calibri"/>
                        </a:rPr>
                        <a:t>*The Jacket is mounted with a collection of ultrasonic Sensors to provide assistance to the user.</a:t>
                      </a:r>
                      <a:endParaRPr sz="800" u="none" strike="noStrike" cap="none">
                        <a:latin typeface="Calibri"/>
                        <a:ea typeface="Calibri"/>
                        <a:cs typeface="Calibri"/>
                        <a:sym typeface="Calibri"/>
                      </a:endParaRPr>
                    </a:p>
                  </a:txBody>
                  <a:tcPr marL="28575" marR="28575" marT="14300" marB="143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800"/>
                        <a:buFont typeface="Arial"/>
                        <a:buNone/>
                      </a:pPr>
                      <a:r>
                        <a:rPr lang="en-GB" sz="800" u="none" strike="noStrike" cap="none" dirty="0">
                          <a:latin typeface="Calibri"/>
                          <a:ea typeface="Calibri"/>
                          <a:cs typeface="Calibri"/>
                          <a:sym typeface="Calibri"/>
                        </a:rPr>
                        <a:t>*The proposition consists of a collection of ultrasonic sensors to assist the user in estimating the distance between an obstacle and the user.</a:t>
                      </a:r>
                      <a:endParaRPr sz="800" u="none" strike="noStrike" cap="none" dirty="0">
                        <a:latin typeface="Calibri"/>
                        <a:ea typeface="Calibri"/>
                        <a:cs typeface="Calibri"/>
                        <a:sym typeface="Calibri"/>
                      </a:endParaRPr>
                    </a:p>
                    <a:p>
                      <a:pPr marL="0" marR="0" lvl="0" indent="0" algn="l" rtl="0">
                        <a:lnSpc>
                          <a:spcPct val="115000"/>
                        </a:lnSpc>
                        <a:spcBef>
                          <a:spcPts val="0"/>
                        </a:spcBef>
                        <a:spcAft>
                          <a:spcPts val="0"/>
                        </a:spcAft>
                        <a:buClr>
                          <a:srgbClr val="000000"/>
                        </a:buClr>
                        <a:buSzPts val="800"/>
                        <a:buFont typeface="Arial"/>
                        <a:buNone/>
                      </a:pPr>
                      <a:r>
                        <a:rPr lang="en-GB" sz="800" u="none" strike="noStrike" cap="none" dirty="0">
                          <a:latin typeface="Calibri"/>
                          <a:ea typeface="Calibri"/>
                          <a:cs typeface="Calibri"/>
                          <a:sym typeface="Calibri"/>
                        </a:rPr>
                        <a:t>*The solution suggests addition of earphones, substituting bigger speakers, to effectively alert the user.</a:t>
                      </a:r>
                      <a:endParaRPr sz="800" u="none" strike="noStrike" cap="none" dirty="0">
                        <a:latin typeface="Calibri"/>
                        <a:ea typeface="Calibri"/>
                        <a:cs typeface="Calibri"/>
                        <a:sym typeface="Calibri"/>
                      </a:endParaRPr>
                    </a:p>
                  </a:txBody>
                  <a:tcPr marL="28575" marR="28575" marT="14300" marB="143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0"/>
          <p:cNvSpPr txBox="1">
            <a:spLocks noGrp="1"/>
          </p:cNvSpPr>
          <p:nvPr>
            <p:ph type="title"/>
          </p:nvPr>
        </p:nvSpPr>
        <p:spPr>
          <a:xfrm>
            <a:off x="457200" y="253746"/>
            <a:ext cx="8229600" cy="9396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GB"/>
              <a:t>Literature Survey - 2</a:t>
            </a:r>
            <a:endParaRPr/>
          </a:p>
        </p:txBody>
      </p:sp>
      <p:graphicFrame>
        <p:nvGraphicFramePr>
          <p:cNvPr id="221" name="Google Shape;221;p30"/>
          <p:cNvGraphicFramePr/>
          <p:nvPr/>
        </p:nvGraphicFramePr>
        <p:xfrm>
          <a:off x="591425" y="1128060"/>
          <a:ext cx="8095375" cy="2457821"/>
        </p:xfrm>
        <a:graphic>
          <a:graphicData uri="http://schemas.openxmlformats.org/drawingml/2006/table">
            <a:tbl>
              <a:tblPr>
                <a:noFill/>
                <a:tableStyleId>{7EED4347-D44E-4FAE-9123-2910B33FEB64}</a:tableStyleId>
              </a:tblPr>
              <a:tblGrid>
                <a:gridCol w="1970450">
                  <a:extLst>
                    <a:ext uri="{9D8B030D-6E8A-4147-A177-3AD203B41FA5}">
                      <a16:colId xmlns:a16="http://schemas.microsoft.com/office/drawing/2014/main" val="20000"/>
                    </a:ext>
                  </a:extLst>
                </a:gridCol>
                <a:gridCol w="1531225">
                  <a:extLst>
                    <a:ext uri="{9D8B030D-6E8A-4147-A177-3AD203B41FA5}">
                      <a16:colId xmlns:a16="http://schemas.microsoft.com/office/drawing/2014/main" val="20001"/>
                    </a:ext>
                  </a:extLst>
                </a:gridCol>
                <a:gridCol w="1531225">
                  <a:extLst>
                    <a:ext uri="{9D8B030D-6E8A-4147-A177-3AD203B41FA5}">
                      <a16:colId xmlns:a16="http://schemas.microsoft.com/office/drawing/2014/main" val="20002"/>
                    </a:ext>
                  </a:extLst>
                </a:gridCol>
                <a:gridCol w="546875">
                  <a:extLst>
                    <a:ext uri="{9D8B030D-6E8A-4147-A177-3AD203B41FA5}">
                      <a16:colId xmlns:a16="http://schemas.microsoft.com/office/drawing/2014/main" val="20003"/>
                    </a:ext>
                  </a:extLst>
                </a:gridCol>
                <a:gridCol w="2515600">
                  <a:extLst>
                    <a:ext uri="{9D8B030D-6E8A-4147-A177-3AD203B41FA5}">
                      <a16:colId xmlns:a16="http://schemas.microsoft.com/office/drawing/2014/main" val="20004"/>
                    </a:ext>
                  </a:extLst>
                </a:gridCol>
              </a:tblGrid>
              <a:tr h="701575">
                <a:tc>
                  <a:txBody>
                    <a:bodyPr/>
                    <a:lstStyle/>
                    <a:p>
                      <a:pPr marL="0" marR="0" lvl="0" indent="0" algn="l" rtl="0">
                        <a:lnSpc>
                          <a:spcPct val="115000"/>
                        </a:lnSpc>
                        <a:spcBef>
                          <a:spcPts val="0"/>
                        </a:spcBef>
                        <a:spcAft>
                          <a:spcPts val="0"/>
                        </a:spcAft>
                        <a:buClr>
                          <a:srgbClr val="000000"/>
                        </a:buClr>
                        <a:buSzPts val="800"/>
                        <a:buFont typeface="Arial"/>
                        <a:buNone/>
                      </a:pPr>
                      <a:r>
                        <a:rPr lang="en-GB" sz="800" u="none" strike="noStrike" cap="none"/>
                        <a:t>Design of a FPGA based Virtual Eye for the Blind</a:t>
                      </a:r>
                      <a:endParaRPr sz="800" u="none" strike="noStrike" cap="none"/>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800"/>
                        <a:buFont typeface="Arial"/>
                        <a:buNone/>
                      </a:pPr>
                      <a:r>
                        <a:rPr lang="en-GB" sz="800" u="none" strike="noStrike" cap="none"/>
                        <a:t>V.Dhilip Kanna,ECE, P.V.Deepak Govind Prasad</a:t>
                      </a:r>
                      <a:endParaRPr sz="800" u="none" strike="noStrike" cap="none"/>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800"/>
                        <a:buFont typeface="Arial"/>
                        <a:buNone/>
                      </a:pPr>
                      <a:r>
                        <a:rPr lang="en-GB" sz="800" u="none" strike="noStrike" cap="none"/>
                        <a:t>2nd International Conference on Environmental Science and Technology IPCBEE vol.6</a:t>
                      </a:r>
                      <a:endParaRPr sz="800" u="none" strike="noStrike" cap="none"/>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800"/>
                        <a:buFont typeface="Arial"/>
                        <a:buNone/>
                      </a:pPr>
                      <a:r>
                        <a:rPr lang="en-GB" sz="800" u="none" strike="noStrike" cap="none"/>
                        <a:t>2011</a:t>
                      </a:r>
                      <a:endParaRPr sz="800" u="none" strike="noStrike" cap="none"/>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800"/>
                        <a:buFont typeface="Arial"/>
                        <a:buNone/>
                      </a:pPr>
                      <a:r>
                        <a:rPr lang="en-GB" sz="800" u="none" strike="noStrike" cap="none"/>
                        <a:t>This project was implemented usign a LiDAR and PID sensor placed on the users body. Each frame is comapred to the previosu frame and location data of the user as well as changes in the surrounding is noted.</a:t>
                      </a:r>
                      <a:endParaRPr sz="800" u="none" strike="noStrike" cap="none"/>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74950">
                <a:tc>
                  <a:txBody>
                    <a:bodyPr/>
                    <a:lstStyle/>
                    <a:p>
                      <a:pPr marL="0" marR="0" lvl="0" indent="0" algn="l" rtl="0">
                        <a:lnSpc>
                          <a:spcPct val="115000"/>
                        </a:lnSpc>
                        <a:spcBef>
                          <a:spcPts val="0"/>
                        </a:spcBef>
                        <a:spcAft>
                          <a:spcPts val="0"/>
                        </a:spcAft>
                        <a:buClr>
                          <a:srgbClr val="000000"/>
                        </a:buClr>
                        <a:buSzPts val="800"/>
                        <a:buFont typeface="Arial"/>
                        <a:buNone/>
                      </a:pPr>
                      <a:r>
                        <a:rPr lang="en-GB" sz="800" u="none" strike="noStrike" cap="none"/>
                        <a:t>A Stereo Vision System for Pedestrian Navigation</a:t>
                      </a:r>
                      <a:endParaRPr sz="800" u="none" strike="noStrike" cap="none"/>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800"/>
                        <a:buFont typeface="Arial"/>
                        <a:buNone/>
                      </a:pPr>
                      <a:r>
                        <a:rPr lang="en-GB" sz="800" u="none" strike="noStrike" cap="none"/>
                        <a:t>Franjo Cecelja, Wamadeva Balachandran, Rommanee Jirawimut</a:t>
                      </a:r>
                      <a:endParaRPr sz="800" u="none" strike="noStrike" cap="none"/>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800"/>
                        <a:buFont typeface="Arial"/>
                        <a:buNone/>
                      </a:pPr>
                      <a:r>
                        <a:rPr lang="en-GB" sz="800" u="none" strike="noStrike" cap="none"/>
                        <a:t>17 International Conference on Applied Electromagnetics and Communications</a:t>
                      </a:r>
                      <a:endParaRPr sz="800" u="none" strike="noStrike" cap="none"/>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800"/>
                        <a:buFont typeface="Arial"/>
                        <a:buNone/>
                      </a:pPr>
                      <a:r>
                        <a:rPr lang="en-GB" sz="800" u="none" strike="noStrike" cap="none"/>
                        <a:t>2003</a:t>
                      </a:r>
                      <a:endParaRPr sz="800" u="none" strike="noStrike" cap="none"/>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800"/>
                        <a:buFont typeface="Arial"/>
                        <a:buNone/>
                      </a:pPr>
                      <a:r>
                        <a:rPr lang="en-GB" sz="800" u="none" strike="noStrike" cap="none"/>
                        <a:t>In this paper the project was implemeted using Stereo cameras. For accurate motion estimation Gait analysis and ego-motion estimation algorithm is used.</a:t>
                      </a:r>
                      <a:endParaRPr sz="800" u="none" strike="noStrike" cap="none"/>
                    </a:p>
                  </a:txBody>
                  <a:tcPr marL="91425" marR="9142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162625">
                <a:tc>
                  <a:txBody>
                    <a:bodyPr/>
                    <a:lstStyle/>
                    <a:p>
                      <a:pPr marL="0" marR="0" lvl="0" indent="0" algn="l" rtl="0">
                        <a:lnSpc>
                          <a:spcPct val="115000"/>
                        </a:lnSpc>
                        <a:spcBef>
                          <a:spcPts val="0"/>
                        </a:spcBef>
                        <a:spcAft>
                          <a:spcPts val="0"/>
                        </a:spcAft>
                        <a:buClr>
                          <a:srgbClr val="000000"/>
                        </a:buClr>
                        <a:buSzPts val="800"/>
                        <a:buFont typeface="Arial"/>
                        <a:buNone/>
                      </a:pPr>
                      <a:r>
                        <a:rPr lang="en-GB" sz="800" u="none" strike="noStrike" cap="none"/>
                        <a:t>A system for remote sighted guidance of visually impaired pedestrians</a:t>
                      </a:r>
                      <a:endParaRPr sz="800" u="none" strike="noStrike" cap="none"/>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800"/>
                        <a:buFont typeface="Arial"/>
                        <a:buNone/>
                      </a:pPr>
                      <a:r>
                        <a:rPr lang="en-GB" sz="800" u="none" strike="noStrike" cap="none"/>
                        <a:t>V. Garaj, R. Jirawimut, P. Ptasinski, F. Cecelja and W. Balachandran</a:t>
                      </a:r>
                      <a:endParaRPr sz="800" u="none" strike="noStrike" cap="none"/>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800"/>
                        <a:buFont typeface="Arial"/>
                        <a:buNone/>
                      </a:pPr>
                      <a:r>
                        <a:rPr lang="en-GB" sz="800" u="none" strike="noStrike" cap="none"/>
                        <a:t>British Journal of Visual Impairment</a:t>
                      </a:r>
                      <a:endParaRPr sz="800" u="none" strike="noStrike" cap="none"/>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800"/>
                        <a:buFont typeface="Arial"/>
                        <a:buNone/>
                      </a:pPr>
                      <a:r>
                        <a:rPr lang="en-GB" sz="800" u="none" strike="noStrike" cap="none"/>
                        <a:t>2003</a:t>
                      </a:r>
                      <a:endParaRPr sz="800" u="none" strike="noStrike" cap="none"/>
                    </a:p>
                  </a:txBody>
                  <a:tcPr marL="28575" marR="2857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800"/>
                        <a:buFont typeface="Arial"/>
                        <a:buNone/>
                      </a:pPr>
                      <a:r>
                        <a:rPr lang="en-GB" sz="800" u="none" strike="noStrike" cap="none" dirty="0"/>
                        <a:t>In this paper the authors designed the guidance system using GPS as the main navigation device. As shown in the paper the accuracy of this approach is not sufficient enough for users to be able to traverse a unknown path with ease. This is especially true in cases where obstacles are blocking the GPS signal. They have also proposed to use cameras to supplement the GPS device.</a:t>
                      </a:r>
                      <a:endParaRPr sz="800" u="none" strike="noStrike" cap="none" dirty="0"/>
                    </a:p>
                  </a:txBody>
                  <a:tcPr marL="91425" marR="91425" marT="14300" marB="143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222" name="Google Shape;222;p30" descr="All Department Logo New"/>
          <p:cNvPicPr preferRelativeResize="0"/>
          <p:nvPr/>
        </p:nvPicPr>
        <p:blipFill rotWithShape="1">
          <a:blip r:embed="rId3">
            <a:alphaModFix/>
          </a:blip>
          <a:srcRect/>
          <a:stretch/>
        </p:blipFill>
        <p:spPr>
          <a:xfrm>
            <a:off x="143313" y="31552"/>
            <a:ext cx="8991599" cy="1320697"/>
          </a:xfrm>
          <a:prstGeom prst="rect">
            <a:avLst/>
          </a:prstGeom>
          <a:noFill/>
          <a:ln>
            <a:noFill/>
          </a:ln>
        </p:spPr>
      </p:pic>
      <p:graphicFrame>
        <p:nvGraphicFramePr>
          <p:cNvPr id="223" name="Google Shape;223;p30"/>
          <p:cNvGraphicFramePr/>
          <p:nvPr/>
        </p:nvGraphicFramePr>
        <p:xfrm>
          <a:off x="591413" y="3791250"/>
          <a:ext cx="8095375" cy="939600"/>
        </p:xfrm>
        <a:graphic>
          <a:graphicData uri="http://schemas.openxmlformats.org/drawingml/2006/table">
            <a:tbl>
              <a:tblPr>
                <a:noFill/>
                <a:tableStyleId>{D851C745-6F5F-49DE-900F-F4D196055A1C}</a:tableStyleId>
              </a:tblPr>
              <a:tblGrid>
                <a:gridCol w="1970450">
                  <a:extLst>
                    <a:ext uri="{9D8B030D-6E8A-4147-A177-3AD203B41FA5}">
                      <a16:colId xmlns:a16="http://schemas.microsoft.com/office/drawing/2014/main" val="20000"/>
                    </a:ext>
                  </a:extLst>
                </a:gridCol>
                <a:gridCol w="1531225">
                  <a:extLst>
                    <a:ext uri="{9D8B030D-6E8A-4147-A177-3AD203B41FA5}">
                      <a16:colId xmlns:a16="http://schemas.microsoft.com/office/drawing/2014/main" val="20001"/>
                    </a:ext>
                  </a:extLst>
                </a:gridCol>
                <a:gridCol w="1531225">
                  <a:extLst>
                    <a:ext uri="{9D8B030D-6E8A-4147-A177-3AD203B41FA5}">
                      <a16:colId xmlns:a16="http://schemas.microsoft.com/office/drawing/2014/main" val="20002"/>
                    </a:ext>
                  </a:extLst>
                </a:gridCol>
                <a:gridCol w="546875">
                  <a:extLst>
                    <a:ext uri="{9D8B030D-6E8A-4147-A177-3AD203B41FA5}">
                      <a16:colId xmlns:a16="http://schemas.microsoft.com/office/drawing/2014/main" val="20003"/>
                    </a:ext>
                  </a:extLst>
                </a:gridCol>
                <a:gridCol w="2515600">
                  <a:extLst>
                    <a:ext uri="{9D8B030D-6E8A-4147-A177-3AD203B41FA5}">
                      <a16:colId xmlns:a16="http://schemas.microsoft.com/office/drawing/2014/main" val="20004"/>
                    </a:ext>
                  </a:extLst>
                </a:gridCol>
              </a:tblGrid>
              <a:tr h="939600">
                <a:tc>
                  <a:txBody>
                    <a:bodyPr/>
                    <a:lstStyle/>
                    <a:p>
                      <a:pPr marL="0" marR="0" lvl="0" indent="0" algn="l" rtl="0">
                        <a:lnSpc>
                          <a:spcPct val="115000"/>
                        </a:lnSpc>
                        <a:spcBef>
                          <a:spcPts val="0"/>
                        </a:spcBef>
                        <a:spcAft>
                          <a:spcPts val="0"/>
                        </a:spcAft>
                        <a:buClr>
                          <a:srgbClr val="000000"/>
                        </a:buClr>
                        <a:buSzPts val="800"/>
                        <a:buFont typeface="Arial"/>
                        <a:buNone/>
                      </a:pPr>
                      <a:r>
                        <a:rPr lang="en-GB" sz="800" u="none" strike="noStrike" cap="none"/>
                        <a:t>Navigation Assistance for the Visually Impaired</a:t>
                      </a:r>
                      <a:endParaRPr sz="800" u="none" strike="noStrike" cap="none"/>
                    </a:p>
                    <a:p>
                      <a:pPr marL="0" marR="0" lvl="0" indent="0" algn="l" rtl="0">
                        <a:lnSpc>
                          <a:spcPct val="115000"/>
                        </a:lnSpc>
                        <a:spcBef>
                          <a:spcPts val="0"/>
                        </a:spcBef>
                        <a:spcAft>
                          <a:spcPts val="0"/>
                        </a:spcAft>
                        <a:buClr>
                          <a:srgbClr val="000000"/>
                        </a:buClr>
                        <a:buSzPts val="800"/>
                        <a:buFont typeface="Arial"/>
                        <a:buNone/>
                      </a:pPr>
                      <a:r>
                        <a:rPr lang="en-GB" sz="800" u="none" strike="noStrike" cap="none"/>
                        <a:t>Using RGB-D Sensor With Range Expansion</a:t>
                      </a:r>
                      <a:endParaRPr sz="800" u="none" strike="noStrike" cap="none"/>
                    </a:p>
                  </a:txBody>
                  <a:tcPr marL="28575" marR="28575" marT="14300" marB="143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800"/>
                        <a:buFont typeface="Arial"/>
                        <a:buNone/>
                      </a:pPr>
                      <a:r>
                        <a:rPr lang="en-GB" sz="800" u="none" strike="noStrike" cap="none"/>
                        <a:t>A. Aladrén, G. López-Nicolás, Member, IEEE, Luis Puig, and Josechu J. Guerrero</a:t>
                      </a:r>
                      <a:endParaRPr sz="800" u="none" strike="noStrike" cap="none"/>
                    </a:p>
                  </a:txBody>
                  <a:tcPr marL="28575" marR="28575" marT="14300" marB="143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800"/>
                        <a:buFont typeface="Arial"/>
                        <a:buNone/>
                      </a:pPr>
                      <a:r>
                        <a:rPr lang="en-GB" sz="800" u="none" strike="noStrike" cap="none"/>
                        <a:t>IEEE</a:t>
                      </a:r>
                      <a:endParaRPr sz="800" u="none" strike="noStrike" cap="none"/>
                    </a:p>
                  </a:txBody>
                  <a:tcPr marL="28575" marR="28575" marT="14300" marB="143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800"/>
                        <a:buFont typeface="Arial"/>
                        <a:buNone/>
                      </a:pPr>
                      <a:r>
                        <a:rPr lang="en-GB" sz="800" u="none" strike="noStrike" cap="none"/>
                        <a:t>2014</a:t>
                      </a:r>
                      <a:endParaRPr sz="800" u="none" strike="noStrike" cap="none"/>
                    </a:p>
                  </a:txBody>
                  <a:tcPr marL="28575" marR="28575" marT="14300" marB="143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800"/>
                        <a:buFont typeface="Arial"/>
                        <a:buNone/>
                      </a:pPr>
                      <a:r>
                        <a:rPr lang="en-GB" sz="800" u="none" strike="noStrike" cap="none"/>
                        <a:t>*The proposed work includes the design of a wearable camera connected to an laptop and headphone.</a:t>
                      </a:r>
                      <a:endParaRPr sz="800" u="none" strike="noStrike" cap="none"/>
                    </a:p>
                    <a:p>
                      <a:pPr marL="0" marR="0" lvl="0" indent="0" algn="l" rtl="0">
                        <a:lnSpc>
                          <a:spcPct val="115000"/>
                        </a:lnSpc>
                        <a:spcBef>
                          <a:spcPts val="0"/>
                        </a:spcBef>
                        <a:spcAft>
                          <a:spcPts val="0"/>
                        </a:spcAft>
                        <a:buClr>
                          <a:srgbClr val="000000"/>
                        </a:buClr>
                        <a:buSzPts val="800"/>
                        <a:buFont typeface="Arial"/>
                        <a:buNone/>
                      </a:pPr>
                      <a:r>
                        <a:rPr lang="en-GB" sz="800" u="none" strike="noStrike" cap="none"/>
                        <a:t>*A buzzer, vibrator and some recorded audio clips to navigate the blind people safely. A detailed Study of algorithms of a NAVI using RGB-D sensor.</a:t>
                      </a:r>
                      <a:endParaRPr sz="800" u="none" strike="noStrike" cap="none"/>
                    </a:p>
                  </a:txBody>
                  <a:tcPr marL="28575" marR="28575" marT="14300" marB="143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1"/>
          <p:cNvSpPr txBox="1">
            <a:spLocks noGrp="1"/>
          </p:cNvSpPr>
          <p:nvPr>
            <p:ph type="title"/>
          </p:nvPr>
        </p:nvSpPr>
        <p:spPr>
          <a:xfrm>
            <a:off x="457200" y="394390"/>
            <a:ext cx="8229600" cy="939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5454"/>
              <a:buNone/>
            </a:pPr>
            <a:r>
              <a:rPr lang="en-GB"/>
              <a:t>Block Diagram and Project Workflow</a:t>
            </a:r>
            <a:endParaRPr/>
          </a:p>
        </p:txBody>
      </p:sp>
      <p:sp>
        <p:nvSpPr>
          <p:cNvPr id="230" name="Google Shape;230;p31"/>
          <p:cNvSpPr txBox="1"/>
          <p:nvPr/>
        </p:nvSpPr>
        <p:spPr>
          <a:xfrm>
            <a:off x="457200" y="4818225"/>
            <a:ext cx="3255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Candara"/>
                <a:ea typeface="Candara"/>
                <a:cs typeface="Candara"/>
                <a:sym typeface="Candara"/>
              </a:rPr>
              <a:t>Fig1. Block Diagram </a:t>
            </a:r>
            <a:endParaRPr sz="1400" b="0" i="0" u="none" strike="noStrike" cap="none">
              <a:solidFill>
                <a:srgbClr val="000000"/>
              </a:solidFill>
              <a:latin typeface="Candara"/>
              <a:ea typeface="Candara"/>
              <a:cs typeface="Candara"/>
              <a:sym typeface="Candara"/>
            </a:endParaRPr>
          </a:p>
        </p:txBody>
      </p:sp>
      <p:sp>
        <p:nvSpPr>
          <p:cNvPr id="231" name="Google Shape;231;p31"/>
          <p:cNvSpPr txBox="1"/>
          <p:nvPr/>
        </p:nvSpPr>
        <p:spPr>
          <a:xfrm>
            <a:off x="5545325" y="4818225"/>
            <a:ext cx="25719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Candara"/>
                <a:ea typeface="Candara"/>
                <a:cs typeface="Candara"/>
                <a:sym typeface="Candara"/>
              </a:rPr>
              <a:t>Fig2. </a:t>
            </a:r>
            <a:r>
              <a:rPr lang="en-GB">
                <a:latin typeface="Candara"/>
                <a:ea typeface="Candara"/>
                <a:cs typeface="Candara"/>
                <a:sym typeface="Candara"/>
              </a:rPr>
              <a:t>RGBD Camera Workflow</a:t>
            </a:r>
            <a:endParaRPr sz="1400" b="0" i="0" u="none" strike="noStrike" cap="none">
              <a:solidFill>
                <a:srgbClr val="000000"/>
              </a:solidFill>
              <a:latin typeface="Candara"/>
              <a:ea typeface="Candara"/>
              <a:cs typeface="Candara"/>
              <a:sym typeface="Candara"/>
            </a:endParaRPr>
          </a:p>
        </p:txBody>
      </p:sp>
      <p:pic>
        <p:nvPicPr>
          <p:cNvPr id="232" name="Google Shape;232;p31" descr="All Department Logo New"/>
          <p:cNvPicPr preferRelativeResize="0"/>
          <p:nvPr/>
        </p:nvPicPr>
        <p:blipFill rotWithShape="1">
          <a:blip r:embed="rId3">
            <a:alphaModFix/>
          </a:blip>
          <a:srcRect/>
          <a:stretch/>
        </p:blipFill>
        <p:spPr>
          <a:xfrm>
            <a:off x="152400" y="42788"/>
            <a:ext cx="8991599" cy="449580"/>
          </a:xfrm>
          <a:prstGeom prst="rect">
            <a:avLst/>
          </a:prstGeom>
          <a:noFill/>
          <a:ln>
            <a:noFill/>
          </a:ln>
        </p:spPr>
      </p:pic>
      <p:pic>
        <p:nvPicPr>
          <p:cNvPr id="233" name="Google Shape;233;p31"/>
          <p:cNvPicPr preferRelativeResize="0"/>
          <p:nvPr/>
        </p:nvPicPr>
        <p:blipFill>
          <a:blip r:embed="rId4">
            <a:alphaModFix/>
          </a:blip>
          <a:stretch>
            <a:fillRect/>
          </a:stretch>
        </p:blipFill>
        <p:spPr>
          <a:xfrm>
            <a:off x="257175" y="1617400"/>
            <a:ext cx="3935300" cy="3200825"/>
          </a:xfrm>
          <a:prstGeom prst="rect">
            <a:avLst/>
          </a:prstGeom>
          <a:noFill/>
          <a:ln w="9525" cap="flat" cmpd="sng">
            <a:solidFill>
              <a:schemeClr val="dk2"/>
            </a:solidFill>
            <a:prstDash val="solid"/>
            <a:round/>
            <a:headEnd type="none" w="sm" len="sm"/>
            <a:tailEnd type="none" w="sm" len="sm"/>
          </a:ln>
        </p:spPr>
      </p:pic>
      <p:pic>
        <p:nvPicPr>
          <p:cNvPr id="234" name="Google Shape;234;p31"/>
          <p:cNvPicPr preferRelativeResize="0"/>
          <p:nvPr/>
        </p:nvPicPr>
        <p:blipFill>
          <a:blip r:embed="rId5">
            <a:alphaModFix/>
          </a:blip>
          <a:stretch>
            <a:fillRect/>
          </a:stretch>
        </p:blipFill>
        <p:spPr>
          <a:xfrm>
            <a:off x="4377025" y="2457475"/>
            <a:ext cx="4506224" cy="23607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title"/>
          </p:nvPr>
        </p:nvSpPr>
        <p:spPr>
          <a:xfrm>
            <a:off x="457200" y="492365"/>
            <a:ext cx="8229600" cy="939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None/>
            </a:pPr>
            <a:r>
              <a:rPr lang="en-GB" sz="3459"/>
              <a:t>Block Diagram and Project Workflow (continuation)</a:t>
            </a:r>
            <a:endParaRPr sz="3459"/>
          </a:p>
        </p:txBody>
      </p:sp>
      <p:sp>
        <p:nvSpPr>
          <p:cNvPr id="241" name="Google Shape;241;p32"/>
          <p:cNvSpPr txBox="1"/>
          <p:nvPr/>
        </p:nvSpPr>
        <p:spPr>
          <a:xfrm>
            <a:off x="457200" y="4818225"/>
            <a:ext cx="3255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ndara"/>
              <a:ea typeface="Candara"/>
              <a:cs typeface="Candara"/>
              <a:sym typeface="Candara"/>
            </a:endParaRPr>
          </a:p>
        </p:txBody>
      </p:sp>
      <p:sp>
        <p:nvSpPr>
          <p:cNvPr id="242" name="Google Shape;242;p32"/>
          <p:cNvSpPr txBox="1"/>
          <p:nvPr/>
        </p:nvSpPr>
        <p:spPr>
          <a:xfrm>
            <a:off x="3162213" y="4743300"/>
            <a:ext cx="25719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Candara"/>
                <a:ea typeface="Candara"/>
                <a:cs typeface="Candara"/>
                <a:sym typeface="Candara"/>
              </a:rPr>
              <a:t>Fig2. Project Workflow</a:t>
            </a:r>
            <a:endParaRPr sz="1400" b="0" i="0" u="none" strike="noStrike" cap="none">
              <a:solidFill>
                <a:srgbClr val="000000"/>
              </a:solidFill>
              <a:latin typeface="Candara"/>
              <a:ea typeface="Candara"/>
              <a:cs typeface="Candara"/>
              <a:sym typeface="Candara"/>
            </a:endParaRPr>
          </a:p>
        </p:txBody>
      </p:sp>
      <p:pic>
        <p:nvPicPr>
          <p:cNvPr id="243" name="Google Shape;243;p32" descr="All Department Logo New"/>
          <p:cNvPicPr preferRelativeResize="0"/>
          <p:nvPr/>
        </p:nvPicPr>
        <p:blipFill rotWithShape="1">
          <a:blip r:embed="rId3">
            <a:alphaModFix/>
          </a:blip>
          <a:srcRect/>
          <a:stretch/>
        </p:blipFill>
        <p:spPr>
          <a:xfrm>
            <a:off x="152400" y="42788"/>
            <a:ext cx="8991599" cy="449580"/>
          </a:xfrm>
          <a:prstGeom prst="rect">
            <a:avLst/>
          </a:prstGeom>
          <a:noFill/>
          <a:ln>
            <a:noFill/>
          </a:ln>
        </p:spPr>
      </p:pic>
      <p:pic>
        <p:nvPicPr>
          <p:cNvPr id="244" name="Google Shape;244;p32"/>
          <p:cNvPicPr preferRelativeResize="0"/>
          <p:nvPr/>
        </p:nvPicPr>
        <p:blipFill>
          <a:blip r:embed="rId4">
            <a:alphaModFix/>
          </a:blip>
          <a:stretch>
            <a:fillRect/>
          </a:stretch>
        </p:blipFill>
        <p:spPr>
          <a:xfrm>
            <a:off x="1021913" y="1811690"/>
            <a:ext cx="7100179" cy="30065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3"/>
          <p:cNvSpPr txBox="1">
            <a:spLocks noGrp="1"/>
          </p:cNvSpPr>
          <p:nvPr>
            <p:ph type="title"/>
          </p:nvPr>
        </p:nvSpPr>
        <p:spPr>
          <a:xfrm>
            <a:off x="461375" y="414471"/>
            <a:ext cx="8229600" cy="9396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GB"/>
              <a:t>Hardware Tools</a:t>
            </a:r>
            <a:endParaRPr/>
          </a:p>
        </p:txBody>
      </p:sp>
      <p:pic>
        <p:nvPicPr>
          <p:cNvPr id="251" name="Google Shape;251;p33" descr="All Department Logo New"/>
          <p:cNvPicPr preferRelativeResize="0"/>
          <p:nvPr/>
        </p:nvPicPr>
        <p:blipFill rotWithShape="1">
          <a:blip r:embed="rId3">
            <a:alphaModFix/>
          </a:blip>
          <a:srcRect/>
          <a:stretch/>
        </p:blipFill>
        <p:spPr>
          <a:xfrm>
            <a:off x="80375" y="52838"/>
            <a:ext cx="8991599" cy="449580"/>
          </a:xfrm>
          <a:prstGeom prst="rect">
            <a:avLst/>
          </a:prstGeom>
          <a:noFill/>
          <a:ln>
            <a:noFill/>
          </a:ln>
        </p:spPr>
      </p:pic>
      <p:sp>
        <p:nvSpPr>
          <p:cNvPr id="252" name="Google Shape;252;p33"/>
          <p:cNvSpPr txBox="1"/>
          <p:nvPr/>
        </p:nvSpPr>
        <p:spPr>
          <a:xfrm>
            <a:off x="2808125" y="4756256"/>
            <a:ext cx="3536100" cy="30015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Candara"/>
                <a:ea typeface="Candara"/>
                <a:cs typeface="Candara"/>
                <a:sym typeface="Candara"/>
              </a:rPr>
              <a:t>Hardware Component List (tentative)</a:t>
            </a:r>
            <a:endParaRPr sz="1400" b="1" i="0" u="none" strike="noStrike" cap="none">
              <a:solidFill>
                <a:srgbClr val="000000"/>
              </a:solidFill>
              <a:latin typeface="Candara"/>
              <a:ea typeface="Candara"/>
              <a:cs typeface="Candara"/>
              <a:sym typeface="Candara"/>
            </a:endParaRPr>
          </a:p>
        </p:txBody>
      </p:sp>
      <p:pic>
        <p:nvPicPr>
          <p:cNvPr id="253" name="Google Shape;253;p33"/>
          <p:cNvPicPr preferRelativeResize="0"/>
          <p:nvPr/>
        </p:nvPicPr>
        <p:blipFill>
          <a:blip r:embed="rId4">
            <a:alphaModFix/>
          </a:blip>
          <a:stretch>
            <a:fillRect/>
          </a:stretch>
        </p:blipFill>
        <p:spPr>
          <a:xfrm>
            <a:off x="1588950" y="1658871"/>
            <a:ext cx="5716738" cy="309738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1259</Words>
  <Application>Microsoft Office PowerPoint</Application>
  <PresentationFormat>On-screen Show (16:9)</PresentationFormat>
  <Paragraphs>133</Paragraphs>
  <Slides>13</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Candara</vt:lpstr>
      <vt:lpstr>Arial</vt:lpstr>
      <vt:lpstr>Calibri</vt:lpstr>
      <vt:lpstr>Noto Sans Symbols</vt:lpstr>
      <vt:lpstr>Simple Light</vt:lpstr>
      <vt:lpstr>Waveform</vt:lpstr>
      <vt:lpstr>:  BE-Project –I (01.09.21) Evaluation –PPT-Presentation </vt:lpstr>
      <vt:lpstr>Problem Objective and Motivation</vt:lpstr>
      <vt:lpstr>Problem Definition</vt:lpstr>
      <vt:lpstr>Problem Statement and Solution</vt:lpstr>
      <vt:lpstr>Literature Survey - 1</vt:lpstr>
      <vt:lpstr>Literature Survey - 2</vt:lpstr>
      <vt:lpstr>Block Diagram and Project Workflow</vt:lpstr>
      <vt:lpstr>Block Diagram and Project Workflow (continuation)</vt:lpstr>
      <vt:lpstr>Hardware Tools</vt:lpstr>
      <vt:lpstr>Software Tools</vt:lpstr>
      <vt:lpstr>Project Application</vt:lpstr>
      <vt:lpstr>References</vt:lpstr>
      <vt:lpstr>Information of Students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BE-Project –I (01.09.21) Evaluation –PPT-Presentation </dc:title>
  <cp:lastModifiedBy>Omkar Nandan</cp:lastModifiedBy>
  <cp:revision>2</cp:revision>
  <dcterms:modified xsi:type="dcterms:W3CDTF">2021-10-29T18:11:56Z</dcterms:modified>
</cp:coreProperties>
</file>